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25043E-EED9-49E3-A00E-BADACD135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4" y="0"/>
            <a:ext cx="12181970" cy="68579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20-Jan-25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20-Jan-25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20-Jan-25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20-Jan-25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20-Jan-25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64B3DE-8680-48DE-AE1E-22E7CBB6EC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5" y="0"/>
            <a:ext cx="12181968" cy="68579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20-Jan-25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9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278" y="2021521"/>
            <a:ext cx="6994510" cy="1165458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22342" y="3186979"/>
            <a:ext cx="6750381" cy="1655762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l"/>
            <a:r>
              <a:rPr lang="en-US" sz="3200" dirty="0">
                <a:solidFill>
                  <a:schemeClr val="accent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-2648271" y="81094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6332311" y="438790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3684512" y="756212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869137" y="737143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556160" y="769136"/>
            <a:ext cx="1437328" cy="5489412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414691" y="737143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173598" y="769136"/>
            <a:ext cx="762976" cy="2449850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5001147" y="756212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4995351" y="1636256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5029473" y="2078744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6321584" y="2314426"/>
            <a:ext cx="508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5202687" y="4300714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5202687" y="5419466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5202687" y="3133703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6164340" y="4249169"/>
            <a:ext cx="5239961" cy="733867"/>
            <a:chOff x="1758834" y="1773770"/>
            <a:chExt cx="2741158" cy="7338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6164340" y="5367921"/>
            <a:ext cx="5239961" cy="733867"/>
            <a:chOff x="1758834" y="1773770"/>
            <a:chExt cx="2741158" cy="7338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6164340" y="3082158"/>
            <a:ext cx="5239961" cy="733867"/>
            <a:chOff x="1758834" y="1773770"/>
            <a:chExt cx="2741158" cy="73386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5359503" y="332728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5356857" y="4476973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5354265" y="5605343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8199857" y="5003857"/>
            <a:ext cx="2700000" cy="1008112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4817010" y="5003857"/>
            <a:ext cx="2700000" cy="1008112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4439016" y="5131532"/>
            <a:ext cx="752762" cy="75276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7822626" y="5131533"/>
            <a:ext cx="752762" cy="75276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5300683" y="5070638"/>
            <a:ext cx="2098288" cy="876790"/>
            <a:chOff x="3131840" y="2220253"/>
            <a:chExt cx="3096344" cy="876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8709357" y="5062873"/>
            <a:ext cx="2098288" cy="876790"/>
            <a:chOff x="3131840" y="2220253"/>
            <a:chExt cx="3096344" cy="876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8019857" y="532699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4641823" y="5344984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7655668" y="952241"/>
            <a:ext cx="4084617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</a:t>
            </a:r>
            <a:r>
              <a:rPr lang="en-US" altLang="ko-KR" sz="36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3600" dirty="0"/>
              <a:t>Quality</a:t>
            </a:r>
            <a:r>
              <a:rPr lang="en-US" altLang="ko-KR" sz="3600" dirty="0">
                <a:solidFill>
                  <a:schemeClr val="accent3"/>
                </a:solidFill>
              </a:rPr>
              <a:t> </a:t>
            </a:r>
            <a:r>
              <a:rPr lang="en-US" altLang="ko-KR" sz="36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6953429" y="3149420"/>
            <a:ext cx="4786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1200" dirty="0">
              <a:cs typeface="Arial" pitchFamily="34" charset="0"/>
            </a:endParaRPr>
          </a:p>
          <a:p>
            <a:pPr algn="r"/>
            <a:endParaRPr lang="en-US" altLang="ko-KR" sz="1200" dirty="0">
              <a:cs typeface="Arial" pitchFamily="34" charset="0"/>
            </a:endParaRPr>
          </a:p>
          <a:p>
            <a:pPr algn="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0" y="4085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10819427" y="1595427"/>
            <a:ext cx="468000" cy="4513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5181601" y="1235426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4646879" y="1166630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595447" y="1077404"/>
            <a:ext cx="3794673" cy="678692"/>
            <a:chOff x="803640" y="3362835"/>
            <a:chExt cx="2059657" cy="678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10195821" y="2463753"/>
            <a:ext cx="468000" cy="364534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9572216" y="3332080"/>
            <a:ext cx="468000" cy="2777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8948611" y="4191985"/>
            <a:ext cx="468000" cy="1917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1275596" y="1952132"/>
            <a:ext cx="3794673" cy="678692"/>
            <a:chOff x="803640" y="3362835"/>
            <a:chExt cx="2059657" cy="6786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955745" y="2826860"/>
            <a:ext cx="3794673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2635894" y="3701588"/>
            <a:ext cx="3794673" cy="678692"/>
            <a:chOff x="803640" y="3362835"/>
            <a:chExt cx="2059657" cy="6786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3316043" y="4576315"/>
            <a:ext cx="3794673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5869218" y="2103753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5331817" y="2041689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6554156" y="2972080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6016755" y="2916748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7239094" y="3840407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6701693" y="3791807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7889926" y="4708734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7386632" y="4666866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8325006" y="5131745"/>
            <a:ext cx="468000" cy="9773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0" y="52418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713744" y="4717066"/>
            <a:ext cx="2799523" cy="863358"/>
            <a:chOff x="803640" y="3362835"/>
            <a:chExt cx="2059657" cy="86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715205" y="1276345"/>
            <a:ext cx="2799523" cy="863358"/>
            <a:chOff x="803640" y="3362835"/>
            <a:chExt cx="2059657" cy="8633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8421886" y="2136525"/>
            <a:ext cx="2792366" cy="863358"/>
            <a:chOff x="803640" y="3362835"/>
            <a:chExt cx="2059657" cy="8633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8421886" y="3856885"/>
            <a:ext cx="279236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713744" y="2996705"/>
            <a:ext cx="2799523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3513268" y="3135206"/>
            <a:ext cx="2455705" cy="76494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3514729" y="1414845"/>
            <a:ext cx="2454249" cy="64634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4268761" y="1211736"/>
            <a:ext cx="3461258" cy="4909285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209567" y="2267849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88475" y="312896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86651" y="4404596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260297" y="559141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632775" y="5391358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44899" y="2275025"/>
            <a:ext cx="1676987" cy="666210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3513268" y="4855567"/>
            <a:ext cx="1047385" cy="476693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187713" y="3995385"/>
            <a:ext cx="1234173" cy="110826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309401" y="1147066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3561328" y="1867960"/>
            <a:ext cx="3048478" cy="475870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3925838" y="3903781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3925838" y="4414187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3925838" y="4924593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3925838" y="5434999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3789912" y="3696208"/>
          <a:ext cx="7887738" cy="230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3963965" y="39453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A - 40%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3978823" y="44518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B - 70%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3973465" y="49527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C - 30%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3988323" y="54592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D - 90%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3788085" y="1863211"/>
            <a:ext cx="2307915" cy="372056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3913051" y="3491819"/>
            <a:ext cx="1750504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3788084" y="2368228"/>
            <a:ext cx="7813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0" y="634678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755856" y="2229248"/>
            <a:ext cx="3419804" cy="3418100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2174500" y="281144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3830684" y="279071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2174500" y="447332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3830684" y="445259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858582" y="1358925"/>
            <a:ext cx="523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6324162" y="1315342"/>
          <a:ext cx="5009258" cy="223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6463853" y="3719564"/>
            <a:ext cx="336213" cy="3362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6463853" y="4252857"/>
            <a:ext cx="336213" cy="3362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6463853" y="4786150"/>
            <a:ext cx="336213" cy="3362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6463853" y="5319444"/>
            <a:ext cx="336213" cy="336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6986998" y="365683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6986998" y="4190130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6986998" y="4723424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6986998" y="525671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231463" y="903893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3066" y="4273707"/>
            <a:ext cx="426721" cy="42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1686528"/>
            <a:ext cx="11431630" cy="1405526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5518929" y="3327541"/>
            <a:ext cx="6673071" cy="1405526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1054628" y="3303741"/>
            <a:ext cx="5122909" cy="881675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1129198" y="4279158"/>
            <a:ext cx="720000" cy="72008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1129198" y="5161720"/>
            <a:ext cx="720000" cy="72008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3719447" y="4279158"/>
            <a:ext cx="720000" cy="72008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3719447" y="5161720"/>
            <a:ext cx="720000" cy="72008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915607" y="448531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4585493" y="4514663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915607" y="5364472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4585493" y="5378924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1322975" y="5408283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1303925" y="446646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3976235" y="529970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3909409" y="4479430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736369" y="1062257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cs typeface="Arial" pitchFamily="34" charset="0"/>
              </a:rPr>
              <a:t>PRESENTATION</a:t>
            </a:r>
            <a:endParaRPr lang="ko-KR" altLang="en-US" sz="540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808869" y="899775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143276"/>
            <a:ext cx="12193012" cy="2967436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733727"/>
            <a:ext cx="12192000" cy="400945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54506" y="36120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3174294" y="2680359"/>
            <a:ext cx="1584176" cy="3061053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5301473" y="2680358"/>
            <a:ext cx="1584176" cy="3061053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7428652" y="2680358"/>
            <a:ext cx="1584176" cy="3061053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9555832" y="2680358"/>
            <a:ext cx="1584176" cy="3061053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961548" y="975876"/>
            <a:ext cx="1997216" cy="1477328"/>
            <a:chOff x="3017859" y="4283314"/>
            <a:chExt cx="1890849" cy="147732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5083457" y="975876"/>
            <a:ext cx="1997216" cy="1477328"/>
            <a:chOff x="3017859" y="4283314"/>
            <a:chExt cx="1890849" cy="1477328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7205366" y="975876"/>
            <a:ext cx="1997216" cy="1477328"/>
            <a:chOff x="3017859" y="4283314"/>
            <a:chExt cx="1890849" cy="1477328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9327276" y="975876"/>
            <a:ext cx="1997216" cy="1477328"/>
            <a:chOff x="3017859" y="4283314"/>
            <a:chExt cx="1890849" cy="1477328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1047115" y="2680359"/>
            <a:ext cx="1584176" cy="3061053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839639" y="975876"/>
            <a:ext cx="1997216" cy="1477328"/>
            <a:chOff x="3017859" y="4283314"/>
            <a:chExt cx="1890849" cy="1477328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651620" y="388296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10077955" y="3864612"/>
            <a:ext cx="546787" cy="44129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8000949" y="385418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3718169" y="391958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5841105" y="388500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572947"/>
            <a:ext cx="10515600" cy="1181287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UTHM At A Glance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2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5874020" y="2432169"/>
            <a:ext cx="2017267" cy="2017267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6502756" y="3210330"/>
            <a:ext cx="759793" cy="460945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975688" y="652712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3200" dirty="0">
                <a:cs typeface="Arial" pitchFamily="34" charset="0"/>
              </a:rPr>
              <a:t> Layout</a:t>
            </a:r>
          </a:p>
          <a:p>
            <a:r>
              <a:rPr lang="en-GB" altLang="ko-KR" sz="3200" dirty="0">
                <a:cs typeface="Arial" pitchFamily="34" charset="0"/>
              </a:rPr>
              <a:t>Clean Text Slide for your </a:t>
            </a:r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32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965583" y="264377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707058" y="2915382"/>
            <a:ext cx="3049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4773694" y="5739886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-2634823" y="74254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7981492" y="1658689"/>
            <a:ext cx="2948586" cy="815197"/>
            <a:chOff x="1487520" y="1301164"/>
            <a:chExt cx="4380624" cy="8151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8434940" y="3985460"/>
            <a:ext cx="2948586" cy="815197"/>
            <a:chOff x="1487520" y="1301164"/>
            <a:chExt cx="4380624" cy="8151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803309" y="2007959"/>
            <a:ext cx="2971887" cy="815197"/>
            <a:chOff x="1487520" y="1301164"/>
            <a:chExt cx="4380624" cy="815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523031" y="5118490"/>
            <a:ext cx="2971887" cy="815197"/>
            <a:chOff x="1487520" y="1301164"/>
            <a:chExt cx="4380624" cy="81519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6621214" y="357845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5618410" y="4240541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4684884" y="3063987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-2627066" y="72991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5909631" y="3475281"/>
            <a:ext cx="3710346" cy="2672527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2572031" y="3475281"/>
            <a:ext cx="3710346" cy="2672527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5244107" y="2725598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5624318" y="129957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8593814" y="3658303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8013849" y="2070053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765857" y="3658303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1330431" y="2070053"/>
            <a:ext cx="2849416" cy="863358"/>
            <a:chOff x="803640" y="3362835"/>
            <a:chExt cx="2059657" cy="8633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7875969" y="1264325"/>
            <a:ext cx="3421576" cy="709769"/>
            <a:chOff x="803640" y="3362835"/>
            <a:chExt cx="2059657" cy="6208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03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5927848" y="1590146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4251959" y="17544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6990795" y="17544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7362830" y="2014451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034394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3687779" y="2952933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7554974" y="295293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3994452" y="3244109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7856437" y="3221203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F3722-5E60-777F-D583-0F4C5004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3" y="0"/>
            <a:ext cx="12181973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1B09EC-60CC-F9E6-261B-B52040BAF89D}"/>
              </a:ext>
            </a:extLst>
          </p:cNvPr>
          <p:cNvSpPr txBox="1">
            <a:spLocks/>
          </p:cNvSpPr>
          <p:nvPr/>
        </p:nvSpPr>
        <p:spPr>
          <a:xfrm>
            <a:off x="5192476" y="2728352"/>
            <a:ext cx="6994510" cy="1165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7200" dirty="0" err="1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Terima</a:t>
            </a:r>
            <a:r>
              <a:rPr lang="en-US" sz="7200" dirty="0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 Kasih</a:t>
            </a:r>
          </a:p>
          <a:p>
            <a:r>
              <a:rPr lang="en-US" sz="7200" i="1" dirty="0">
                <a:solidFill>
                  <a:schemeClr val="accent1">
                    <a:lumMod val="50000"/>
                  </a:schemeClr>
                </a:solidFill>
                <a:latin typeface="Roboto" panose="020F0502020204030204" pitchFamily="2" charset="0"/>
                <a:ea typeface="Roboto" panose="020F0502020204030204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339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9857" y="106625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1167602" y="3414558"/>
            <a:ext cx="1923380" cy="1010203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3151802" y="3414558"/>
            <a:ext cx="1923380" cy="1010203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5136002" y="3414558"/>
            <a:ext cx="1923380" cy="1010203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7120201" y="3414558"/>
            <a:ext cx="1923380" cy="1010203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9234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39076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58918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78760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7172102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51879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3203704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1219506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9104400" y="3414558"/>
            <a:ext cx="1923380" cy="1010203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98602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91563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3424079" y="3766760"/>
            <a:ext cx="282045" cy="28122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433923" y="3768942"/>
            <a:ext cx="308556" cy="3085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9369392" y="3771932"/>
            <a:ext cx="300884" cy="302250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7391118" y="3754419"/>
            <a:ext cx="277302" cy="330617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5372715" y="3746825"/>
            <a:ext cx="359332" cy="3593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485140" y="93775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5063504" y="1842113"/>
            <a:ext cx="2156062" cy="4206297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7275220" y="2366158"/>
            <a:ext cx="3852000" cy="719450"/>
            <a:chOff x="395534" y="3737445"/>
            <a:chExt cx="3972999" cy="7194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7536161" y="3492230"/>
            <a:ext cx="3852000" cy="719450"/>
            <a:chOff x="395534" y="3737445"/>
            <a:chExt cx="3972999" cy="7194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1310499" y="1803122"/>
            <a:ext cx="3852000" cy="719450"/>
            <a:chOff x="395534" y="3737445"/>
            <a:chExt cx="3972999" cy="7194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1092507" y="2929194"/>
            <a:ext cx="3852000" cy="719450"/>
            <a:chOff x="395534" y="3737445"/>
            <a:chExt cx="3972999" cy="7194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866516" y="4055265"/>
            <a:ext cx="3852000" cy="719450"/>
            <a:chOff x="395534" y="3737445"/>
            <a:chExt cx="3972999" cy="7194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6503590" y="2623910"/>
            <a:ext cx="335781" cy="27699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5433711" y="3131092"/>
            <a:ext cx="343335" cy="339752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5684175" y="2040914"/>
            <a:ext cx="290101" cy="29141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6752329" y="3695931"/>
            <a:ext cx="285381" cy="28491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5284738" y="4234730"/>
            <a:ext cx="243278" cy="3514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1113490" y="598506"/>
            <a:ext cx="3921998" cy="557604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1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5838176" y="2598003"/>
            <a:ext cx="54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5759506" y="1207536"/>
            <a:ext cx="5569540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5934519" y="3550594"/>
            <a:ext cx="1604417" cy="1536971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7829574" y="3550594"/>
            <a:ext cx="1604417" cy="1536971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9724629" y="3550594"/>
            <a:ext cx="1604417" cy="15369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628383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8178889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1007394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5684947" y="783338"/>
            <a:ext cx="56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6027585" y="4192512"/>
            <a:ext cx="1418285" cy="738664"/>
            <a:chOff x="2551705" y="4283314"/>
            <a:chExt cx="2357003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7922640" y="4192512"/>
            <a:ext cx="1418285" cy="738664"/>
            <a:chOff x="2551705" y="4283314"/>
            <a:chExt cx="2357003" cy="7386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9817695" y="4192512"/>
            <a:ext cx="1418285" cy="738664"/>
            <a:chOff x="2551705" y="4283314"/>
            <a:chExt cx="2357003" cy="7386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8210948" y="5334634"/>
            <a:ext cx="3118098" cy="36933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9277046" y="5737178"/>
            <a:ext cx="20520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6429306" y="922896"/>
            <a:ext cx="3217671" cy="5500049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4571431" y="1820039"/>
            <a:ext cx="1712874" cy="769625"/>
            <a:chOff x="3021856" y="4283314"/>
            <a:chExt cx="1886852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4105948" y="2913412"/>
            <a:ext cx="1903543" cy="769625"/>
            <a:chOff x="3352435" y="4283314"/>
            <a:chExt cx="1556273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4129488" y="4034045"/>
            <a:ext cx="1887360" cy="769625"/>
            <a:chOff x="3021856" y="4283314"/>
            <a:chExt cx="1886852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8676735" y="5602869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6803645" y="4644413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6458520" y="363896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7060656" y="2811208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8753664" y="15138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381601" y="1318390"/>
            <a:ext cx="4365403" cy="1560544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48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4615912" y="5154679"/>
            <a:ext cx="1903543" cy="769625"/>
            <a:chOff x="3021856" y="4283314"/>
            <a:chExt cx="1886852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6265691" y="1411569"/>
            <a:ext cx="1786393" cy="769625"/>
            <a:chOff x="3021856" y="4283314"/>
            <a:chExt cx="1886852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7618369" y="3913739"/>
            <a:ext cx="643213" cy="62000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143919" y="8023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6868457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457136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3260910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5064684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679976" y="1903569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6431744" y="4258817"/>
            <a:ext cx="1377485" cy="1377485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6506679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1020423" y="4258817"/>
            <a:ext cx="1377485" cy="1377485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1095358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824197" y="4258817"/>
            <a:ext cx="1377485" cy="1377485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899132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4627971" y="4258817"/>
            <a:ext cx="1377485" cy="1377485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4702906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8678476" y="1652095"/>
            <a:ext cx="1296144" cy="959214"/>
            <a:chOff x="7020272" y="1700460"/>
            <a:chExt cx="1296144" cy="9592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538163" y="2478679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3351082" y="3408115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5149270" y="3046518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6953043" y="2246947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8242134" y="3189884"/>
            <a:ext cx="2952327" cy="2764802"/>
            <a:chOff x="1395848" y="3256486"/>
            <a:chExt cx="2952327" cy="27648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1895</Words>
  <Application>Microsoft Office PowerPoint</Application>
  <PresentationFormat>Widescreen</PresentationFormat>
  <Paragraphs>221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22</cp:revision>
  <dcterms:created xsi:type="dcterms:W3CDTF">2019-02-20T06:39:45Z</dcterms:created>
  <dcterms:modified xsi:type="dcterms:W3CDTF">2025-01-20T04:48:31Z</dcterms:modified>
</cp:coreProperties>
</file>