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5"/>
  </p:notesMasterIdLst>
  <p:sldIdLst>
    <p:sldId id="256" r:id="rId2"/>
    <p:sldId id="257" r:id="rId3"/>
    <p:sldId id="279" r:id="rId4"/>
    <p:sldId id="259" r:id="rId5"/>
    <p:sldId id="280" r:id="rId6"/>
    <p:sldId id="281" r:id="rId7"/>
    <p:sldId id="282" r:id="rId8"/>
    <p:sldId id="1777" r:id="rId9"/>
    <p:sldId id="284" r:id="rId10"/>
    <p:sldId id="285" r:id="rId11"/>
    <p:sldId id="286" r:id="rId12"/>
    <p:sldId id="278" r:id="rId13"/>
    <p:sldId id="363" r:id="rId14"/>
    <p:sldId id="288" r:id="rId15"/>
    <p:sldId id="289" r:id="rId16"/>
    <p:sldId id="290" r:id="rId17"/>
    <p:sldId id="291" r:id="rId18"/>
    <p:sldId id="292" r:id="rId19"/>
    <p:sldId id="1747" r:id="rId20"/>
    <p:sldId id="1776" r:id="rId21"/>
    <p:sldId id="1751" r:id="rId22"/>
    <p:sldId id="1752" r:id="rId23"/>
    <p:sldId id="1764" r:id="rId24"/>
    <p:sldId id="293" r:id="rId25"/>
    <p:sldId id="1737" r:id="rId26"/>
    <p:sldId id="1738" r:id="rId27"/>
    <p:sldId id="300" r:id="rId28"/>
    <p:sldId id="301" r:id="rId29"/>
    <p:sldId id="302" r:id="rId30"/>
    <p:sldId id="303" r:id="rId31"/>
    <p:sldId id="364" r:id="rId32"/>
    <p:sldId id="365" r:id="rId33"/>
    <p:sldId id="304" r:id="rId3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71" d="100"/>
          <a:sy n="71" d="100"/>
        </p:scale>
        <p:origin x="696" y="66"/>
      </p:cViewPr>
      <p:guideLst>
        <p:guide orient="horz" pos="2160"/>
        <p:guide pos="384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AA7015-875B-486F-BA71-076CA6869D4A}" type="datetimeFigureOut">
              <a:rPr lang="en-US" smtClean="0"/>
              <a:t>12-Sep-24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B97461-282F-4A74-A7EE-5897390B287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9" name="Google Shape;959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60" name="Google Shape;960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6FB3B0-B484-4980-A66F-01EEBB77F67E}" type="slidenum">
              <a:rPr lang="en-MY" smtClean="0"/>
              <a:t>23</a:t>
            </a:fld>
            <a:endParaRPr lang="en-MY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6FB3B0-B484-4980-A66F-01EEBB77F67E}" type="slidenum">
              <a:rPr lang="en-MY" smtClean="0"/>
              <a:t>25</a:t>
            </a:fld>
            <a:endParaRPr lang="en-MY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1998" cy="685799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6682" y="1122363"/>
            <a:ext cx="6665154" cy="2387600"/>
          </a:xfrm>
        </p:spPr>
        <p:txBody>
          <a:bodyPr anchor="b"/>
          <a:lstStyle>
            <a:lvl1pPr algn="l">
              <a:defRPr sz="6000" b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6682" y="3645374"/>
            <a:ext cx="91440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D8A62-138A-4536-A129-FE5317EF89DD}" type="datetimeFigureOut">
              <a:rPr lang="en-US" smtClean="0"/>
              <a:t>12-Sep-24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E8D51-C2C7-4656-BC41-2D98C74514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D8A62-138A-4536-A129-FE5317EF89DD}" type="datetimeFigureOut">
              <a:rPr lang="en-US" smtClean="0"/>
              <a:t>12-Sep-24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E8D51-C2C7-4656-BC41-2D98C74514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D8A62-138A-4536-A129-FE5317EF89DD}" type="datetimeFigureOut">
              <a:rPr lang="en-US" smtClean="0"/>
              <a:t>12-Sep-24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E8D51-C2C7-4656-BC41-2D98C74514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D8A62-138A-4536-A129-FE5317EF89DD}" type="datetimeFigureOut">
              <a:rPr lang="en-US" smtClean="0"/>
              <a:t>12-Sep-24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E8D51-C2C7-4656-BC41-2D98C74514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D8A62-138A-4536-A129-FE5317EF89DD}" type="datetimeFigureOut">
              <a:rPr lang="en-US" smtClean="0"/>
              <a:t>12-Sep-24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E8D51-C2C7-4656-BC41-2D98C74514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700" b="1" i="0">
                <a:solidFill>
                  <a:schemeClr val="tx1"/>
                </a:solidFill>
                <a:latin typeface="Trebuchet MS" panose="020B0603020202020204"/>
                <a:cs typeface="Trebuchet MS" panose="020B0603020202020204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12-Sep-24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0"/>
            <a:ext cx="12191996" cy="6857997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9941" y="322169"/>
            <a:ext cx="10515600" cy="11812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9941" y="1754234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FD8A62-138A-4536-A129-FE5317EF89DD}" type="datetimeFigureOut">
              <a:rPr lang="en-US" smtClean="0"/>
              <a:t>12-Sep-24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1E8D51-C2C7-4656-BC41-2D98C74514C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2">
              <a:lumMod val="50000"/>
            </a:schemeClr>
          </a:solidFill>
          <a:latin typeface="Roboto" panose="02000000000000000000" pitchFamily="2" charset="0"/>
          <a:ea typeface="Roboto" panose="02000000000000000000" pitchFamily="2" charset="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2">
              <a:lumMod val="75000"/>
            </a:schemeClr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2">
              <a:lumMod val="75000"/>
            </a:schemeClr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2">
              <a:lumMod val="75000"/>
            </a:schemeClr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>
              <a:lumMod val="75000"/>
            </a:schemeClr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>
              <a:lumMod val="75000"/>
            </a:schemeClr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jpeg"/><Relationship Id="rId4" Type="http://schemas.openxmlformats.org/officeDocument/2006/relationships/image" Target="../media/image4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jpeg"/><Relationship Id="rId3" Type="http://schemas.openxmlformats.org/officeDocument/2006/relationships/image" Target="../media/image46.png"/><Relationship Id="rId7" Type="http://schemas.openxmlformats.org/officeDocument/2006/relationships/image" Target="../media/image5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10" Type="http://schemas.openxmlformats.org/officeDocument/2006/relationships/image" Target="../media/image53.png"/><Relationship Id="rId4" Type="http://schemas.openxmlformats.org/officeDocument/2006/relationships/image" Target="../media/image47.png"/><Relationship Id="rId9" Type="http://schemas.openxmlformats.org/officeDocument/2006/relationships/image" Target="../media/image5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3" Type="http://schemas.openxmlformats.org/officeDocument/2006/relationships/image" Target="../media/image64.jpeg"/><Relationship Id="rId7" Type="http://schemas.openxmlformats.org/officeDocument/2006/relationships/image" Target="../media/image68.png"/><Relationship Id="rId12" Type="http://schemas.openxmlformats.org/officeDocument/2006/relationships/image" Target="../media/image73.pn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png"/><Relationship Id="rId11" Type="http://schemas.openxmlformats.org/officeDocument/2006/relationships/image" Target="../media/image72.png"/><Relationship Id="rId5" Type="http://schemas.openxmlformats.org/officeDocument/2006/relationships/image" Target="../media/image66.jpeg"/><Relationship Id="rId10" Type="http://schemas.openxmlformats.org/officeDocument/2006/relationships/image" Target="../media/image71.jpeg"/><Relationship Id="rId4" Type="http://schemas.openxmlformats.org/officeDocument/2006/relationships/image" Target="../media/image65.png"/><Relationship Id="rId9" Type="http://schemas.openxmlformats.org/officeDocument/2006/relationships/image" Target="../media/image7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8.png"/><Relationship Id="rId5" Type="http://schemas.openxmlformats.org/officeDocument/2006/relationships/image" Target="../media/image77.jpeg"/><Relationship Id="rId4" Type="http://schemas.openxmlformats.org/officeDocument/2006/relationships/image" Target="../media/image76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6.png"/><Relationship Id="rId4" Type="http://schemas.openxmlformats.org/officeDocument/2006/relationships/image" Target="../media/image8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4.png"/><Relationship Id="rId5" Type="http://schemas.openxmlformats.org/officeDocument/2006/relationships/image" Target="../media/image90.jpeg"/><Relationship Id="rId4" Type="http://schemas.openxmlformats.org/officeDocument/2006/relationships/image" Target="../media/image89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jpg"/><Relationship Id="rId2" Type="http://schemas.openxmlformats.org/officeDocument/2006/relationships/image" Target="../media/image95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5" Type="http://schemas.openxmlformats.org/officeDocument/2006/relationships/image" Target="../media/image2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Relationship Id="rId1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3.png"/><Relationship Id="rId7" Type="http://schemas.openxmlformats.org/officeDocument/2006/relationships/image" Target="../media/image27.jpeg"/><Relationship Id="rId12" Type="http://schemas.openxmlformats.org/officeDocument/2006/relationships/image" Target="../media/image32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11" Type="http://schemas.openxmlformats.org/officeDocument/2006/relationships/image" Target="../media/image31.jpeg"/><Relationship Id="rId5" Type="http://schemas.openxmlformats.org/officeDocument/2006/relationships/image" Target="../media/image25.png"/><Relationship Id="rId10" Type="http://schemas.openxmlformats.org/officeDocument/2006/relationships/image" Target="../media/image30.png"/><Relationship Id="rId4" Type="http://schemas.openxmlformats.org/officeDocument/2006/relationships/image" Target="../media/image24.png"/><Relationship Id="rId9" Type="http://schemas.openxmlformats.org/officeDocument/2006/relationships/image" Target="../media/image2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122" y="2498891"/>
            <a:ext cx="7765898" cy="1605308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Adobe Garamond Pro" panose="02020502060506020403" pitchFamily="18" charset="0"/>
              </a:rPr>
              <a:t>UNIVERSITI TUN HUSSEIN ONN MALAYSIA</a:t>
            </a:r>
            <a:endParaRPr lang="en-US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2"/>
          <a:srcRect l="16984" t="22461" r="17569" b="8398"/>
          <a:stretch>
            <a:fillRect/>
          </a:stretch>
        </p:blipFill>
        <p:spPr>
          <a:xfrm>
            <a:off x="0" y="0"/>
            <a:ext cx="12192000" cy="7098511"/>
          </a:xfrm>
          <a:prstGeom prst="rect">
            <a:avLst/>
          </a:prstGeom>
          <a:ln w="190500" cap="sq">
            <a:noFill/>
            <a:prstDash val="solid"/>
            <a:miter lim="800000"/>
            <a:headEnd/>
            <a:tailEnd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5" name="Rounded Rectangular Callout 14"/>
          <p:cNvSpPr/>
          <p:nvPr/>
        </p:nvSpPr>
        <p:spPr>
          <a:xfrm>
            <a:off x="2563825" y="1382987"/>
            <a:ext cx="1538029" cy="797332"/>
          </a:xfrm>
          <a:prstGeom prst="wedgeRoundRectCallout">
            <a:avLst>
              <a:gd name="adj1" fmla="val 18850"/>
              <a:gd name="adj2" fmla="val 76389"/>
              <a:gd name="adj3" fmla="val 16667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en-US" sz="16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en-US" sz="1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We are here</a:t>
            </a:r>
          </a:p>
        </p:txBody>
      </p:sp>
      <p:sp>
        <p:nvSpPr>
          <p:cNvPr id="16" name="Rounded Rectangular Callout 15"/>
          <p:cNvSpPr/>
          <p:nvPr/>
        </p:nvSpPr>
        <p:spPr>
          <a:xfrm>
            <a:off x="633656" y="514156"/>
            <a:ext cx="1002755" cy="514350"/>
          </a:xfrm>
          <a:prstGeom prst="wedgeRoundRectCallout">
            <a:avLst>
              <a:gd name="adj1" fmla="val -6859"/>
              <a:gd name="adj2" fmla="val -65277"/>
              <a:gd name="adj3" fmla="val 16667"/>
            </a:avLst>
          </a:prstGeom>
          <a:solidFill>
            <a:schemeClr val="accent1">
              <a:lumMod val="50000"/>
              <a:alpha val="4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UTHM PAGOH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80028" y="6085491"/>
            <a:ext cx="13324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SINGAPORE</a:t>
            </a:r>
          </a:p>
        </p:txBody>
      </p:sp>
      <p:sp>
        <p:nvSpPr>
          <p:cNvPr id="18" name="Rectangular Callout 17"/>
          <p:cNvSpPr/>
          <p:nvPr/>
        </p:nvSpPr>
        <p:spPr>
          <a:xfrm>
            <a:off x="6350711" y="3064562"/>
            <a:ext cx="1646660" cy="821559"/>
          </a:xfrm>
          <a:prstGeom prst="wedgeRectCallout">
            <a:avLst>
              <a:gd name="adj1" fmla="val -25963"/>
              <a:gd name="adj2" fmla="val 7655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560676" y="319046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27874" y="3190468"/>
            <a:ext cx="1308345" cy="569748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65380" y="1532388"/>
            <a:ext cx="1334917" cy="498529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237630" y="4589152"/>
            <a:ext cx="4494027" cy="707886"/>
          </a:xfrm>
          <a:prstGeom prst="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Arial Narrow" panose="020B0606020202030204" pitchFamily="34" charset="0"/>
              </a:rPr>
              <a:t>STRATEGICALLY LOCATED IN SOUTHERN PART OF MALAYSIA</a:t>
            </a:r>
          </a:p>
        </p:txBody>
      </p:sp>
      <p:sp>
        <p:nvSpPr>
          <p:cNvPr id="23" name="Google Shape;360;p49"/>
          <p:cNvSpPr/>
          <p:nvPr/>
        </p:nvSpPr>
        <p:spPr>
          <a:xfrm>
            <a:off x="237630" y="5323055"/>
            <a:ext cx="4494027" cy="1446416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80975" marR="0" lvl="0" indent="-9207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 panose="020B0604020202020204"/>
              <a:buNone/>
            </a:pPr>
            <a:endParaRPr sz="1400" dirty="0">
              <a:solidFill>
                <a:schemeClr val="dk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  <a:p>
            <a:pPr marL="180975" marR="0" lvl="0" indent="-18097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 panose="020B0604020202020204"/>
              <a:buChar char="•"/>
            </a:pPr>
            <a:r>
              <a:rPr lang="en-MY" sz="1400" dirty="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15 km from North-South Expressway</a:t>
            </a:r>
            <a:endParaRPr dirty="0"/>
          </a:p>
          <a:p>
            <a:pPr marL="180975" marR="0" lvl="0" indent="-18097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 panose="020B0604020202020204"/>
              <a:buChar char="•"/>
            </a:pPr>
            <a:r>
              <a:rPr lang="en-MY" sz="1400" dirty="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240 km from KLIA (2½ hours)</a:t>
            </a:r>
            <a:endParaRPr dirty="0"/>
          </a:p>
          <a:p>
            <a:pPr marL="180975" marR="0" lvl="0" indent="-18097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 panose="020B0604020202020204"/>
              <a:buChar char="•"/>
            </a:pPr>
            <a:r>
              <a:rPr lang="en-MY" sz="1400" dirty="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100 km from Johor </a:t>
            </a:r>
            <a:r>
              <a:rPr lang="en-MY" sz="1400" dirty="0" err="1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Bahru</a:t>
            </a:r>
            <a:r>
              <a:rPr lang="en-MY" sz="1400" dirty="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 (1¼ hours)</a:t>
            </a:r>
            <a:endParaRPr dirty="0"/>
          </a:p>
          <a:p>
            <a:pPr marL="180975" marR="0" lvl="0" indent="-18097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 panose="020B0604020202020204"/>
              <a:buChar char="•"/>
            </a:pPr>
            <a:r>
              <a:rPr lang="en-MY" sz="1400" dirty="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85 km from </a:t>
            </a:r>
            <a:r>
              <a:rPr lang="en-MY" sz="1400" dirty="0" err="1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Senai</a:t>
            </a:r>
            <a:r>
              <a:rPr lang="en-MY" sz="1400" dirty="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 International Airport</a:t>
            </a:r>
          </a:p>
          <a:p>
            <a:pPr marL="180975" marR="0" lvl="0" indent="-18097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 panose="020B0604020202020204"/>
              <a:buChar char="•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125 km from Singapore</a:t>
            </a:r>
            <a:endParaRPr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oogle Shape;519;p53"/>
          <p:cNvGrpSpPr/>
          <p:nvPr/>
        </p:nvGrpSpPr>
        <p:grpSpPr>
          <a:xfrm>
            <a:off x="6610553" y="965834"/>
            <a:ext cx="5240071" cy="4612008"/>
            <a:chOff x="3205999" y="1192233"/>
            <a:chExt cx="5240071" cy="4612008"/>
          </a:xfrm>
        </p:grpSpPr>
        <p:cxnSp>
          <p:nvCxnSpPr>
            <p:cNvPr id="3" name="Google Shape;520;p53"/>
            <p:cNvCxnSpPr/>
            <p:nvPr/>
          </p:nvCxnSpPr>
          <p:spPr>
            <a:xfrm rot="10800000" flipH="1">
              <a:off x="5213946" y="1948232"/>
              <a:ext cx="567301" cy="197809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4" name="Google Shape;521;p53"/>
            <p:cNvCxnSpPr/>
            <p:nvPr/>
          </p:nvCxnSpPr>
          <p:spPr>
            <a:xfrm>
              <a:off x="5781247" y="1948232"/>
              <a:ext cx="765111" cy="399350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5" name="Google Shape;522;p53"/>
            <p:cNvCxnSpPr/>
            <p:nvPr/>
          </p:nvCxnSpPr>
          <p:spPr>
            <a:xfrm rot="10800000" flipH="1">
              <a:off x="6550090" y="2146041"/>
              <a:ext cx="33590" cy="201541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6" name="Google Shape;523;p53"/>
            <p:cNvCxnSpPr/>
            <p:nvPr/>
          </p:nvCxnSpPr>
          <p:spPr>
            <a:xfrm rot="10800000">
              <a:off x="6453051" y="2144175"/>
              <a:ext cx="134361" cy="0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7" name="Google Shape;524;p53"/>
            <p:cNvCxnSpPr/>
            <p:nvPr/>
          </p:nvCxnSpPr>
          <p:spPr>
            <a:xfrm rot="10800000" flipH="1">
              <a:off x="6453051" y="1724297"/>
              <a:ext cx="97039" cy="419878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8" name="Google Shape;525;p53"/>
            <p:cNvCxnSpPr/>
            <p:nvPr/>
          </p:nvCxnSpPr>
          <p:spPr>
            <a:xfrm rot="10800000" flipH="1">
              <a:off x="6550090" y="1698171"/>
              <a:ext cx="123164" cy="14929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9" name="Google Shape;526;p53"/>
            <p:cNvCxnSpPr/>
            <p:nvPr/>
          </p:nvCxnSpPr>
          <p:spPr>
            <a:xfrm>
              <a:off x="6673254" y="1698171"/>
              <a:ext cx="190344" cy="130629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10" name="Google Shape;527;p53"/>
            <p:cNvCxnSpPr/>
            <p:nvPr/>
          </p:nvCxnSpPr>
          <p:spPr>
            <a:xfrm rot="10800000" flipH="1">
              <a:off x="6867331" y="1724297"/>
              <a:ext cx="11196" cy="100771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11" name="Google Shape;528;p53"/>
            <p:cNvCxnSpPr/>
            <p:nvPr/>
          </p:nvCxnSpPr>
          <p:spPr>
            <a:xfrm>
              <a:off x="6878527" y="1724297"/>
              <a:ext cx="52252" cy="48053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12" name="Google Shape;529;p53"/>
            <p:cNvCxnSpPr/>
            <p:nvPr/>
          </p:nvCxnSpPr>
          <p:spPr>
            <a:xfrm>
              <a:off x="6930779" y="1769084"/>
              <a:ext cx="0" cy="111967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13" name="Google Shape;530;p53"/>
            <p:cNvCxnSpPr/>
            <p:nvPr/>
          </p:nvCxnSpPr>
          <p:spPr>
            <a:xfrm>
              <a:off x="6930779" y="1884784"/>
              <a:ext cx="190344" cy="119432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14" name="Google Shape;531;p53"/>
            <p:cNvCxnSpPr/>
            <p:nvPr/>
          </p:nvCxnSpPr>
          <p:spPr>
            <a:xfrm>
              <a:off x="7121123" y="2004216"/>
              <a:ext cx="67849" cy="175415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15" name="Google Shape;532;p53"/>
            <p:cNvCxnSpPr/>
            <p:nvPr/>
          </p:nvCxnSpPr>
          <p:spPr>
            <a:xfrm flipH="1">
              <a:off x="7087533" y="2183363"/>
              <a:ext cx="100771" cy="18661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16" name="Google Shape;533;p53"/>
            <p:cNvCxnSpPr/>
            <p:nvPr/>
          </p:nvCxnSpPr>
          <p:spPr>
            <a:xfrm>
              <a:off x="7087533" y="2202024"/>
              <a:ext cx="0" cy="89574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17" name="Google Shape;534;p53"/>
            <p:cNvCxnSpPr/>
            <p:nvPr/>
          </p:nvCxnSpPr>
          <p:spPr>
            <a:xfrm>
              <a:off x="7087533" y="2291598"/>
              <a:ext cx="50385" cy="0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18" name="Google Shape;535;p53"/>
            <p:cNvCxnSpPr/>
            <p:nvPr/>
          </p:nvCxnSpPr>
          <p:spPr>
            <a:xfrm>
              <a:off x="7137918" y="2291598"/>
              <a:ext cx="0" cy="55984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19" name="Google Shape;536;p53"/>
            <p:cNvCxnSpPr/>
            <p:nvPr/>
          </p:nvCxnSpPr>
          <p:spPr>
            <a:xfrm>
              <a:off x="7137918" y="2347582"/>
              <a:ext cx="91440" cy="41055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20" name="Google Shape;537;p53"/>
            <p:cNvCxnSpPr/>
            <p:nvPr/>
          </p:nvCxnSpPr>
          <p:spPr>
            <a:xfrm>
              <a:off x="7229358" y="2388636"/>
              <a:ext cx="33591" cy="145559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21" name="Google Shape;538;p53"/>
            <p:cNvCxnSpPr/>
            <p:nvPr/>
          </p:nvCxnSpPr>
          <p:spPr>
            <a:xfrm>
              <a:off x="7262949" y="2534195"/>
              <a:ext cx="250060" cy="216469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22" name="Google Shape;539;p53"/>
            <p:cNvCxnSpPr/>
            <p:nvPr/>
          </p:nvCxnSpPr>
          <p:spPr>
            <a:xfrm flipH="1">
              <a:off x="7479419" y="2750664"/>
              <a:ext cx="33590" cy="37323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23" name="Google Shape;540;p53"/>
            <p:cNvCxnSpPr/>
            <p:nvPr/>
          </p:nvCxnSpPr>
          <p:spPr>
            <a:xfrm>
              <a:off x="7483151" y="2795451"/>
              <a:ext cx="104503" cy="111968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24" name="Google Shape;541;p53"/>
            <p:cNvCxnSpPr/>
            <p:nvPr/>
          </p:nvCxnSpPr>
          <p:spPr>
            <a:xfrm flipH="1">
              <a:off x="7479419" y="2914883"/>
              <a:ext cx="104503" cy="52250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25" name="Google Shape;542;p53"/>
            <p:cNvCxnSpPr/>
            <p:nvPr/>
          </p:nvCxnSpPr>
          <p:spPr>
            <a:xfrm>
              <a:off x="7479419" y="2967133"/>
              <a:ext cx="156754" cy="250062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26" name="Google Shape;543;p53"/>
            <p:cNvCxnSpPr/>
            <p:nvPr/>
          </p:nvCxnSpPr>
          <p:spPr>
            <a:xfrm>
              <a:off x="7636173" y="3217195"/>
              <a:ext cx="362028" cy="578498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27" name="Google Shape;544;p53"/>
            <p:cNvCxnSpPr/>
            <p:nvPr/>
          </p:nvCxnSpPr>
          <p:spPr>
            <a:xfrm flipH="1">
              <a:off x="7938485" y="3803158"/>
              <a:ext cx="59717" cy="44786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28" name="Google Shape;545;p53"/>
            <p:cNvCxnSpPr/>
            <p:nvPr/>
          </p:nvCxnSpPr>
          <p:spPr>
            <a:xfrm>
              <a:off x="7934753" y="3847944"/>
              <a:ext cx="7464" cy="194077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29" name="Google Shape;546;p53"/>
            <p:cNvCxnSpPr/>
            <p:nvPr/>
          </p:nvCxnSpPr>
          <p:spPr>
            <a:xfrm>
              <a:off x="7942217" y="4042021"/>
              <a:ext cx="126896" cy="67181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30" name="Google Shape;547;p53"/>
            <p:cNvCxnSpPr/>
            <p:nvPr/>
          </p:nvCxnSpPr>
          <p:spPr>
            <a:xfrm>
              <a:off x="8069113" y="4109202"/>
              <a:ext cx="279919" cy="683300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31" name="Google Shape;548;p53"/>
            <p:cNvCxnSpPr/>
            <p:nvPr/>
          </p:nvCxnSpPr>
          <p:spPr>
            <a:xfrm>
              <a:off x="8349032" y="4792502"/>
              <a:ext cx="93306" cy="671505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32" name="Google Shape;549;p53"/>
            <p:cNvCxnSpPr/>
            <p:nvPr/>
          </p:nvCxnSpPr>
          <p:spPr>
            <a:xfrm flipH="1">
              <a:off x="8181081" y="5471471"/>
              <a:ext cx="264989" cy="85842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33" name="Google Shape;550;p53"/>
            <p:cNvCxnSpPr/>
            <p:nvPr/>
          </p:nvCxnSpPr>
          <p:spPr>
            <a:xfrm rot="10800000">
              <a:off x="7878769" y="5464007"/>
              <a:ext cx="302312" cy="93306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34" name="Google Shape;551;p53"/>
            <p:cNvCxnSpPr/>
            <p:nvPr/>
          </p:nvCxnSpPr>
          <p:spPr>
            <a:xfrm rot="10800000" flipH="1">
              <a:off x="7875037" y="5359504"/>
              <a:ext cx="63448" cy="104503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35" name="Google Shape;552;p53"/>
            <p:cNvCxnSpPr/>
            <p:nvPr/>
          </p:nvCxnSpPr>
          <p:spPr>
            <a:xfrm rot="10800000">
              <a:off x="7759338" y="5217678"/>
              <a:ext cx="179147" cy="138093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36" name="Google Shape;553;p53"/>
            <p:cNvCxnSpPr/>
            <p:nvPr/>
          </p:nvCxnSpPr>
          <p:spPr>
            <a:xfrm rot="10800000">
              <a:off x="7710818" y="5049727"/>
              <a:ext cx="48521" cy="167352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37" name="Google Shape;554;p53"/>
            <p:cNvCxnSpPr/>
            <p:nvPr/>
          </p:nvCxnSpPr>
          <p:spPr>
            <a:xfrm rot="10800000" flipH="1">
              <a:off x="7710819" y="4874312"/>
              <a:ext cx="7463" cy="175416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38" name="Google Shape;555;p53"/>
            <p:cNvCxnSpPr/>
            <p:nvPr/>
          </p:nvCxnSpPr>
          <p:spPr>
            <a:xfrm rot="10800000">
              <a:off x="7554065" y="4715991"/>
              <a:ext cx="164218" cy="158322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39" name="Google Shape;556;p53"/>
            <p:cNvCxnSpPr/>
            <p:nvPr/>
          </p:nvCxnSpPr>
          <p:spPr>
            <a:xfrm rot="10800000">
              <a:off x="7479419" y="4715991"/>
              <a:ext cx="74646" cy="4816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40" name="Google Shape;557;p53"/>
            <p:cNvCxnSpPr/>
            <p:nvPr/>
          </p:nvCxnSpPr>
          <p:spPr>
            <a:xfrm>
              <a:off x="7479419" y="4715991"/>
              <a:ext cx="156754" cy="249760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41" name="Google Shape;558;p53"/>
            <p:cNvCxnSpPr/>
            <p:nvPr/>
          </p:nvCxnSpPr>
          <p:spPr>
            <a:xfrm>
              <a:off x="7636173" y="4965751"/>
              <a:ext cx="7464" cy="272005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42" name="Google Shape;559;p53"/>
            <p:cNvCxnSpPr/>
            <p:nvPr/>
          </p:nvCxnSpPr>
          <p:spPr>
            <a:xfrm flipH="1">
              <a:off x="7387979" y="5243804"/>
              <a:ext cx="248194" cy="42920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43" name="Google Shape;560;p53"/>
            <p:cNvCxnSpPr/>
            <p:nvPr/>
          </p:nvCxnSpPr>
          <p:spPr>
            <a:xfrm rot="10800000">
              <a:off x="7225627" y="5217080"/>
              <a:ext cx="162352" cy="69644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44" name="Google Shape;561;p53"/>
            <p:cNvCxnSpPr/>
            <p:nvPr/>
          </p:nvCxnSpPr>
          <p:spPr>
            <a:xfrm rot="10800000">
              <a:off x="7121123" y="5128104"/>
              <a:ext cx="104503" cy="88977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45" name="Google Shape;562;p53"/>
            <p:cNvCxnSpPr/>
            <p:nvPr/>
          </p:nvCxnSpPr>
          <p:spPr>
            <a:xfrm flipH="1">
              <a:off x="7009156" y="5128104"/>
              <a:ext cx="111967" cy="44787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46" name="Google Shape;563;p53"/>
            <p:cNvCxnSpPr/>
            <p:nvPr/>
          </p:nvCxnSpPr>
          <p:spPr>
            <a:xfrm flipH="1">
              <a:off x="6915850" y="5172591"/>
              <a:ext cx="93307" cy="65165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47" name="Google Shape;564;p53"/>
            <p:cNvCxnSpPr/>
            <p:nvPr/>
          </p:nvCxnSpPr>
          <p:spPr>
            <a:xfrm rot="10800000">
              <a:off x="6802950" y="5172591"/>
              <a:ext cx="112901" cy="65166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48" name="Google Shape;565;p53"/>
            <p:cNvCxnSpPr/>
            <p:nvPr/>
          </p:nvCxnSpPr>
          <p:spPr>
            <a:xfrm flipH="1">
              <a:off x="6538894" y="5172591"/>
              <a:ext cx="264057" cy="338069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49" name="Google Shape;566;p53"/>
            <p:cNvCxnSpPr/>
            <p:nvPr/>
          </p:nvCxnSpPr>
          <p:spPr>
            <a:xfrm rot="10800000">
              <a:off x="6326156" y="5510660"/>
              <a:ext cx="212740" cy="0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50" name="Google Shape;567;p53"/>
            <p:cNvCxnSpPr/>
            <p:nvPr/>
          </p:nvCxnSpPr>
          <p:spPr>
            <a:xfrm>
              <a:off x="6329887" y="5510660"/>
              <a:ext cx="0" cy="76511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51" name="Google Shape;568;p53"/>
            <p:cNvCxnSpPr/>
            <p:nvPr/>
          </p:nvCxnSpPr>
          <p:spPr>
            <a:xfrm flipH="1">
              <a:off x="6221652" y="5587171"/>
              <a:ext cx="104504" cy="67180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52" name="Google Shape;569;p53"/>
            <p:cNvCxnSpPr/>
            <p:nvPr/>
          </p:nvCxnSpPr>
          <p:spPr>
            <a:xfrm>
              <a:off x="6221652" y="5665848"/>
              <a:ext cx="0" cy="138393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53" name="Google Shape;570;p53"/>
            <p:cNvCxnSpPr/>
            <p:nvPr/>
          </p:nvCxnSpPr>
          <p:spPr>
            <a:xfrm rot="10800000">
              <a:off x="6008914" y="5624493"/>
              <a:ext cx="212738" cy="179748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54" name="Google Shape;571;p53"/>
            <p:cNvCxnSpPr/>
            <p:nvPr/>
          </p:nvCxnSpPr>
          <p:spPr>
            <a:xfrm rot="10800000">
              <a:off x="5781247" y="4965751"/>
              <a:ext cx="227667" cy="658742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55" name="Google Shape;572;p53"/>
            <p:cNvCxnSpPr/>
            <p:nvPr/>
          </p:nvCxnSpPr>
          <p:spPr>
            <a:xfrm rot="10800000">
              <a:off x="4772611" y="4400317"/>
              <a:ext cx="1008636" cy="565434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56" name="Google Shape;573;p53"/>
            <p:cNvCxnSpPr/>
            <p:nvPr/>
          </p:nvCxnSpPr>
          <p:spPr>
            <a:xfrm rot="10800000">
              <a:off x="4557072" y="4400317"/>
              <a:ext cx="215539" cy="0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57" name="Google Shape;574;p53"/>
            <p:cNvCxnSpPr/>
            <p:nvPr/>
          </p:nvCxnSpPr>
          <p:spPr>
            <a:xfrm rot="10800000">
              <a:off x="4418978" y="4273420"/>
              <a:ext cx="138093" cy="126898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58" name="Google Shape;575;p53"/>
            <p:cNvCxnSpPr/>
            <p:nvPr/>
          </p:nvCxnSpPr>
          <p:spPr>
            <a:xfrm rot="10800000">
              <a:off x="4418978" y="4176382"/>
              <a:ext cx="0" cy="97038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59" name="Google Shape;576;p53"/>
            <p:cNvCxnSpPr/>
            <p:nvPr/>
          </p:nvCxnSpPr>
          <p:spPr>
            <a:xfrm rot="10800000">
              <a:off x="4112935" y="4042021"/>
              <a:ext cx="306043" cy="134361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60" name="Google Shape;577;p53"/>
            <p:cNvCxnSpPr/>
            <p:nvPr/>
          </p:nvCxnSpPr>
          <p:spPr>
            <a:xfrm rot="10800000">
              <a:off x="3896466" y="4042021"/>
              <a:ext cx="216469" cy="0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61" name="Google Shape;578;p53"/>
            <p:cNvCxnSpPr/>
            <p:nvPr/>
          </p:nvCxnSpPr>
          <p:spPr>
            <a:xfrm rot="10800000">
              <a:off x="3437399" y="3560563"/>
              <a:ext cx="459065" cy="481458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62" name="Google Shape;579;p53"/>
            <p:cNvCxnSpPr/>
            <p:nvPr/>
          </p:nvCxnSpPr>
          <p:spPr>
            <a:xfrm rot="10800000">
              <a:off x="3205999" y="3303038"/>
              <a:ext cx="231399" cy="257525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63" name="Google Shape;580;p53"/>
            <p:cNvCxnSpPr/>
            <p:nvPr/>
          </p:nvCxnSpPr>
          <p:spPr>
            <a:xfrm>
              <a:off x="3209731" y="3306769"/>
              <a:ext cx="100771" cy="14929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64" name="Google Shape;581;p53"/>
            <p:cNvCxnSpPr/>
            <p:nvPr/>
          </p:nvCxnSpPr>
          <p:spPr>
            <a:xfrm rot="10800000" flipH="1">
              <a:off x="3310502" y="3282510"/>
              <a:ext cx="18660" cy="39189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65" name="Google Shape;582;p53"/>
            <p:cNvCxnSpPr/>
            <p:nvPr/>
          </p:nvCxnSpPr>
          <p:spPr>
            <a:xfrm>
              <a:off x="3329162" y="3284376"/>
              <a:ext cx="108236" cy="0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66" name="Google Shape;583;p53"/>
            <p:cNvCxnSpPr/>
            <p:nvPr/>
          </p:nvCxnSpPr>
          <p:spPr>
            <a:xfrm rot="10800000">
              <a:off x="3437398" y="3138818"/>
              <a:ext cx="0" cy="143693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67" name="Google Shape;584;p53"/>
            <p:cNvCxnSpPr/>
            <p:nvPr/>
          </p:nvCxnSpPr>
          <p:spPr>
            <a:xfrm rot="10800000">
              <a:off x="3310502" y="3129487"/>
              <a:ext cx="126896" cy="9332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68" name="Google Shape;585;p53"/>
            <p:cNvCxnSpPr/>
            <p:nvPr/>
          </p:nvCxnSpPr>
          <p:spPr>
            <a:xfrm rot="10800000">
              <a:off x="3260116" y="3015655"/>
              <a:ext cx="50386" cy="113832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69" name="Google Shape;586;p53"/>
            <p:cNvCxnSpPr/>
            <p:nvPr/>
          </p:nvCxnSpPr>
          <p:spPr>
            <a:xfrm rot="10800000" flipH="1">
              <a:off x="3260116" y="2996994"/>
              <a:ext cx="69046" cy="18661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70" name="Google Shape;587;p53"/>
            <p:cNvCxnSpPr/>
            <p:nvPr/>
          </p:nvCxnSpPr>
          <p:spPr>
            <a:xfrm rot="10800000">
              <a:off x="3294639" y="2787987"/>
              <a:ext cx="34523" cy="209008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71" name="Google Shape;588;p53"/>
            <p:cNvCxnSpPr/>
            <p:nvPr/>
          </p:nvCxnSpPr>
          <p:spPr>
            <a:xfrm>
              <a:off x="3294639" y="2787987"/>
              <a:ext cx="57243" cy="7464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72" name="Google Shape;589;p53"/>
            <p:cNvCxnSpPr/>
            <p:nvPr/>
          </p:nvCxnSpPr>
          <p:spPr>
            <a:xfrm rot="10800000">
              <a:off x="3349128" y="2580701"/>
              <a:ext cx="2754" cy="214750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73" name="Google Shape;590;p53"/>
            <p:cNvCxnSpPr/>
            <p:nvPr/>
          </p:nvCxnSpPr>
          <p:spPr>
            <a:xfrm rot="10800000" flipH="1">
              <a:off x="3351882" y="2246811"/>
              <a:ext cx="309450" cy="333890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74" name="Google Shape;591;p53"/>
            <p:cNvCxnSpPr/>
            <p:nvPr/>
          </p:nvCxnSpPr>
          <p:spPr>
            <a:xfrm rot="10800000">
              <a:off x="3610778" y="2192693"/>
              <a:ext cx="50555" cy="54118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75" name="Google Shape;592;p53"/>
            <p:cNvCxnSpPr/>
            <p:nvPr/>
          </p:nvCxnSpPr>
          <p:spPr>
            <a:xfrm rot="10800000" flipH="1">
              <a:off x="3610778" y="2120747"/>
              <a:ext cx="50554" cy="71946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76" name="Google Shape;593;p53"/>
            <p:cNvCxnSpPr/>
            <p:nvPr/>
          </p:nvCxnSpPr>
          <p:spPr>
            <a:xfrm rot="10800000">
              <a:off x="3638810" y="1948233"/>
              <a:ext cx="22522" cy="172514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77" name="Google Shape;594;p53"/>
            <p:cNvCxnSpPr/>
            <p:nvPr/>
          </p:nvCxnSpPr>
          <p:spPr>
            <a:xfrm rot="10800000" flipH="1">
              <a:off x="3636055" y="1881051"/>
              <a:ext cx="73731" cy="67181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78" name="Google Shape;595;p53"/>
            <p:cNvCxnSpPr/>
            <p:nvPr/>
          </p:nvCxnSpPr>
          <p:spPr>
            <a:xfrm rot="10800000">
              <a:off x="3662209" y="1825067"/>
              <a:ext cx="47577" cy="55984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79" name="Google Shape;596;p53"/>
            <p:cNvCxnSpPr/>
            <p:nvPr/>
          </p:nvCxnSpPr>
          <p:spPr>
            <a:xfrm rot="10800000" flipH="1">
              <a:off x="3661332" y="1193881"/>
              <a:ext cx="235132" cy="633052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80" name="Google Shape;597;p53"/>
            <p:cNvCxnSpPr/>
            <p:nvPr/>
          </p:nvCxnSpPr>
          <p:spPr>
            <a:xfrm>
              <a:off x="3896464" y="1192233"/>
              <a:ext cx="270845" cy="122058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81" name="Google Shape;598;p53"/>
            <p:cNvCxnSpPr/>
            <p:nvPr/>
          </p:nvCxnSpPr>
          <p:spPr>
            <a:xfrm>
              <a:off x="4167309" y="1314291"/>
              <a:ext cx="434009" cy="566760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82" name="Google Shape;599;p53"/>
            <p:cNvCxnSpPr/>
            <p:nvPr/>
          </p:nvCxnSpPr>
          <p:spPr>
            <a:xfrm>
              <a:off x="4601318" y="1881051"/>
              <a:ext cx="612628" cy="263124"/>
            </a:xfrm>
            <a:prstGeom prst="straightConnector1">
              <a:avLst/>
            </a:prstGeom>
            <a:noFill/>
            <a:ln w="38100" cap="rnd" cmpd="sng">
              <a:solidFill>
                <a:srgbClr val="A5A5A5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</p:grpSp>
      <p:pic>
        <p:nvPicPr>
          <p:cNvPr id="83" name="Google Shape;600;p53"/>
          <p:cNvPicPr preferRelativeResize="0"/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8151445" y="3576759"/>
            <a:ext cx="262811" cy="262811"/>
          </a:xfrm>
          <a:prstGeom prst="rect">
            <a:avLst/>
          </a:prstGeom>
          <a:noFill/>
          <a:ln>
            <a:noFill/>
          </a:ln>
        </p:spPr>
      </p:pic>
      <p:pic>
        <p:nvPicPr>
          <p:cNvPr id="84" name="Google Shape;601;p53"/>
          <p:cNvPicPr preferRelativeResize="0"/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7904917" y="3868963"/>
            <a:ext cx="262811" cy="262811"/>
          </a:xfrm>
          <a:prstGeom prst="rect">
            <a:avLst/>
          </a:prstGeom>
          <a:noFill/>
          <a:ln>
            <a:noFill/>
          </a:ln>
        </p:spPr>
      </p:pic>
      <p:pic>
        <p:nvPicPr>
          <p:cNvPr id="85" name="Google Shape;602;p53"/>
          <p:cNvPicPr preferRelativeResize="0"/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7366223" y="2866055"/>
            <a:ext cx="262811" cy="26281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6" name="Google Shape;603;p53"/>
          <p:cNvCxnSpPr>
            <a:stCxn id="84" idx="2"/>
            <a:endCxn id="89" idx="0"/>
          </p:cNvCxnSpPr>
          <p:nvPr/>
        </p:nvCxnSpPr>
        <p:spPr>
          <a:xfrm flipH="1">
            <a:off x="7203876" y="4131774"/>
            <a:ext cx="832447" cy="203588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87" name="Google Shape;605;p53"/>
          <p:cNvSpPr txBox="1"/>
          <p:nvPr/>
        </p:nvSpPr>
        <p:spPr>
          <a:xfrm>
            <a:off x="2133601" y="2644551"/>
            <a:ext cx="2829256" cy="403743"/>
          </a:xfrm>
          <a:prstGeom prst="rect">
            <a:avLst/>
          </a:prstGeom>
          <a:solidFill>
            <a:srgbClr val="033145"/>
          </a:solidFill>
          <a:ln w="9525" cap="flat" cmpd="sng">
            <a:solidFill>
              <a:srgbClr val="9C9398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dir="5400000" algn="t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1600" b="1" dirty="0">
                <a:solidFill>
                  <a:schemeClr val="lt1"/>
                </a:solidFill>
                <a:latin typeface="Century Gothic" panose="020B0502020202020204"/>
                <a:ea typeface="Century Gothic" panose="020B0502020202020204"/>
                <a:cs typeface="Century Gothic" panose="020B0502020202020204"/>
                <a:sym typeface="Century Gothic" panose="020B0502020202020204"/>
              </a:rPr>
              <a:t> </a:t>
            </a:r>
            <a:r>
              <a:rPr lang="en-MY" sz="1600" b="1" dirty="0" err="1">
                <a:solidFill>
                  <a:schemeClr val="lt1"/>
                </a:solidFill>
                <a:latin typeface="Century Gothic" panose="020B0502020202020204"/>
                <a:ea typeface="Century Gothic" panose="020B0502020202020204"/>
                <a:cs typeface="Century Gothic" panose="020B0502020202020204"/>
                <a:sym typeface="Century Gothic" panose="020B0502020202020204"/>
              </a:rPr>
              <a:t>Pagoh</a:t>
            </a:r>
            <a:r>
              <a:rPr lang="en-MY" sz="1600" b="1" dirty="0">
                <a:solidFill>
                  <a:schemeClr val="lt1"/>
                </a:solidFill>
                <a:latin typeface="Century Gothic" panose="020B0502020202020204"/>
                <a:ea typeface="Century Gothic" panose="020B0502020202020204"/>
                <a:cs typeface="Century Gothic" panose="020B0502020202020204"/>
                <a:sym typeface="Century Gothic" panose="020B0502020202020204"/>
              </a:rPr>
              <a:t> Branch Campus</a:t>
            </a:r>
            <a:endParaRPr sz="1600" b="1" dirty="0">
              <a:solidFill>
                <a:schemeClr val="lt1"/>
              </a:solidFill>
              <a:latin typeface="Century Gothic" panose="020B0502020202020204"/>
              <a:ea typeface="Century Gothic" panose="020B0502020202020204"/>
              <a:cs typeface="Century Gothic" panose="020B0502020202020204"/>
              <a:sym typeface="Century Gothic" panose="020B0502020202020204"/>
            </a:endParaRPr>
          </a:p>
        </p:txBody>
      </p:sp>
      <p:sp>
        <p:nvSpPr>
          <p:cNvPr id="88" name="Google Shape;606;p53"/>
          <p:cNvSpPr txBox="1"/>
          <p:nvPr/>
        </p:nvSpPr>
        <p:spPr>
          <a:xfrm>
            <a:off x="2133600" y="3450832"/>
            <a:ext cx="2642161" cy="364789"/>
          </a:xfrm>
          <a:prstGeom prst="rect">
            <a:avLst/>
          </a:prstGeom>
          <a:solidFill>
            <a:srgbClr val="002060"/>
          </a:solidFill>
          <a:ln w="9525" cap="flat" cmpd="sng">
            <a:solidFill>
              <a:srgbClr val="9C9398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dir="5400000" algn="t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1600" b="1" dirty="0">
                <a:solidFill>
                  <a:schemeClr val="lt1"/>
                </a:solidFill>
                <a:latin typeface="Century Gothic" panose="020B0502020202020204"/>
                <a:ea typeface="Century Gothic" panose="020B0502020202020204"/>
                <a:cs typeface="Century Gothic" panose="020B0502020202020204"/>
                <a:sym typeface="Century Gothic" panose="020B0502020202020204"/>
              </a:rPr>
              <a:t>Main Campus</a:t>
            </a:r>
            <a:endParaRPr dirty="0"/>
          </a:p>
        </p:txBody>
      </p:sp>
      <p:sp>
        <p:nvSpPr>
          <p:cNvPr id="89" name="Google Shape;604;p53"/>
          <p:cNvSpPr txBox="1"/>
          <p:nvPr/>
        </p:nvSpPr>
        <p:spPr>
          <a:xfrm>
            <a:off x="5607205" y="4335362"/>
            <a:ext cx="3193342" cy="432078"/>
          </a:xfrm>
          <a:prstGeom prst="rect">
            <a:avLst/>
          </a:prstGeom>
          <a:solidFill>
            <a:srgbClr val="00A9B0"/>
          </a:solidFill>
          <a:ln w="9525" cap="flat" cmpd="sng">
            <a:solidFill>
              <a:srgbClr val="9C9398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dir="5400000" algn="t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1600" b="1" dirty="0">
                <a:solidFill>
                  <a:schemeClr val="lt1"/>
                </a:solidFill>
                <a:latin typeface="Century Gothic" panose="020B0502020202020204"/>
                <a:ea typeface="Century Gothic" panose="020B0502020202020204"/>
                <a:cs typeface="Century Gothic" panose="020B0502020202020204"/>
                <a:sym typeface="Century Gothic" panose="020B0502020202020204"/>
              </a:rPr>
              <a:t> </a:t>
            </a:r>
            <a:r>
              <a:rPr lang="en-MY" sz="1600" b="1" dirty="0" err="1">
                <a:solidFill>
                  <a:schemeClr val="lt1"/>
                </a:solidFill>
                <a:latin typeface="Century Gothic" panose="020B0502020202020204"/>
                <a:ea typeface="Century Gothic" panose="020B0502020202020204"/>
                <a:cs typeface="Century Gothic" panose="020B0502020202020204"/>
                <a:sym typeface="Century Gothic" panose="020B0502020202020204"/>
              </a:rPr>
              <a:t>Tg</a:t>
            </a:r>
            <a:r>
              <a:rPr lang="en-MY" sz="1600" b="1" dirty="0">
                <a:solidFill>
                  <a:schemeClr val="lt1"/>
                </a:solidFill>
                <a:latin typeface="Century Gothic" panose="020B0502020202020204"/>
                <a:ea typeface="Century Gothic" panose="020B0502020202020204"/>
                <a:cs typeface="Century Gothic" panose="020B0502020202020204"/>
                <a:sym typeface="Century Gothic" panose="020B0502020202020204"/>
              </a:rPr>
              <a:t> </a:t>
            </a:r>
            <a:r>
              <a:rPr lang="en-MY" sz="1600" b="1" dirty="0" err="1">
                <a:solidFill>
                  <a:schemeClr val="lt1"/>
                </a:solidFill>
                <a:latin typeface="Century Gothic" panose="020B0502020202020204"/>
                <a:ea typeface="Century Gothic" panose="020B0502020202020204"/>
                <a:cs typeface="Century Gothic" panose="020B0502020202020204"/>
                <a:sym typeface="Century Gothic" panose="020B0502020202020204"/>
              </a:rPr>
              <a:t>Laboh</a:t>
            </a:r>
            <a:r>
              <a:rPr lang="en-MY" sz="1600" b="1" dirty="0">
                <a:solidFill>
                  <a:schemeClr val="lt1"/>
                </a:solidFill>
                <a:latin typeface="Century Gothic" panose="020B0502020202020204"/>
                <a:ea typeface="Century Gothic" panose="020B0502020202020204"/>
                <a:cs typeface="Century Gothic" panose="020B0502020202020204"/>
                <a:sym typeface="Century Gothic" panose="020B0502020202020204"/>
              </a:rPr>
              <a:t> Branch Campus</a:t>
            </a:r>
            <a:endParaRPr sz="1600" b="1" dirty="0">
              <a:solidFill>
                <a:schemeClr val="lt1"/>
              </a:solidFill>
              <a:latin typeface="Century Gothic" panose="020B0502020202020204"/>
              <a:ea typeface="Century Gothic" panose="020B0502020202020204"/>
              <a:cs typeface="Century Gothic" panose="020B0502020202020204"/>
              <a:sym typeface="Century Gothic" panose="020B0502020202020204"/>
            </a:endParaRPr>
          </a:p>
        </p:txBody>
      </p:sp>
      <p:sp>
        <p:nvSpPr>
          <p:cNvPr id="90" name="Google Shape;607;p53"/>
          <p:cNvSpPr txBox="1"/>
          <p:nvPr/>
        </p:nvSpPr>
        <p:spPr>
          <a:xfrm>
            <a:off x="10101755" y="5032854"/>
            <a:ext cx="1467557" cy="5359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2000" dirty="0">
                <a:solidFill>
                  <a:srgbClr val="A6A6A6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Singapore</a:t>
            </a:r>
            <a:endParaRPr sz="2000" dirty="0">
              <a:solidFill>
                <a:srgbClr val="A6A6A6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91" name="Google Shape;608;p53"/>
          <p:cNvSpPr txBox="1">
            <a:spLocks noGrp="1"/>
          </p:cNvSpPr>
          <p:nvPr>
            <p:ph type="title" idx="4294967295"/>
          </p:nvPr>
        </p:nvSpPr>
        <p:spPr>
          <a:xfrm>
            <a:off x="230505" y="617220"/>
            <a:ext cx="3768090" cy="5607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 panose="020B0604020202020204"/>
              <a:buNone/>
            </a:pPr>
            <a:r>
              <a:rPr lang="en-MY" b="1" dirty="0"/>
              <a:t>CAMPUSES</a:t>
            </a:r>
          </a:p>
        </p:txBody>
      </p:sp>
      <p:cxnSp>
        <p:nvCxnSpPr>
          <p:cNvPr id="92" name="Google Shape;609;p53"/>
          <p:cNvCxnSpPr/>
          <p:nvPr/>
        </p:nvCxnSpPr>
        <p:spPr>
          <a:xfrm>
            <a:off x="9020191" y="1808091"/>
            <a:ext cx="238408" cy="546211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93" name="Google Shape;610;p53"/>
          <p:cNvCxnSpPr/>
          <p:nvPr/>
        </p:nvCxnSpPr>
        <p:spPr>
          <a:xfrm flipH="1">
            <a:off x="9041405" y="2354302"/>
            <a:ext cx="215536" cy="214750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94" name="Google Shape;611;p53"/>
          <p:cNvCxnSpPr/>
          <p:nvPr/>
        </p:nvCxnSpPr>
        <p:spPr>
          <a:xfrm flipH="1">
            <a:off x="8681483" y="2576298"/>
            <a:ext cx="362850" cy="151850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95" name="Google Shape;612;p53"/>
          <p:cNvCxnSpPr/>
          <p:nvPr/>
        </p:nvCxnSpPr>
        <p:spPr>
          <a:xfrm rot="10800000">
            <a:off x="8604637" y="2714609"/>
            <a:ext cx="76846" cy="10497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96" name="Google Shape;613;p53"/>
          <p:cNvCxnSpPr/>
          <p:nvPr/>
        </p:nvCxnSpPr>
        <p:spPr>
          <a:xfrm flipH="1">
            <a:off x="8461894" y="2714609"/>
            <a:ext cx="142743" cy="114740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97" name="Google Shape;614;p53"/>
          <p:cNvCxnSpPr/>
          <p:nvPr/>
        </p:nvCxnSpPr>
        <p:spPr>
          <a:xfrm>
            <a:off x="8465601" y="2834534"/>
            <a:ext cx="0" cy="126704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98" name="Google Shape;615;p53"/>
          <p:cNvCxnSpPr/>
          <p:nvPr/>
        </p:nvCxnSpPr>
        <p:spPr>
          <a:xfrm rot="10800000">
            <a:off x="8282850" y="2943131"/>
            <a:ext cx="186459" cy="6721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99" name="Google Shape;616;p53"/>
          <p:cNvCxnSpPr/>
          <p:nvPr/>
        </p:nvCxnSpPr>
        <p:spPr>
          <a:xfrm rot="10800000">
            <a:off x="8130136" y="2907754"/>
            <a:ext cx="149007" cy="21960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00" name="Google Shape;617;p53"/>
          <p:cNvCxnSpPr/>
          <p:nvPr/>
        </p:nvCxnSpPr>
        <p:spPr>
          <a:xfrm rot="10800000">
            <a:off x="8052946" y="2857962"/>
            <a:ext cx="77190" cy="49792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01" name="Google Shape;618;p53"/>
          <p:cNvCxnSpPr/>
          <p:nvPr/>
        </p:nvCxnSpPr>
        <p:spPr>
          <a:xfrm rot="10800000" flipH="1">
            <a:off x="8050961" y="2561588"/>
            <a:ext cx="179961" cy="296374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02" name="Google Shape;619;p53"/>
          <p:cNvCxnSpPr/>
          <p:nvPr/>
        </p:nvCxnSpPr>
        <p:spPr>
          <a:xfrm rot="10800000">
            <a:off x="8116685" y="2479713"/>
            <a:ext cx="113303" cy="81875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03" name="Google Shape;620;p53"/>
          <p:cNvCxnSpPr/>
          <p:nvPr/>
        </p:nvCxnSpPr>
        <p:spPr>
          <a:xfrm rot="10800000">
            <a:off x="8036322" y="2468502"/>
            <a:ext cx="80363" cy="11641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04" name="Google Shape;621;p53"/>
          <p:cNvCxnSpPr/>
          <p:nvPr/>
        </p:nvCxnSpPr>
        <p:spPr>
          <a:xfrm rot="10800000">
            <a:off x="8036322" y="2431516"/>
            <a:ext cx="0" cy="40515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05" name="Google Shape;622;p53"/>
          <p:cNvCxnSpPr/>
          <p:nvPr/>
        </p:nvCxnSpPr>
        <p:spPr>
          <a:xfrm rot="10800000">
            <a:off x="8005872" y="2416030"/>
            <a:ext cx="30450" cy="0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06" name="Google Shape;623;p53"/>
          <p:cNvCxnSpPr/>
          <p:nvPr/>
        </p:nvCxnSpPr>
        <p:spPr>
          <a:xfrm rot="10800000">
            <a:off x="7942285" y="2354302"/>
            <a:ext cx="63587" cy="77214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07" name="Google Shape;624;p53"/>
          <p:cNvCxnSpPr/>
          <p:nvPr/>
        </p:nvCxnSpPr>
        <p:spPr>
          <a:xfrm rot="10800000">
            <a:off x="7942285" y="2322743"/>
            <a:ext cx="0" cy="31559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08" name="Google Shape;625;p53"/>
          <p:cNvCxnSpPr/>
          <p:nvPr/>
        </p:nvCxnSpPr>
        <p:spPr>
          <a:xfrm rot="10800000">
            <a:off x="7892578" y="2307796"/>
            <a:ext cx="49707" cy="0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09" name="Google Shape;626;p53"/>
          <p:cNvCxnSpPr/>
          <p:nvPr/>
        </p:nvCxnSpPr>
        <p:spPr>
          <a:xfrm rot="10800000">
            <a:off x="7823532" y="2280002"/>
            <a:ext cx="69046" cy="27794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10" name="Google Shape;627;p53"/>
          <p:cNvCxnSpPr/>
          <p:nvPr/>
        </p:nvCxnSpPr>
        <p:spPr>
          <a:xfrm rot="10800000">
            <a:off x="7819565" y="2261617"/>
            <a:ext cx="0" cy="21051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11" name="Google Shape;628;p53"/>
          <p:cNvCxnSpPr/>
          <p:nvPr/>
        </p:nvCxnSpPr>
        <p:spPr>
          <a:xfrm rot="10800000">
            <a:off x="7745667" y="2235016"/>
            <a:ext cx="77865" cy="20993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12" name="Google Shape;629;p53"/>
          <p:cNvCxnSpPr/>
          <p:nvPr/>
        </p:nvCxnSpPr>
        <p:spPr>
          <a:xfrm flipH="1">
            <a:off x="7712818" y="2235016"/>
            <a:ext cx="29372" cy="98478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13" name="Google Shape;630;p53"/>
          <p:cNvCxnSpPr/>
          <p:nvPr/>
        </p:nvCxnSpPr>
        <p:spPr>
          <a:xfrm flipH="1">
            <a:off x="7641928" y="2338522"/>
            <a:ext cx="72258" cy="39712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14" name="Google Shape;631;p53"/>
          <p:cNvCxnSpPr/>
          <p:nvPr/>
        </p:nvCxnSpPr>
        <p:spPr>
          <a:xfrm rot="10800000">
            <a:off x="7576642" y="2341408"/>
            <a:ext cx="58801" cy="37364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15" name="Google Shape;632;p53"/>
          <p:cNvCxnSpPr/>
          <p:nvPr/>
        </p:nvCxnSpPr>
        <p:spPr>
          <a:xfrm rot="10800000">
            <a:off x="7574733" y="2280002"/>
            <a:ext cx="0" cy="61406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16" name="Google Shape;633;p53"/>
          <p:cNvCxnSpPr/>
          <p:nvPr/>
        </p:nvCxnSpPr>
        <p:spPr>
          <a:xfrm flipH="1">
            <a:off x="7497628" y="2280002"/>
            <a:ext cx="74235" cy="13897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17" name="Google Shape;634;p53"/>
          <p:cNvCxnSpPr/>
          <p:nvPr/>
        </p:nvCxnSpPr>
        <p:spPr>
          <a:xfrm rot="10800000" flipH="1">
            <a:off x="7491896" y="2256009"/>
            <a:ext cx="15643" cy="34771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18" name="Google Shape;635;p53"/>
          <p:cNvCxnSpPr/>
          <p:nvPr/>
        </p:nvCxnSpPr>
        <p:spPr>
          <a:xfrm rot="10800000">
            <a:off x="7424345" y="2252253"/>
            <a:ext cx="85381" cy="0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19" name="Google Shape;636;p53"/>
          <p:cNvCxnSpPr/>
          <p:nvPr/>
        </p:nvCxnSpPr>
        <p:spPr>
          <a:xfrm rot="10800000">
            <a:off x="7366223" y="2256009"/>
            <a:ext cx="70217" cy="0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20" name="Google Shape;637;p53"/>
          <p:cNvCxnSpPr/>
          <p:nvPr/>
        </p:nvCxnSpPr>
        <p:spPr>
          <a:xfrm rot="10800000">
            <a:off x="7335120" y="2210689"/>
            <a:ext cx="31103" cy="41564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21" name="Google Shape;638;p53"/>
          <p:cNvCxnSpPr/>
          <p:nvPr/>
        </p:nvCxnSpPr>
        <p:spPr>
          <a:xfrm flipH="1">
            <a:off x="7286617" y="2212588"/>
            <a:ext cx="51699" cy="47177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22" name="Google Shape;639;p53"/>
          <p:cNvCxnSpPr/>
          <p:nvPr/>
        </p:nvCxnSpPr>
        <p:spPr>
          <a:xfrm rot="10800000">
            <a:off x="7253041" y="2243361"/>
            <a:ext cx="31840" cy="27971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23" name="Google Shape;640;p53"/>
          <p:cNvCxnSpPr/>
          <p:nvPr/>
        </p:nvCxnSpPr>
        <p:spPr>
          <a:xfrm>
            <a:off x="7243858" y="2245512"/>
            <a:ext cx="9920" cy="48387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24" name="Google Shape;641;p53"/>
          <p:cNvCxnSpPr/>
          <p:nvPr/>
        </p:nvCxnSpPr>
        <p:spPr>
          <a:xfrm rot="10800000">
            <a:off x="7203970" y="2271332"/>
            <a:ext cx="48626" cy="29163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25" name="Google Shape;642;p53"/>
          <p:cNvCxnSpPr/>
          <p:nvPr/>
        </p:nvCxnSpPr>
        <p:spPr>
          <a:xfrm rot="10800000" flipH="1">
            <a:off x="7193283" y="2227704"/>
            <a:ext cx="18985" cy="51614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26" name="Google Shape;643;p53"/>
          <p:cNvCxnSpPr/>
          <p:nvPr/>
        </p:nvCxnSpPr>
        <p:spPr>
          <a:xfrm rot="10800000">
            <a:off x="7182671" y="2218786"/>
            <a:ext cx="27281" cy="12158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27" name="Google Shape;644;p53"/>
          <p:cNvCxnSpPr/>
          <p:nvPr/>
        </p:nvCxnSpPr>
        <p:spPr>
          <a:xfrm flipH="1">
            <a:off x="7140235" y="2222877"/>
            <a:ext cx="49571" cy="36888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28" name="Google Shape;645;p53"/>
          <p:cNvCxnSpPr/>
          <p:nvPr/>
        </p:nvCxnSpPr>
        <p:spPr>
          <a:xfrm rot="10800000">
            <a:off x="7087082" y="2203756"/>
            <a:ext cx="46355" cy="53590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29" name="Google Shape;646;p53"/>
          <p:cNvCxnSpPr/>
          <p:nvPr/>
        </p:nvCxnSpPr>
        <p:spPr>
          <a:xfrm rot="10800000" flipH="1">
            <a:off x="7089016" y="2140336"/>
            <a:ext cx="6779" cy="66182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30" name="Google Shape;647;p53"/>
          <p:cNvCxnSpPr/>
          <p:nvPr/>
        </p:nvCxnSpPr>
        <p:spPr>
          <a:xfrm rot="10800000">
            <a:off x="7043364" y="2141710"/>
            <a:ext cx="55361" cy="7928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31" name="Google Shape;648;p53"/>
          <p:cNvCxnSpPr/>
          <p:nvPr/>
        </p:nvCxnSpPr>
        <p:spPr>
          <a:xfrm rot="10800000" flipH="1">
            <a:off x="7038206" y="2036486"/>
            <a:ext cx="37116" cy="100089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32" name="Google Shape;649;p53"/>
          <p:cNvCxnSpPr/>
          <p:nvPr/>
        </p:nvCxnSpPr>
        <p:spPr>
          <a:xfrm flipH="1">
            <a:off x="7838518" y="2852438"/>
            <a:ext cx="209823" cy="328715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33" name="Google Shape;650;p53"/>
          <p:cNvCxnSpPr/>
          <p:nvPr/>
        </p:nvCxnSpPr>
        <p:spPr>
          <a:xfrm rot="10800000">
            <a:off x="7774673" y="3184408"/>
            <a:ext cx="63317" cy="0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34" name="Google Shape;651;p53"/>
          <p:cNvCxnSpPr/>
          <p:nvPr/>
        </p:nvCxnSpPr>
        <p:spPr>
          <a:xfrm flipH="1">
            <a:off x="7742190" y="3181153"/>
            <a:ext cx="42409" cy="24248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35" name="Google Shape;652;p53"/>
          <p:cNvCxnSpPr/>
          <p:nvPr/>
        </p:nvCxnSpPr>
        <p:spPr>
          <a:xfrm>
            <a:off x="7742190" y="3205401"/>
            <a:ext cx="42409" cy="66437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36" name="Google Shape;653;p53"/>
          <p:cNvCxnSpPr/>
          <p:nvPr/>
        </p:nvCxnSpPr>
        <p:spPr>
          <a:xfrm flipH="1">
            <a:off x="7740636" y="3275908"/>
            <a:ext cx="43963" cy="38674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37" name="Google Shape;654;p53"/>
          <p:cNvCxnSpPr/>
          <p:nvPr/>
        </p:nvCxnSpPr>
        <p:spPr>
          <a:xfrm flipH="1">
            <a:off x="7635443" y="3314582"/>
            <a:ext cx="105193" cy="163765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38" name="Google Shape;655;p53"/>
          <p:cNvCxnSpPr/>
          <p:nvPr/>
        </p:nvCxnSpPr>
        <p:spPr>
          <a:xfrm flipH="1">
            <a:off x="7571863" y="3487177"/>
            <a:ext cx="63580" cy="57607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39" name="Google Shape;656;p53"/>
          <p:cNvCxnSpPr/>
          <p:nvPr/>
        </p:nvCxnSpPr>
        <p:spPr>
          <a:xfrm>
            <a:off x="7571863" y="3546703"/>
            <a:ext cx="0" cy="83203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40" name="Google Shape;657;p53"/>
          <p:cNvCxnSpPr/>
          <p:nvPr/>
        </p:nvCxnSpPr>
        <p:spPr>
          <a:xfrm flipH="1">
            <a:off x="7517489" y="3621545"/>
            <a:ext cx="54374" cy="170016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41" name="Google Shape;658;p53"/>
          <p:cNvCxnSpPr/>
          <p:nvPr/>
        </p:nvCxnSpPr>
        <p:spPr>
          <a:xfrm>
            <a:off x="8461894" y="2955960"/>
            <a:ext cx="190875" cy="54025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42" name="Google Shape;659;p53"/>
          <p:cNvCxnSpPr/>
          <p:nvPr/>
        </p:nvCxnSpPr>
        <p:spPr>
          <a:xfrm flipH="1">
            <a:off x="8643060" y="3011547"/>
            <a:ext cx="10475" cy="29128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43" name="Google Shape;660;p53"/>
          <p:cNvCxnSpPr/>
          <p:nvPr/>
        </p:nvCxnSpPr>
        <p:spPr>
          <a:xfrm>
            <a:off x="8652769" y="3033011"/>
            <a:ext cx="0" cy="136022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44" name="Google Shape;661;p53"/>
          <p:cNvCxnSpPr/>
          <p:nvPr/>
        </p:nvCxnSpPr>
        <p:spPr>
          <a:xfrm>
            <a:off x="8652769" y="3169033"/>
            <a:ext cx="210139" cy="273296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45" name="Google Shape;662;p53"/>
          <p:cNvCxnSpPr/>
          <p:nvPr/>
        </p:nvCxnSpPr>
        <p:spPr>
          <a:xfrm>
            <a:off x="8862491" y="3439958"/>
            <a:ext cx="35740" cy="30690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46" name="Google Shape;663;p53"/>
          <p:cNvCxnSpPr/>
          <p:nvPr/>
        </p:nvCxnSpPr>
        <p:spPr>
          <a:xfrm flipH="1">
            <a:off x="8789080" y="3478347"/>
            <a:ext cx="105068" cy="55086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47" name="Google Shape;664;p53"/>
          <p:cNvCxnSpPr/>
          <p:nvPr/>
        </p:nvCxnSpPr>
        <p:spPr>
          <a:xfrm flipH="1">
            <a:off x="8754416" y="3534342"/>
            <a:ext cx="10721" cy="30067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48" name="Google Shape;665;p53"/>
          <p:cNvCxnSpPr/>
          <p:nvPr/>
        </p:nvCxnSpPr>
        <p:spPr>
          <a:xfrm flipH="1">
            <a:off x="8722099" y="3569294"/>
            <a:ext cx="28130" cy="52251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49" name="Google Shape;666;p53"/>
          <p:cNvCxnSpPr/>
          <p:nvPr/>
        </p:nvCxnSpPr>
        <p:spPr>
          <a:xfrm flipH="1">
            <a:off x="8678871" y="3621545"/>
            <a:ext cx="51602" cy="8361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50" name="Google Shape;667;p53"/>
          <p:cNvCxnSpPr/>
          <p:nvPr/>
        </p:nvCxnSpPr>
        <p:spPr>
          <a:xfrm>
            <a:off x="8678871" y="3626430"/>
            <a:ext cx="12440" cy="40865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51" name="Google Shape;668;p53"/>
          <p:cNvCxnSpPr/>
          <p:nvPr/>
        </p:nvCxnSpPr>
        <p:spPr>
          <a:xfrm>
            <a:off x="8694265" y="3682157"/>
            <a:ext cx="47904" cy="11745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52" name="Google Shape;669;p53"/>
          <p:cNvCxnSpPr/>
          <p:nvPr/>
        </p:nvCxnSpPr>
        <p:spPr>
          <a:xfrm>
            <a:off x="8749815" y="3689768"/>
            <a:ext cx="0" cy="32354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53" name="Google Shape;670;p53"/>
          <p:cNvCxnSpPr/>
          <p:nvPr/>
        </p:nvCxnSpPr>
        <p:spPr>
          <a:xfrm flipH="1">
            <a:off x="8691311" y="3714836"/>
            <a:ext cx="50858" cy="76725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54" name="Google Shape;671;p53"/>
          <p:cNvCxnSpPr/>
          <p:nvPr/>
        </p:nvCxnSpPr>
        <p:spPr>
          <a:xfrm>
            <a:off x="8691311" y="3791561"/>
            <a:ext cx="39162" cy="31629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55" name="Google Shape;672;p53"/>
          <p:cNvCxnSpPr/>
          <p:nvPr/>
        </p:nvCxnSpPr>
        <p:spPr>
          <a:xfrm flipH="1">
            <a:off x="8688483" y="3837861"/>
            <a:ext cx="47681" cy="80235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56" name="Google Shape;673;p53"/>
          <p:cNvCxnSpPr/>
          <p:nvPr/>
        </p:nvCxnSpPr>
        <p:spPr>
          <a:xfrm>
            <a:off x="8691311" y="3919159"/>
            <a:ext cx="13361" cy="132679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57" name="Google Shape;674;p53"/>
          <p:cNvCxnSpPr/>
          <p:nvPr/>
        </p:nvCxnSpPr>
        <p:spPr>
          <a:xfrm>
            <a:off x="8712323" y="4051838"/>
            <a:ext cx="76757" cy="58084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58" name="Google Shape;675;p53"/>
          <p:cNvCxnSpPr/>
          <p:nvPr/>
        </p:nvCxnSpPr>
        <p:spPr>
          <a:xfrm flipH="1">
            <a:off x="8730473" y="4108421"/>
            <a:ext cx="58607" cy="194785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59" name="Google Shape;676;p53"/>
          <p:cNvCxnSpPr/>
          <p:nvPr/>
        </p:nvCxnSpPr>
        <p:spPr>
          <a:xfrm>
            <a:off x="8729548" y="4303206"/>
            <a:ext cx="0" cy="186386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60" name="Google Shape;677;p53"/>
          <p:cNvCxnSpPr/>
          <p:nvPr/>
        </p:nvCxnSpPr>
        <p:spPr>
          <a:xfrm>
            <a:off x="8789080" y="4108421"/>
            <a:ext cx="425492" cy="153387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61" name="Google Shape;678;p53"/>
          <p:cNvCxnSpPr/>
          <p:nvPr/>
        </p:nvCxnSpPr>
        <p:spPr>
          <a:xfrm>
            <a:off x="9222020" y="4268041"/>
            <a:ext cx="385931" cy="366540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62" name="Google Shape;679;p53"/>
          <p:cNvCxnSpPr/>
          <p:nvPr/>
        </p:nvCxnSpPr>
        <p:spPr>
          <a:xfrm>
            <a:off x="9596348" y="4638334"/>
            <a:ext cx="51164" cy="115613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63" name="Google Shape;680;p53"/>
          <p:cNvCxnSpPr/>
          <p:nvPr/>
        </p:nvCxnSpPr>
        <p:spPr>
          <a:xfrm>
            <a:off x="9652876" y="4761945"/>
            <a:ext cx="63447" cy="45666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64" name="Google Shape;681;p53"/>
          <p:cNvCxnSpPr/>
          <p:nvPr/>
        </p:nvCxnSpPr>
        <p:spPr>
          <a:xfrm rot="10800000" flipH="1">
            <a:off x="9730710" y="4806059"/>
            <a:ext cx="93305" cy="8163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65" name="Google Shape;682;p53"/>
          <p:cNvCxnSpPr/>
          <p:nvPr/>
        </p:nvCxnSpPr>
        <p:spPr>
          <a:xfrm flipH="1">
            <a:off x="9820283" y="4807611"/>
            <a:ext cx="16797" cy="94094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66" name="Google Shape;683;p53"/>
          <p:cNvCxnSpPr/>
          <p:nvPr/>
        </p:nvCxnSpPr>
        <p:spPr>
          <a:xfrm>
            <a:off x="9820282" y="4901705"/>
            <a:ext cx="28925" cy="20423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67" name="Google Shape;684;p53"/>
          <p:cNvCxnSpPr/>
          <p:nvPr/>
        </p:nvCxnSpPr>
        <p:spPr>
          <a:xfrm flipH="1">
            <a:off x="9822618" y="4920784"/>
            <a:ext cx="23126" cy="25408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68" name="Google Shape;685;p53"/>
          <p:cNvCxnSpPr/>
          <p:nvPr/>
        </p:nvCxnSpPr>
        <p:spPr>
          <a:xfrm rot="10800000">
            <a:off x="9775129" y="4941207"/>
            <a:ext cx="48886" cy="15264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69" name="Google Shape;686;p53"/>
          <p:cNvCxnSpPr/>
          <p:nvPr/>
        </p:nvCxnSpPr>
        <p:spPr>
          <a:xfrm flipH="1">
            <a:off x="9741722" y="4941207"/>
            <a:ext cx="22580" cy="133932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70" name="Google Shape;687;p53"/>
          <p:cNvCxnSpPr/>
          <p:nvPr/>
        </p:nvCxnSpPr>
        <p:spPr>
          <a:xfrm flipH="1">
            <a:off x="9707291" y="5068723"/>
            <a:ext cx="32804" cy="73289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71" name="Google Shape;688;p53"/>
          <p:cNvCxnSpPr/>
          <p:nvPr/>
        </p:nvCxnSpPr>
        <p:spPr>
          <a:xfrm>
            <a:off x="9716323" y="5151649"/>
            <a:ext cx="0" cy="121115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72" name="Google Shape;689;p53"/>
          <p:cNvCxnSpPr/>
          <p:nvPr/>
        </p:nvCxnSpPr>
        <p:spPr>
          <a:xfrm rot="10800000">
            <a:off x="9799572" y="4696140"/>
            <a:ext cx="29109" cy="109919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73" name="Google Shape;690;p53"/>
          <p:cNvCxnSpPr/>
          <p:nvPr/>
        </p:nvCxnSpPr>
        <p:spPr>
          <a:xfrm rot="10800000" flipH="1">
            <a:off x="9799572" y="4684758"/>
            <a:ext cx="87348" cy="11382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74" name="Google Shape;691;p53"/>
          <p:cNvCxnSpPr/>
          <p:nvPr/>
        </p:nvCxnSpPr>
        <p:spPr>
          <a:xfrm>
            <a:off x="9891196" y="4679074"/>
            <a:ext cx="97038" cy="74247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75" name="Google Shape;692;p53"/>
          <p:cNvCxnSpPr/>
          <p:nvPr/>
        </p:nvCxnSpPr>
        <p:spPr>
          <a:xfrm rot="10800000" flipH="1">
            <a:off x="9996632" y="4728002"/>
            <a:ext cx="58239" cy="25945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76" name="Google Shape;693;p53"/>
          <p:cNvCxnSpPr/>
          <p:nvPr/>
        </p:nvCxnSpPr>
        <p:spPr>
          <a:xfrm rot="10800000" flipH="1">
            <a:off x="10058059" y="4671465"/>
            <a:ext cx="8203" cy="61828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77" name="Google Shape;694;p53"/>
          <p:cNvCxnSpPr/>
          <p:nvPr/>
        </p:nvCxnSpPr>
        <p:spPr>
          <a:xfrm rot="10800000">
            <a:off x="10030785" y="4600653"/>
            <a:ext cx="36313" cy="78421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78" name="Google Shape;695;p53"/>
          <p:cNvCxnSpPr/>
          <p:nvPr/>
        </p:nvCxnSpPr>
        <p:spPr>
          <a:xfrm rot="10800000" flipH="1">
            <a:off x="10025751" y="4525805"/>
            <a:ext cx="119406" cy="77694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79" name="Google Shape;696;p53"/>
          <p:cNvCxnSpPr/>
          <p:nvPr/>
        </p:nvCxnSpPr>
        <p:spPr>
          <a:xfrm rot="10800000" flipH="1">
            <a:off x="10139372" y="4465371"/>
            <a:ext cx="144883" cy="60798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80" name="Google Shape;697;p53"/>
          <p:cNvCxnSpPr/>
          <p:nvPr/>
        </p:nvCxnSpPr>
        <p:spPr>
          <a:xfrm rot="10800000">
            <a:off x="10248130" y="4396399"/>
            <a:ext cx="34951" cy="72956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81" name="Google Shape;698;p53"/>
          <p:cNvCxnSpPr/>
          <p:nvPr/>
        </p:nvCxnSpPr>
        <p:spPr>
          <a:xfrm rot="10800000" flipH="1">
            <a:off x="10263954" y="4388041"/>
            <a:ext cx="103103" cy="8358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82" name="Google Shape;699;p53"/>
          <p:cNvCxnSpPr/>
          <p:nvPr/>
        </p:nvCxnSpPr>
        <p:spPr>
          <a:xfrm>
            <a:off x="10367057" y="4396399"/>
            <a:ext cx="24782" cy="93193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83" name="Google Shape;700;p53"/>
          <p:cNvCxnSpPr/>
          <p:nvPr/>
        </p:nvCxnSpPr>
        <p:spPr>
          <a:xfrm>
            <a:off x="10391839" y="4489592"/>
            <a:ext cx="304328" cy="106521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84" name="Google Shape;701;p53"/>
          <p:cNvCxnSpPr/>
          <p:nvPr/>
        </p:nvCxnSpPr>
        <p:spPr>
          <a:xfrm rot="10800000" flipH="1">
            <a:off x="10697847" y="4534079"/>
            <a:ext cx="44822" cy="66574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85" name="Google Shape;702;p53"/>
          <p:cNvCxnSpPr/>
          <p:nvPr/>
        </p:nvCxnSpPr>
        <p:spPr>
          <a:xfrm rot="10800000">
            <a:off x="10696167" y="4497806"/>
            <a:ext cx="47235" cy="45046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86" name="Google Shape;703;p53"/>
          <p:cNvCxnSpPr/>
          <p:nvPr/>
        </p:nvCxnSpPr>
        <p:spPr>
          <a:xfrm rot="10800000" flipH="1">
            <a:off x="10696167" y="4432877"/>
            <a:ext cx="62398" cy="59123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87" name="Google Shape;704;p53"/>
          <p:cNvCxnSpPr/>
          <p:nvPr/>
        </p:nvCxnSpPr>
        <p:spPr>
          <a:xfrm rot="10800000" flipH="1">
            <a:off x="10770813" y="4388041"/>
            <a:ext cx="11309" cy="44836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88" name="Google Shape;705;p53"/>
          <p:cNvCxnSpPr/>
          <p:nvPr/>
        </p:nvCxnSpPr>
        <p:spPr>
          <a:xfrm>
            <a:off x="10773826" y="4388041"/>
            <a:ext cx="67901" cy="8358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89" name="Google Shape;706;p53"/>
          <p:cNvCxnSpPr/>
          <p:nvPr/>
        </p:nvCxnSpPr>
        <p:spPr>
          <a:xfrm rot="10800000">
            <a:off x="10840254" y="4303206"/>
            <a:ext cx="0" cy="93193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90" name="Google Shape;707;p53"/>
          <p:cNvCxnSpPr/>
          <p:nvPr/>
        </p:nvCxnSpPr>
        <p:spPr>
          <a:xfrm rot="10800000">
            <a:off x="10770813" y="4261808"/>
            <a:ext cx="70914" cy="41398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91" name="Google Shape;708;p53"/>
          <p:cNvCxnSpPr/>
          <p:nvPr/>
        </p:nvCxnSpPr>
        <p:spPr>
          <a:xfrm rot="10800000">
            <a:off x="10758565" y="4170058"/>
            <a:ext cx="23557" cy="91750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92" name="Google Shape;709;p53"/>
          <p:cNvCxnSpPr/>
          <p:nvPr/>
        </p:nvCxnSpPr>
        <p:spPr>
          <a:xfrm rot="10800000" flipH="1">
            <a:off x="10742669" y="4163088"/>
            <a:ext cx="80776" cy="6970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93" name="Google Shape;710;p53"/>
          <p:cNvCxnSpPr/>
          <p:nvPr/>
        </p:nvCxnSpPr>
        <p:spPr>
          <a:xfrm rot="10800000" flipH="1">
            <a:off x="10813675" y="4047021"/>
            <a:ext cx="43719" cy="123037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94" name="Google Shape;711;p53"/>
          <p:cNvCxnSpPr/>
          <p:nvPr/>
        </p:nvCxnSpPr>
        <p:spPr>
          <a:xfrm rot="10800000">
            <a:off x="10727366" y="3899034"/>
            <a:ext cx="124850" cy="162005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95" name="Google Shape;712;p53"/>
          <p:cNvCxnSpPr/>
          <p:nvPr/>
        </p:nvCxnSpPr>
        <p:spPr>
          <a:xfrm flipH="1">
            <a:off x="10646212" y="3901904"/>
            <a:ext cx="81154" cy="38308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96" name="Google Shape;713;p53"/>
          <p:cNvCxnSpPr/>
          <p:nvPr/>
        </p:nvCxnSpPr>
        <p:spPr>
          <a:xfrm rot="10800000">
            <a:off x="10517279" y="3868963"/>
            <a:ext cx="133428" cy="81020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97" name="Google Shape;714;p53"/>
          <p:cNvCxnSpPr/>
          <p:nvPr/>
        </p:nvCxnSpPr>
        <p:spPr>
          <a:xfrm rot="10800000">
            <a:off x="10461235" y="3722122"/>
            <a:ext cx="64442" cy="146841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98" name="Google Shape;715;p53"/>
          <p:cNvCxnSpPr/>
          <p:nvPr/>
        </p:nvCxnSpPr>
        <p:spPr>
          <a:xfrm rot="10800000">
            <a:off x="10320404" y="3305681"/>
            <a:ext cx="140890" cy="409155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99" name="Google Shape;716;p53"/>
          <p:cNvCxnSpPr/>
          <p:nvPr/>
        </p:nvCxnSpPr>
        <p:spPr>
          <a:xfrm>
            <a:off x="10323820" y="3305681"/>
            <a:ext cx="897921" cy="0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00" name="Google Shape;717;p53"/>
          <p:cNvCxnSpPr/>
          <p:nvPr/>
        </p:nvCxnSpPr>
        <p:spPr>
          <a:xfrm rot="10800000">
            <a:off x="9775129" y="3314582"/>
            <a:ext cx="545275" cy="0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01" name="Google Shape;718;p53"/>
          <p:cNvCxnSpPr/>
          <p:nvPr/>
        </p:nvCxnSpPr>
        <p:spPr>
          <a:xfrm>
            <a:off x="9775129" y="3305681"/>
            <a:ext cx="24443" cy="289738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02" name="Google Shape;719;p53"/>
          <p:cNvCxnSpPr/>
          <p:nvPr/>
        </p:nvCxnSpPr>
        <p:spPr>
          <a:xfrm rot="10800000">
            <a:off x="9723693" y="3588304"/>
            <a:ext cx="86268" cy="7115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03" name="Google Shape;720;p53"/>
          <p:cNvCxnSpPr/>
          <p:nvPr/>
        </p:nvCxnSpPr>
        <p:spPr>
          <a:xfrm flipH="1">
            <a:off x="9723693" y="3599152"/>
            <a:ext cx="7017" cy="115684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04" name="Google Shape;721;p53"/>
          <p:cNvCxnSpPr/>
          <p:nvPr/>
        </p:nvCxnSpPr>
        <p:spPr>
          <a:xfrm>
            <a:off x="9730710" y="3714836"/>
            <a:ext cx="257524" cy="296729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05" name="Google Shape;722;p53"/>
          <p:cNvCxnSpPr/>
          <p:nvPr/>
        </p:nvCxnSpPr>
        <p:spPr>
          <a:xfrm rot="10800000">
            <a:off x="9568356" y="3980036"/>
            <a:ext cx="428276" cy="31529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06" name="Google Shape;723;p53"/>
          <p:cNvCxnSpPr/>
          <p:nvPr/>
        </p:nvCxnSpPr>
        <p:spPr>
          <a:xfrm flipH="1">
            <a:off x="9443804" y="3986807"/>
            <a:ext cx="124552" cy="104146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07" name="Google Shape;724;p53"/>
          <p:cNvCxnSpPr/>
          <p:nvPr/>
        </p:nvCxnSpPr>
        <p:spPr>
          <a:xfrm rot="10800000">
            <a:off x="9410531" y="4055142"/>
            <a:ext cx="33273" cy="40576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08" name="Google Shape;725;p53"/>
          <p:cNvCxnSpPr/>
          <p:nvPr/>
        </p:nvCxnSpPr>
        <p:spPr>
          <a:xfrm flipH="1">
            <a:off x="9214572" y="4047021"/>
            <a:ext cx="195959" cy="214787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09" name="Google Shape;726;p53"/>
          <p:cNvCxnSpPr/>
          <p:nvPr/>
        </p:nvCxnSpPr>
        <p:spPr>
          <a:xfrm rot="10800000" flipH="1">
            <a:off x="9770724" y="2628000"/>
            <a:ext cx="149771" cy="676305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10" name="Google Shape;727;p53"/>
          <p:cNvCxnSpPr/>
          <p:nvPr/>
        </p:nvCxnSpPr>
        <p:spPr>
          <a:xfrm rot="10800000" flipH="1">
            <a:off x="9904690" y="2623734"/>
            <a:ext cx="82916" cy="7095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11" name="Google Shape;728;p53"/>
          <p:cNvCxnSpPr/>
          <p:nvPr/>
        </p:nvCxnSpPr>
        <p:spPr>
          <a:xfrm rot="10800000">
            <a:off x="9939715" y="2378234"/>
            <a:ext cx="56917" cy="239489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12" name="Google Shape;729;p53"/>
          <p:cNvCxnSpPr/>
          <p:nvPr/>
        </p:nvCxnSpPr>
        <p:spPr>
          <a:xfrm flipH="1">
            <a:off x="9707291" y="2379955"/>
            <a:ext cx="238857" cy="77397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13" name="Google Shape;730;p53"/>
          <p:cNvCxnSpPr/>
          <p:nvPr/>
        </p:nvCxnSpPr>
        <p:spPr>
          <a:xfrm rot="10800000">
            <a:off x="9469295" y="2307796"/>
            <a:ext cx="245370" cy="157333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14" name="Google Shape;731;p53"/>
          <p:cNvCxnSpPr/>
          <p:nvPr/>
        </p:nvCxnSpPr>
        <p:spPr>
          <a:xfrm flipH="1">
            <a:off x="9273087" y="2307796"/>
            <a:ext cx="198262" cy="40640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15" name="Google Shape;732;p53"/>
          <p:cNvCxnSpPr/>
          <p:nvPr/>
        </p:nvCxnSpPr>
        <p:spPr>
          <a:xfrm flipH="1">
            <a:off x="7631476" y="2376958"/>
            <a:ext cx="13402" cy="84719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16" name="Google Shape;733;p53"/>
          <p:cNvCxnSpPr/>
          <p:nvPr/>
        </p:nvCxnSpPr>
        <p:spPr>
          <a:xfrm rot="10800000">
            <a:off x="7574733" y="2457352"/>
            <a:ext cx="67194" cy="7777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17" name="Google Shape;734;p53"/>
          <p:cNvCxnSpPr/>
          <p:nvPr/>
        </p:nvCxnSpPr>
        <p:spPr>
          <a:xfrm flipH="1">
            <a:off x="7562168" y="2463596"/>
            <a:ext cx="8041" cy="107262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18" name="Google Shape;735;p53"/>
          <p:cNvCxnSpPr/>
          <p:nvPr/>
        </p:nvCxnSpPr>
        <p:spPr>
          <a:xfrm>
            <a:off x="7562168" y="2561588"/>
            <a:ext cx="32426" cy="111291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19" name="Google Shape;736;p53"/>
          <p:cNvCxnSpPr/>
          <p:nvPr/>
        </p:nvCxnSpPr>
        <p:spPr>
          <a:xfrm>
            <a:off x="7591078" y="2678683"/>
            <a:ext cx="0" cy="58400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20" name="Google Shape;737;p53"/>
          <p:cNvCxnSpPr/>
          <p:nvPr/>
        </p:nvCxnSpPr>
        <p:spPr>
          <a:xfrm rot="10800000">
            <a:off x="7499717" y="2740734"/>
            <a:ext cx="94877" cy="0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21" name="Google Shape;738;p53"/>
          <p:cNvCxnSpPr/>
          <p:nvPr/>
        </p:nvCxnSpPr>
        <p:spPr>
          <a:xfrm>
            <a:off x="7499717" y="2737083"/>
            <a:ext cx="0" cy="52173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22" name="Google Shape;739;p53"/>
          <p:cNvCxnSpPr/>
          <p:nvPr/>
        </p:nvCxnSpPr>
        <p:spPr>
          <a:xfrm>
            <a:off x="7491896" y="2789256"/>
            <a:ext cx="70272" cy="0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23" name="Google Shape;740;p53"/>
          <p:cNvCxnSpPr/>
          <p:nvPr/>
        </p:nvCxnSpPr>
        <p:spPr>
          <a:xfrm flipH="1">
            <a:off x="7507539" y="2789256"/>
            <a:ext cx="54629" cy="56916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24" name="Google Shape;741;p53"/>
          <p:cNvCxnSpPr/>
          <p:nvPr/>
        </p:nvCxnSpPr>
        <p:spPr>
          <a:xfrm rot="10800000">
            <a:off x="7436440" y="2849115"/>
            <a:ext cx="58244" cy="0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25" name="Google Shape;742;p53"/>
          <p:cNvCxnSpPr/>
          <p:nvPr/>
        </p:nvCxnSpPr>
        <p:spPr>
          <a:xfrm flipH="1">
            <a:off x="7315641" y="2846172"/>
            <a:ext cx="105329" cy="72562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26" name="Google Shape;743;p53"/>
          <p:cNvCxnSpPr/>
          <p:nvPr/>
        </p:nvCxnSpPr>
        <p:spPr>
          <a:xfrm rot="10800000">
            <a:off x="7279034" y="2862975"/>
            <a:ext cx="37666" cy="49444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27" name="Google Shape;744;p53"/>
          <p:cNvCxnSpPr/>
          <p:nvPr/>
        </p:nvCxnSpPr>
        <p:spPr>
          <a:xfrm flipH="1">
            <a:off x="7151034" y="2863355"/>
            <a:ext cx="133847" cy="100656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28" name="Google Shape;745;p53"/>
          <p:cNvCxnSpPr/>
          <p:nvPr/>
        </p:nvCxnSpPr>
        <p:spPr>
          <a:xfrm>
            <a:off x="7151034" y="2971293"/>
            <a:ext cx="68876" cy="28463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29" name="Google Shape;746;p53"/>
          <p:cNvCxnSpPr/>
          <p:nvPr/>
        </p:nvCxnSpPr>
        <p:spPr>
          <a:xfrm flipH="1">
            <a:off x="7110259" y="3004986"/>
            <a:ext cx="116784" cy="6561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30" name="Google Shape;747;p53"/>
          <p:cNvCxnSpPr/>
          <p:nvPr/>
        </p:nvCxnSpPr>
        <p:spPr>
          <a:xfrm flipH="1">
            <a:off x="6968520" y="3015937"/>
            <a:ext cx="141739" cy="164855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31" name="Google Shape;748;p53"/>
          <p:cNvCxnSpPr/>
          <p:nvPr/>
        </p:nvCxnSpPr>
        <p:spPr>
          <a:xfrm flipH="1">
            <a:off x="6852499" y="3184408"/>
            <a:ext cx="103542" cy="145112"/>
          </a:xfrm>
          <a:prstGeom prst="straightConnector1">
            <a:avLst/>
          </a:prstGeom>
          <a:noFill/>
          <a:ln w="38100" cap="rnd" cmpd="sng">
            <a:solidFill>
              <a:srgbClr val="A5A5A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32" name="Google Shape;749;p53"/>
          <p:cNvCxnSpPr>
            <a:stCxn id="85" idx="2"/>
            <a:endCxn id="87" idx="3"/>
          </p:cNvCxnSpPr>
          <p:nvPr/>
        </p:nvCxnSpPr>
        <p:spPr>
          <a:xfrm rot="10800000">
            <a:off x="4962928" y="2813866"/>
            <a:ext cx="2534700" cy="3150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33" name="Google Shape;750;p53"/>
          <p:cNvCxnSpPr>
            <a:stCxn id="83" idx="2"/>
            <a:endCxn id="88" idx="3"/>
          </p:cNvCxnSpPr>
          <p:nvPr/>
        </p:nvCxnSpPr>
        <p:spPr>
          <a:xfrm rot="10800000">
            <a:off x="4775851" y="3619970"/>
            <a:ext cx="3507000" cy="2196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34" name="Google Shape;751;p53"/>
          <p:cNvSpPr txBox="1"/>
          <p:nvPr/>
        </p:nvSpPr>
        <p:spPr>
          <a:xfrm>
            <a:off x="5410915" y="2270644"/>
            <a:ext cx="1382244" cy="4724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2000" dirty="0">
                <a:solidFill>
                  <a:srgbClr val="A6A6A6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Malacca</a:t>
            </a:r>
            <a:endParaRPr sz="2000" dirty="0">
              <a:solidFill>
                <a:srgbClr val="A6A6A6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235" name="Google Shape;752;p53"/>
          <p:cNvSpPr txBox="1"/>
          <p:nvPr/>
        </p:nvSpPr>
        <p:spPr>
          <a:xfrm>
            <a:off x="6587326" y="257788"/>
            <a:ext cx="1628010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2000" dirty="0">
                <a:solidFill>
                  <a:srgbClr val="A6A6A6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Negeri Sembilan</a:t>
            </a:r>
            <a:endParaRPr sz="2000" dirty="0">
              <a:solidFill>
                <a:srgbClr val="A6A6A6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236" name="Google Shape;753;p53"/>
          <p:cNvSpPr txBox="1"/>
          <p:nvPr/>
        </p:nvSpPr>
        <p:spPr>
          <a:xfrm>
            <a:off x="8562953" y="1298177"/>
            <a:ext cx="1738789" cy="617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2000" dirty="0">
                <a:solidFill>
                  <a:srgbClr val="A6A6A6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Pahang</a:t>
            </a:r>
            <a:endParaRPr sz="2000" dirty="0">
              <a:solidFill>
                <a:srgbClr val="A6A6A6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237" name="Google Shape;754;p53"/>
          <p:cNvSpPr txBox="1"/>
          <p:nvPr/>
        </p:nvSpPr>
        <p:spPr>
          <a:xfrm>
            <a:off x="7682432" y="3238098"/>
            <a:ext cx="1140890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2000" dirty="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Batu Pahat</a:t>
            </a:r>
            <a:endParaRPr sz="2000" dirty="0">
              <a:solidFill>
                <a:schemeClr val="dk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238" name="Google Shape;755;p53"/>
          <p:cNvSpPr txBox="1"/>
          <p:nvPr/>
        </p:nvSpPr>
        <p:spPr>
          <a:xfrm>
            <a:off x="6793160" y="3130867"/>
            <a:ext cx="839892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2000" dirty="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Muar</a:t>
            </a:r>
            <a:endParaRPr sz="2000" dirty="0">
              <a:solidFill>
                <a:schemeClr val="dk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pic>
        <p:nvPicPr>
          <p:cNvPr id="239" name="Google Shape;756;p53"/>
          <p:cNvPicPr preferRelativeResize="0"/>
          <p:nvPr/>
        </p:nvPicPr>
        <p:blipFill rotWithShape="1">
          <a:blip r:embed="rId3"/>
          <a:srcRect l="13462" t="63356" r="12371" b="6809"/>
          <a:stretch>
            <a:fillRect/>
          </a:stretch>
        </p:blipFill>
        <p:spPr>
          <a:xfrm>
            <a:off x="2161507" y="1299004"/>
            <a:ext cx="2602715" cy="1255609"/>
          </a:xfrm>
          <a:prstGeom prst="rect">
            <a:avLst/>
          </a:prstGeom>
          <a:noFill/>
          <a:ln w="9525" cap="flat" cmpd="sng">
            <a:solidFill>
              <a:srgbClr val="A5A5A5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240" name="Google Shape;757;p53"/>
          <p:cNvPicPr preferRelativeResize="0"/>
          <p:nvPr/>
        </p:nvPicPr>
        <p:blipFill rotWithShape="1">
          <a:blip r:embed="rId4"/>
          <a:srcRect l="52429" t="42666" r="12360" b="36000"/>
          <a:stretch>
            <a:fillRect/>
          </a:stretch>
        </p:blipFill>
        <p:spPr>
          <a:xfrm>
            <a:off x="5627365" y="4760000"/>
            <a:ext cx="3168163" cy="1330398"/>
          </a:xfrm>
          <a:prstGeom prst="rect">
            <a:avLst/>
          </a:prstGeom>
          <a:noFill/>
          <a:ln w="9525" cap="flat" cmpd="sng">
            <a:solidFill>
              <a:srgbClr val="A5A5A5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241" name="Google Shape;758;p53"/>
          <p:cNvPicPr preferRelativeResize="0"/>
          <p:nvPr/>
        </p:nvPicPr>
        <p:blipFill rotWithShape="1">
          <a:blip r:embed="rId5"/>
          <a:srcRect/>
          <a:stretch>
            <a:fillRect/>
          </a:stretch>
        </p:blipFill>
        <p:spPr>
          <a:xfrm>
            <a:off x="2133600" y="3889808"/>
            <a:ext cx="2642161" cy="1557851"/>
          </a:xfrm>
          <a:prstGeom prst="rect">
            <a:avLst/>
          </a:prstGeom>
          <a:noFill/>
          <a:ln w="9525" cap="flat" cmpd="sng">
            <a:solidFill>
              <a:srgbClr val="A5A5A5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242" name="Google Shape;759;p53"/>
          <p:cNvSpPr txBox="1"/>
          <p:nvPr/>
        </p:nvSpPr>
        <p:spPr>
          <a:xfrm>
            <a:off x="4779010" y="1341742"/>
            <a:ext cx="2602787" cy="7386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1400" dirty="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Development = 65.97 acres</a:t>
            </a:r>
            <a:br>
              <a:rPr lang="en-MY" sz="1400" dirty="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</a:br>
            <a:r>
              <a:rPr lang="en-MY" sz="1400" dirty="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Future Use = 104.09 acres</a:t>
            </a:r>
            <a:br>
              <a:rPr lang="en-MY" sz="1400" dirty="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</a:br>
            <a:r>
              <a:rPr lang="en-MY" sz="1400" b="1" dirty="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Total = 170.87 acres</a:t>
            </a:r>
            <a:endParaRPr dirty="0"/>
          </a:p>
        </p:txBody>
      </p:sp>
      <p:sp>
        <p:nvSpPr>
          <p:cNvPr id="243" name="Google Shape;760;p53"/>
          <p:cNvSpPr txBox="1"/>
          <p:nvPr/>
        </p:nvSpPr>
        <p:spPr>
          <a:xfrm>
            <a:off x="2087514" y="5421729"/>
            <a:ext cx="2476960" cy="7386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1400" dirty="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Development = 376.35 acres</a:t>
            </a:r>
            <a:br>
              <a:rPr lang="en-MY" sz="1400" dirty="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</a:br>
            <a:r>
              <a:rPr lang="en-MY" sz="1400" dirty="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Future Use = 180.37 acres</a:t>
            </a:r>
            <a:br>
              <a:rPr lang="en-MY" sz="1400" dirty="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</a:br>
            <a:r>
              <a:rPr lang="en-MY" sz="1400" b="1" dirty="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Total = 556.72 acres</a:t>
            </a:r>
            <a:endParaRPr dirty="0"/>
          </a:p>
        </p:txBody>
      </p:sp>
      <p:sp>
        <p:nvSpPr>
          <p:cNvPr id="244" name="Google Shape;761;p53"/>
          <p:cNvSpPr txBox="1"/>
          <p:nvPr/>
        </p:nvSpPr>
        <p:spPr>
          <a:xfrm>
            <a:off x="8841614" y="5408050"/>
            <a:ext cx="2327881" cy="7386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1400" dirty="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Development = 14.5 acres</a:t>
            </a:r>
            <a:br>
              <a:rPr lang="en-MY" sz="1400" dirty="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</a:br>
            <a:r>
              <a:rPr lang="en-MY" sz="1400" dirty="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Future Use = 312.84 acres</a:t>
            </a:r>
            <a:br>
              <a:rPr lang="en-MY" sz="1400" dirty="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</a:br>
            <a:r>
              <a:rPr lang="en-MY" sz="1400" b="1" dirty="0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Total = 327.34 acres</a:t>
            </a:r>
            <a:endParaRPr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 txBox="1"/>
          <p:nvPr/>
        </p:nvSpPr>
        <p:spPr>
          <a:xfrm>
            <a:off x="373936" y="1597715"/>
            <a:ext cx="7903166" cy="265988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2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j-cs"/>
              </a:defRPr>
            </a:lvl1pPr>
          </a:lstStyle>
          <a:p>
            <a:r>
              <a:rPr lang="en-US" sz="60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WHERE ARE WE NOW</a:t>
            </a:r>
            <a:endParaRPr lang="en-US" sz="6000" b="1" i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2" name="Google Shape;962;p59" descr="Image result for top 5"/>
          <p:cNvPicPr preferRelativeResize="0"/>
          <p:nvPr/>
        </p:nvPicPr>
        <p:blipFill rotWithShape="1">
          <a:blip r:embed="rId3"/>
          <a:srcRect r="39422"/>
          <a:stretch>
            <a:fillRect/>
          </a:stretch>
        </p:blipFill>
        <p:spPr>
          <a:xfrm>
            <a:off x="8770264" y="1015799"/>
            <a:ext cx="2931323" cy="193290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64" name="Google Shape;964;p59"/>
          <p:cNvGrpSpPr/>
          <p:nvPr/>
        </p:nvGrpSpPr>
        <p:grpSpPr>
          <a:xfrm>
            <a:off x="7459" y="2059774"/>
            <a:ext cx="9000000" cy="4320000"/>
            <a:chOff x="0" y="1575303"/>
            <a:chExt cx="9000000" cy="4320000"/>
          </a:xfrm>
        </p:grpSpPr>
        <p:sp>
          <p:nvSpPr>
            <p:cNvPr id="965" name="Google Shape;965;p59"/>
            <p:cNvSpPr/>
            <p:nvPr/>
          </p:nvSpPr>
          <p:spPr>
            <a:xfrm>
              <a:off x="2209524" y="5830921"/>
              <a:ext cx="40000" cy="57943"/>
            </a:xfrm>
            <a:custGeom>
              <a:avLst/>
              <a:gdLst/>
              <a:ahLst/>
              <a:cxnLst/>
              <a:rect l="l" t="t" r="r" b="b"/>
              <a:pathLst>
                <a:path w="73" h="20" extrusionOk="0">
                  <a:moveTo>
                    <a:pt x="0" y="0"/>
                  </a:moveTo>
                  <a:lnTo>
                    <a:pt x="1" y="5"/>
                  </a:lnTo>
                  <a:lnTo>
                    <a:pt x="4" y="10"/>
                  </a:lnTo>
                  <a:lnTo>
                    <a:pt x="8" y="14"/>
                  </a:lnTo>
                  <a:lnTo>
                    <a:pt x="13" y="20"/>
                  </a:lnTo>
                  <a:lnTo>
                    <a:pt x="16" y="17"/>
                  </a:lnTo>
                  <a:lnTo>
                    <a:pt x="19" y="13"/>
                  </a:lnTo>
                  <a:lnTo>
                    <a:pt x="23" y="11"/>
                  </a:lnTo>
                  <a:lnTo>
                    <a:pt x="27" y="10"/>
                  </a:lnTo>
                  <a:lnTo>
                    <a:pt x="36" y="8"/>
                  </a:lnTo>
                  <a:lnTo>
                    <a:pt x="46" y="7"/>
                  </a:lnTo>
                  <a:lnTo>
                    <a:pt x="54" y="7"/>
                  </a:lnTo>
                  <a:lnTo>
                    <a:pt x="63" y="6"/>
                  </a:lnTo>
                  <a:lnTo>
                    <a:pt x="66" y="5"/>
                  </a:lnTo>
                  <a:lnTo>
                    <a:pt x="69" y="4"/>
                  </a:lnTo>
                  <a:lnTo>
                    <a:pt x="71" y="2"/>
                  </a:lnTo>
                  <a:lnTo>
                    <a:pt x="73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966" name="Google Shape;966;p59"/>
            <p:cNvSpPr/>
            <p:nvPr/>
          </p:nvSpPr>
          <p:spPr>
            <a:xfrm>
              <a:off x="0" y="1877895"/>
              <a:ext cx="940952" cy="452281"/>
            </a:xfrm>
            <a:custGeom>
              <a:avLst/>
              <a:gdLst/>
              <a:ahLst/>
              <a:cxnLst/>
              <a:rect l="l" t="t" r="r" b="b"/>
              <a:pathLst>
                <a:path w="1808" h="850" extrusionOk="0">
                  <a:moveTo>
                    <a:pt x="1410" y="842"/>
                  </a:moveTo>
                  <a:lnTo>
                    <a:pt x="1405" y="841"/>
                  </a:lnTo>
                  <a:lnTo>
                    <a:pt x="1403" y="838"/>
                  </a:lnTo>
                  <a:lnTo>
                    <a:pt x="1401" y="834"/>
                  </a:lnTo>
                  <a:lnTo>
                    <a:pt x="1399" y="830"/>
                  </a:lnTo>
                  <a:lnTo>
                    <a:pt x="1396" y="819"/>
                  </a:lnTo>
                  <a:lnTo>
                    <a:pt x="1395" y="807"/>
                  </a:lnTo>
                  <a:lnTo>
                    <a:pt x="1396" y="795"/>
                  </a:lnTo>
                  <a:lnTo>
                    <a:pt x="1398" y="784"/>
                  </a:lnTo>
                  <a:lnTo>
                    <a:pt x="1400" y="775"/>
                  </a:lnTo>
                  <a:lnTo>
                    <a:pt x="1402" y="769"/>
                  </a:lnTo>
                  <a:lnTo>
                    <a:pt x="1399" y="764"/>
                  </a:lnTo>
                  <a:lnTo>
                    <a:pt x="1396" y="760"/>
                  </a:lnTo>
                  <a:lnTo>
                    <a:pt x="1394" y="753"/>
                  </a:lnTo>
                  <a:lnTo>
                    <a:pt x="1392" y="746"/>
                  </a:lnTo>
                  <a:lnTo>
                    <a:pt x="1390" y="729"/>
                  </a:lnTo>
                  <a:lnTo>
                    <a:pt x="1389" y="708"/>
                  </a:lnTo>
                  <a:lnTo>
                    <a:pt x="1389" y="670"/>
                  </a:lnTo>
                  <a:lnTo>
                    <a:pt x="1389" y="645"/>
                  </a:lnTo>
                  <a:lnTo>
                    <a:pt x="1382" y="647"/>
                  </a:lnTo>
                  <a:lnTo>
                    <a:pt x="1373" y="648"/>
                  </a:lnTo>
                  <a:lnTo>
                    <a:pt x="1362" y="648"/>
                  </a:lnTo>
                  <a:lnTo>
                    <a:pt x="1351" y="648"/>
                  </a:lnTo>
                  <a:lnTo>
                    <a:pt x="1340" y="647"/>
                  </a:lnTo>
                  <a:lnTo>
                    <a:pt x="1332" y="645"/>
                  </a:lnTo>
                  <a:lnTo>
                    <a:pt x="1327" y="644"/>
                  </a:lnTo>
                  <a:lnTo>
                    <a:pt x="1325" y="642"/>
                  </a:lnTo>
                  <a:lnTo>
                    <a:pt x="1323" y="641"/>
                  </a:lnTo>
                  <a:lnTo>
                    <a:pt x="1323" y="638"/>
                  </a:lnTo>
                  <a:lnTo>
                    <a:pt x="1290" y="682"/>
                  </a:lnTo>
                  <a:lnTo>
                    <a:pt x="1284" y="668"/>
                  </a:lnTo>
                  <a:lnTo>
                    <a:pt x="1279" y="659"/>
                  </a:lnTo>
                  <a:lnTo>
                    <a:pt x="1273" y="650"/>
                  </a:lnTo>
                  <a:lnTo>
                    <a:pt x="1268" y="645"/>
                  </a:lnTo>
                  <a:lnTo>
                    <a:pt x="1264" y="639"/>
                  </a:lnTo>
                  <a:lnTo>
                    <a:pt x="1259" y="631"/>
                  </a:lnTo>
                  <a:lnTo>
                    <a:pt x="1257" y="622"/>
                  </a:lnTo>
                  <a:lnTo>
                    <a:pt x="1256" y="608"/>
                  </a:lnTo>
                  <a:lnTo>
                    <a:pt x="1226" y="602"/>
                  </a:lnTo>
                  <a:lnTo>
                    <a:pt x="1195" y="595"/>
                  </a:lnTo>
                  <a:lnTo>
                    <a:pt x="1165" y="588"/>
                  </a:lnTo>
                  <a:lnTo>
                    <a:pt x="1134" y="582"/>
                  </a:lnTo>
                  <a:lnTo>
                    <a:pt x="1104" y="576"/>
                  </a:lnTo>
                  <a:lnTo>
                    <a:pt x="1074" y="569"/>
                  </a:lnTo>
                  <a:lnTo>
                    <a:pt x="1045" y="561"/>
                  </a:lnTo>
                  <a:lnTo>
                    <a:pt x="1018" y="553"/>
                  </a:lnTo>
                  <a:lnTo>
                    <a:pt x="984" y="553"/>
                  </a:lnTo>
                  <a:lnTo>
                    <a:pt x="977" y="546"/>
                  </a:lnTo>
                  <a:lnTo>
                    <a:pt x="973" y="537"/>
                  </a:lnTo>
                  <a:lnTo>
                    <a:pt x="969" y="528"/>
                  </a:lnTo>
                  <a:lnTo>
                    <a:pt x="966" y="521"/>
                  </a:lnTo>
                  <a:lnTo>
                    <a:pt x="962" y="514"/>
                  </a:lnTo>
                  <a:lnTo>
                    <a:pt x="956" y="508"/>
                  </a:lnTo>
                  <a:lnTo>
                    <a:pt x="952" y="506"/>
                  </a:lnTo>
                  <a:lnTo>
                    <a:pt x="948" y="505"/>
                  </a:lnTo>
                  <a:lnTo>
                    <a:pt x="943" y="504"/>
                  </a:lnTo>
                  <a:lnTo>
                    <a:pt x="937" y="503"/>
                  </a:lnTo>
                  <a:lnTo>
                    <a:pt x="929" y="504"/>
                  </a:lnTo>
                  <a:lnTo>
                    <a:pt x="922" y="505"/>
                  </a:lnTo>
                  <a:lnTo>
                    <a:pt x="916" y="507"/>
                  </a:lnTo>
                  <a:lnTo>
                    <a:pt x="910" y="509"/>
                  </a:lnTo>
                  <a:lnTo>
                    <a:pt x="906" y="512"/>
                  </a:lnTo>
                  <a:lnTo>
                    <a:pt x="901" y="516"/>
                  </a:lnTo>
                  <a:lnTo>
                    <a:pt x="898" y="519"/>
                  </a:lnTo>
                  <a:lnTo>
                    <a:pt x="895" y="523"/>
                  </a:lnTo>
                  <a:lnTo>
                    <a:pt x="886" y="539"/>
                  </a:lnTo>
                  <a:lnTo>
                    <a:pt x="877" y="553"/>
                  </a:lnTo>
                  <a:lnTo>
                    <a:pt x="870" y="559"/>
                  </a:lnTo>
                  <a:lnTo>
                    <a:pt x="861" y="564"/>
                  </a:lnTo>
                  <a:lnTo>
                    <a:pt x="849" y="570"/>
                  </a:lnTo>
                  <a:lnTo>
                    <a:pt x="835" y="576"/>
                  </a:lnTo>
                  <a:lnTo>
                    <a:pt x="806" y="587"/>
                  </a:lnTo>
                  <a:lnTo>
                    <a:pt x="772" y="597"/>
                  </a:lnTo>
                  <a:lnTo>
                    <a:pt x="738" y="607"/>
                  </a:lnTo>
                  <a:lnTo>
                    <a:pt x="705" y="614"/>
                  </a:lnTo>
                  <a:lnTo>
                    <a:pt x="689" y="617"/>
                  </a:lnTo>
                  <a:lnTo>
                    <a:pt x="675" y="619"/>
                  </a:lnTo>
                  <a:lnTo>
                    <a:pt x="663" y="620"/>
                  </a:lnTo>
                  <a:lnTo>
                    <a:pt x="652" y="620"/>
                  </a:lnTo>
                  <a:lnTo>
                    <a:pt x="656" y="614"/>
                  </a:lnTo>
                  <a:lnTo>
                    <a:pt x="667" y="597"/>
                  </a:lnTo>
                  <a:lnTo>
                    <a:pt x="673" y="589"/>
                  </a:lnTo>
                  <a:lnTo>
                    <a:pt x="677" y="581"/>
                  </a:lnTo>
                  <a:lnTo>
                    <a:pt x="678" y="578"/>
                  </a:lnTo>
                  <a:lnTo>
                    <a:pt x="679" y="575"/>
                  </a:lnTo>
                  <a:lnTo>
                    <a:pt x="679" y="572"/>
                  </a:lnTo>
                  <a:lnTo>
                    <a:pt x="678" y="571"/>
                  </a:lnTo>
                  <a:lnTo>
                    <a:pt x="689" y="562"/>
                  </a:lnTo>
                  <a:lnTo>
                    <a:pt x="700" y="555"/>
                  </a:lnTo>
                  <a:lnTo>
                    <a:pt x="711" y="551"/>
                  </a:lnTo>
                  <a:lnTo>
                    <a:pt x="721" y="548"/>
                  </a:lnTo>
                  <a:lnTo>
                    <a:pt x="732" y="546"/>
                  </a:lnTo>
                  <a:lnTo>
                    <a:pt x="742" y="546"/>
                  </a:lnTo>
                  <a:lnTo>
                    <a:pt x="751" y="546"/>
                  </a:lnTo>
                  <a:lnTo>
                    <a:pt x="761" y="546"/>
                  </a:lnTo>
                  <a:lnTo>
                    <a:pt x="769" y="546"/>
                  </a:lnTo>
                  <a:lnTo>
                    <a:pt x="778" y="546"/>
                  </a:lnTo>
                  <a:lnTo>
                    <a:pt x="786" y="545"/>
                  </a:lnTo>
                  <a:lnTo>
                    <a:pt x="794" y="543"/>
                  </a:lnTo>
                  <a:lnTo>
                    <a:pt x="800" y="538"/>
                  </a:lnTo>
                  <a:lnTo>
                    <a:pt x="807" y="533"/>
                  </a:lnTo>
                  <a:lnTo>
                    <a:pt x="812" y="525"/>
                  </a:lnTo>
                  <a:lnTo>
                    <a:pt x="818" y="515"/>
                  </a:lnTo>
                  <a:lnTo>
                    <a:pt x="744" y="515"/>
                  </a:lnTo>
                  <a:lnTo>
                    <a:pt x="724" y="528"/>
                  </a:lnTo>
                  <a:lnTo>
                    <a:pt x="705" y="540"/>
                  </a:lnTo>
                  <a:lnTo>
                    <a:pt x="685" y="551"/>
                  </a:lnTo>
                  <a:lnTo>
                    <a:pt x="664" y="560"/>
                  </a:lnTo>
                  <a:lnTo>
                    <a:pt x="643" y="568"/>
                  </a:lnTo>
                  <a:lnTo>
                    <a:pt x="622" y="575"/>
                  </a:lnTo>
                  <a:lnTo>
                    <a:pt x="600" y="582"/>
                  </a:lnTo>
                  <a:lnTo>
                    <a:pt x="578" y="589"/>
                  </a:lnTo>
                  <a:lnTo>
                    <a:pt x="573" y="592"/>
                  </a:lnTo>
                  <a:lnTo>
                    <a:pt x="567" y="594"/>
                  </a:lnTo>
                  <a:lnTo>
                    <a:pt x="564" y="599"/>
                  </a:lnTo>
                  <a:lnTo>
                    <a:pt x="560" y="602"/>
                  </a:lnTo>
                  <a:lnTo>
                    <a:pt x="554" y="609"/>
                  </a:lnTo>
                  <a:lnTo>
                    <a:pt x="550" y="617"/>
                  </a:lnTo>
                  <a:lnTo>
                    <a:pt x="547" y="625"/>
                  </a:lnTo>
                  <a:lnTo>
                    <a:pt x="543" y="633"/>
                  </a:lnTo>
                  <a:lnTo>
                    <a:pt x="541" y="636"/>
                  </a:lnTo>
                  <a:lnTo>
                    <a:pt x="539" y="639"/>
                  </a:lnTo>
                  <a:lnTo>
                    <a:pt x="536" y="642"/>
                  </a:lnTo>
                  <a:lnTo>
                    <a:pt x="532" y="645"/>
                  </a:lnTo>
                  <a:lnTo>
                    <a:pt x="529" y="648"/>
                  </a:lnTo>
                  <a:lnTo>
                    <a:pt x="526" y="650"/>
                  </a:lnTo>
                  <a:lnTo>
                    <a:pt x="521" y="652"/>
                  </a:lnTo>
                  <a:lnTo>
                    <a:pt x="517" y="654"/>
                  </a:lnTo>
                  <a:lnTo>
                    <a:pt x="507" y="655"/>
                  </a:lnTo>
                  <a:lnTo>
                    <a:pt x="496" y="655"/>
                  </a:lnTo>
                  <a:lnTo>
                    <a:pt x="474" y="652"/>
                  </a:lnTo>
                  <a:lnTo>
                    <a:pt x="459" y="651"/>
                  </a:lnTo>
                  <a:lnTo>
                    <a:pt x="452" y="654"/>
                  </a:lnTo>
                  <a:lnTo>
                    <a:pt x="444" y="657"/>
                  </a:lnTo>
                  <a:lnTo>
                    <a:pt x="438" y="661"/>
                  </a:lnTo>
                  <a:lnTo>
                    <a:pt x="430" y="665"/>
                  </a:lnTo>
                  <a:lnTo>
                    <a:pt x="417" y="674"/>
                  </a:lnTo>
                  <a:lnTo>
                    <a:pt x="405" y="684"/>
                  </a:lnTo>
                  <a:lnTo>
                    <a:pt x="394" y="694"/>
                  </a:lnTo>
                  <a:lnTo>
                    <a:pt x="383" y="702"/>
                  </a:lnTo>
                  <a:lnTo>
                    <a:pt x="374" y="708"/>
                  </a:lnTo>
                  <a:lnTo>
                    <a:pt x="367" y="713"/>
                  </a:lnTo>
                  <a:lnTo>
                    <a:pt x="335" y="722"/>
                  </a:lnTo>
                  <a:lnTo>
                    <a:pt x="309" y="729"/>
                  </a:lnTo>
                  <a:lnTo>
                    <a:pt x="287" y="737"/>
                  </a:lnTo>
                  <a:lnTo>
                    <a:pt x="270" y="743"/>
                  </a:lnTo>
                  <a:lnTo>
                    <a:pt x="252" y="750"/>
                  </a:lnTo>
                  <a:lnTo>
                    <a:pt x="235" y="757"/>
                  </a:lnTo>
                  <a:lnTo>
                    <a:pt x="216" y="766"/>
                  </a:lnTo>
                  <a:lnTo>
                    <a:pt x="193" y="775"/>
                  </a:lnTo>
                  <a:lnTo>
                    <a:pt x="168" y="786"/>
                  </a:lnTo>
                  <a:lnTo>
                    <a:pt x="145" y="795"/>
                  </a:lnTo>
                  <a:lnTo>
                    <a:pt x="124" y="802"/>
                  </a:lnTo>
                  <a:lnTo>
                    <a:pt x="105" y="807"/>
                  </a:lnTo>
                  <a:lnTo>
                    <a:pt x="87" y="812"/>
                  </a:lnTo>
                  <a:lnTo>
                    <a:pt x="68" y="818"/>
                  </a:lnTo>
                  <a:lnTo>
                    <a:pt x="48" y="826"/>
                  </a:lnTo>
                  <a:lnTo>
                    <a:pt x="27" y="836"/>
                  </a:lnTo>
                  <a:lnTo>
                    <a:pt x="1" y="824"/>
                  </a:lnTo>
                  <a:lnTo>
                    <a:pt x="4" y="817"/>
                  </a:lnTo>
                  <a:lnTo>
                    <a:pt x="4" y="813"/>
                  </a:lnTo>
                  <a:lnTo>
                    <a:pt x="3" y="810"/>
                  </a:lnTo>
                  <a:lnTo>
                    <a:pt x="2" y="808"/>
                  </a:lnTo>
                  <a:lnTo>
                    <a:pt x="0" y="806"/>
                  </a:lnTo>
                  <a:lnTo>
                    <a:pt x="0" y="803"/>
                  </a:lnTo>
                  <a:lnTo>
                    <a:pt x="2" y="799"/>
                  </a:lnTo>
                  <a:lnTo>
                    <a:pt x="7" y="793"/>
                  </a:lnTo>
                  <a:lnTo>
                    <a:pt x="14" y="789"/>
                  </a:lnTo>
                  <a:lnTo>
                    <a:pt x="21" y="785"/>
                  </a:lnTo>
                  <a:lnTo>
                    <a:pt x="28" y="782"/>
                  </a:lnTo>
                  <a:lnTo>
                    <a:pt x="36" y="779"/>
                  </a:lnTo>
                  <a:lnTo>
                    <a:pt x="52" y="774"/>
                  </a:lnTo>
                  <a:lnTo>
                    <a:pt x="70" y="771"/>
                  </a:lnTo>
                  <a:lnTo>
                    <a:pt x="102" y="766"/>
                  </a:lnTo>
                  <a:lnTo>
                    <a:pt x="127" y="761"/>
                  </a:lnTo>
                  <a:lnTo>
                    <a:pt x="143" y="757"/>
                  </a:lnTo>
                  <a:lnTo>
                    <a:pt x="158" y="751"/>
                  </a:lnTo>
                  <a:lnTo>
                    <a:pt x="173" y="746"/>
                  </a:lnTo>
                  <a:lnTo>
                    <a:pt x="188" y="739"/>
                  </a:lnTo>
                  <a:lnTo>
                    <a:pt x="215" y="726"/>
                  </a:lnTo>
                  <a:lnTo>
                    <a:pt x="240" y="712"/>
                  </a:lnTo>
                  <a:lnTo>
                    <a:pt x="265" y="696"/>
                  </a:lnTo>
                  <a:lnTo>
                    <a:pt x="291" y="681"/>
                  </a:lnTo>
                  <a:lnTo>
                    <a:pt x="315" y="666"/>
                  </a:lnTo>
                  <a:lnTo>
                    <a:pt x="339" y="651"/>
                  </a:lnTo>
                  <a:lnTo>
                    <a:pt x="327" y="643"/>
                  </a:lnTo>
                  <a:lnTo>
                    <a:pt x="317" y="636"/>
                  </a:lnTo>
                  <a:lnTo>
                    <a:pt x="308" y="631"/>
                  </a:lnTo>
                  <a:lnTo>
                    <a:pt x="300" y="626"/>
                  </a:lnTo>
                  <a:lnTo>
                    <a:pt x="292" y="629"/>
                  </a:lnTo>
                  <a:lnTo>
                    <a:pt x="285" y="634"/>
                  </a:lnTo>
                  <a:lnTo>
                    <a:pt x="280" y="639"/>
                  </a:lnTo>
                  <a:lnTo>
                    <a:pt x="273" y="644"/>
                  </a:lnTo>
                  <a:lnTo>
                    <a:pt x="267" y="649"/>
                  </a:lnTo>
                  <a:lnTo>
                    <a:pt x="260" y="654"/>
                  </a:lnTo>
                  <a:lnTo>
                    <a:pt x="253" y="657"/>
                  </a:lnTo>
                  <a:lnTo>
                    <a:pt x="247" y="658"/>
                  </a:lnTo>
                  <a:lnTo>
                    <a:pt x="225" y="657"/>
                  </a:lnTo>
                  <a:lnTo>
                    <a:pt x="192" y="652"/>
                  </a:lnTo>
                  <a:lnTo>
                    <a:pt x="174" y="650"/>
                  </a:lnTo>
                  <a:lnTo>
                    <a:pt x="160" y="646"/>
                  </a:lnTo>
                  <a:lnTo>
                    <a:pt x="155" y="645"/>
                  </a:lnTo>
                  <a:lnTo>
                    <a:pt x="150" y="643"/>
                  </a:lnTo>
                  <a:lnTo>
                    <a:pt x="148" y="641"/>
                  </a:lnTo>
                  <a:lnTo>
                    <a:pt x="147" y="638"/>
                  </a:lnTo>
                  <a:lnTo>
                    <a:pt x="148" y="635"/>
                  </a:lnTo>
                  <a:lnTo>
                    <a:pt x="150" y="631"/>
                  </a:lnTo>
                  <a:lnTo>
                    <a:pt x="155" y="626"/>
                  </a:lnTo>
                  <a:lnTo>
                    <a:pt x="159" y="621"/>
                  </a:lnTo>
                  <a:lnTo>
                    <a:pt x="172" y="610"/>
                  </a:lnTo>
                  <a:lnTo>
                    <a:pt x="189" y="597"/>
                  </a:lnTo>
                  <a:lnTo>
                    <a:pt x="204" y="584"/>
                  </a:lnTo>
                  <a:lnTo>
                    <a:pt x="219" y="571"/>
                  </a:lnTo>
                  <a:lnTo>
                    <a:pt x="226" y="565"/>
                  </a:lnTo>
                  <a:lnTo>
                    <a:pt x="231" y="559"/>
                  </a:lnTo>
                  <a:lnTo>
                    <a:pt x="237" y="553"/>
                  </a:lnTo>
                  <a:lnTo>
                    <a:pt x="240" y="547"/>
                  </a:lnTo>
                  <a:lnTo>
                    <a:pt x="223" y="550"/>
                  </a:lnTo>
                  <a:lnTo>
                    <a:pt x="207" y="556"/>
                  </a:lnTo>
                  <a:lnTo>
                    <a:pt x="191" y="562"/>
                  </a:lnTo>
                  <a:lnTo>
                    <a:pt x="175" y="568"/>
                  </a:lnTo>
                  <a:lnTo>
                    <a:pt x="168" y="571"/>
                  </a:lnTo>
                  <a:lnTo>
                    <a:pt x="160" y="573"/>
                  </a:lnTo>
                  <a:lnTo>
                    <a:pt x="152" y="575"/>
                  </a:lnTo>
                  <a:lnTo>
                    <a:pt x="144" y="576"/>
                  </a:lnTo>
                  <a:lnTo>
                    <a:pt x="135" y="576"/>
                  </a:lnTo>
                  <a:lnTo>
                    <a:pt x="126" y="575"/>
                  </a:lnTo>
                  <a:lnTo>
                    <a:pt x="116" y="574"/>
                  </a:lnTo>
                  <a:lnTo>
                    <a:pt x="107" y="571"/>
                  </a:lnTo>
                  <a:lnTo>
                    <a:pt x="107" y="565"/>
                  </a:lnTo>
                  <a:lnTo>
                    <a:pt x="143" y="536"/>
                  </a:lnTo>
                  <a:lnTo>
                    <a:pt x="182" y="508"/>
                  </a:lnTo>
                  <a:lnTo>
                    <a:pt x="223" y="476"/>
                  </a:lnTo>
                  <a:lnTo>
                    <a:pt x="267" y="442"/>
                  </a:lnTo>
                  <a:lnTo>
                    <a:pt x="286" y="426"/>
                  </a:lnTo>
                  <a:lnTo>
                    <a:pt x="306" y="411"/>
                  </a:lnTo>
                  <a:lnTo>
                    <a:pt x="326" y="395"/>
                  </a:lnTo>
                  <a:lnTo>
                    <a:pt x="346" y="380"/>
                  </a:lnTo>
                  <a:lnTo>
                    <a:pt x="386" y="411"/>
                  </a:lnTo>
                  <a:lnTo>
                    <a:pt x="393" y="405"/>
                  </a:lnTo>
                  <a:lnTo>
                    <a:pt x="399" y="400"/>
                  </a:lnTo>
                  <a:lnTo>
                    <a:pt x="406" y="396"/>
                  </a:lnTo>
                  <a:lnTo>
                    <a:pt x="414" y="393"/>
                  </a:lnTo>
                  <a:lnTo>
                    <a:pt x="428" y="386"/>
                  </a:lnTo>
                  <a:lnTo>
                    <a:pt x="444" y="382"/>
                  </a:lnTo>
                  <a:lnTo>
                    <a:pt x="476" y="374"/>
                  </a:lnTo>
                  <a:lnTo>
                    <a:pt x="509" y="370"/>
                  </a:lnTo>
                  <a:lnTo>
                    <a:pt x="524" y="367"/>
                  </a:lnTo>
                  <a:lnTo>
                    <a:pt x="539" y="363"/>
                  </a:lnTo>
                  <a:lnTo>
                    <a:pt x="552" y="359"/>
                  </a:lnTo>
                  <a:lnTo>
                    <a:pt x="563" y="353"/>
                  </a:lnTo>
                  <a:lnTo>
                    <a:pt x="569" y="349"/>
                  </a:lnTo>
                  <a:lnTo>
                    <a:pt x="574" y="345"/>
                  </a:lnTo>
                  <a:lnTo>
                    <a:pt x="578" y="340"/>
                  </a:lnTo>
                  <a:lnTo>
                    <a:pt x="582" y="335"/>
                  </a:lnTo>
                  <a:lnTo>
                    <a:pt x="585" y="329"/>
                  </a:lnTo>
                  <a:lnTo>
                    <a:pt x="588" y="322"/>
                  </a:lnTo>
                  <a:lnTo>
                    <a:pt x="590" y="314"/>
                  </a:lnTo>
                  <a:lnTo>
                    <a:pt x="592" y="306"/>
                  </a:lnTo>
                  <a:lnTo>
                    <a:pt x="559" y="306"/>
                  </a:lnTo>
                  <a:lnTo>
                    <a:pt x="548" y="312"/>
                  </a:lnTo>
                  <a:lnTo>
                    <a:pt x="535" y="321"/>
                  </a:lnTo>
                  <a:lnTo>
                    <a:pt x="528" y="325"/>
                  </a:lnTo>
                  <a:lnTo>
                    <a:pt x="520" y="328"/>
                  </a:lnTo>
                  <a:lnTo>
                    <a:pt x="513" y="330"/>
                  </a:lnTo>
                  <a:lnTo>
                    <a:pt x="506" y="331"/>
                  </a:lnTo>
                  <a:lnTo>
                    <a:pt x="495" y="330"/>
                  </a:lnTo>
                  <a:lnTo>
                    <a:pt x="485" y="327"/>
                  </a:lnTo>
                  <a:lnTo>
                    <a:pt x="474" y="324"/>
                  </a:lnTo>
                  <a:lnTo>
                    <a:pt x="463" y="321"/>
                  </a:lnTo>
                  <a:lnTo>
                    <a:pt x="453" y="318"/>
                  </a:lnTo>
                  <a:lnTo>
                    <a:pt x="443" y="317"/>
                  </a:lnTo>
                  <a:lnTo>
                    <a:pt x="438" y="318"/>
                  </a:lnTo>
                  <a:lnTo>
                    <a:pt x="433" y="319"/>
                  </a:lnTo>
                  <a:lnTo>
                    <a:pt x="430" y="322"/>
                  </a:lnTo>
                  <a:lnTo>
                    <a:pt x="426" y="325"/>
                  </a:lnTo>
                  <a:lnTo>
                    <a:pt x="432" y="316"/>
                  </a:lnTo>
                  <a:lnTo>
                    <a:pt x="443" y="307"/>
                  </a:lnTo>
                  <a:lnTo>
                    <a:pt x="457" y="297"/>
                  </a:lnTo>
                  <a:lnTo>
                    <a:pt x="472" y="287"/>
                  </a:lnTo>
                  <a:lnTo>
                    <a:pt x="506" y="265"/>
                  </a:lnTo>
                  <a:lnTo>
                    <a:pt x="539" y="244"/>
                  </a:lnTo>
                  <a:lnTo>
                    <a:pt x="698" y="250"/>
                  </a:lnTo>
                  <a:lnTo>
                    <a:pt x="701" y="246"/>
                  </a:lnTo>
                  <a:lnTo>
                    <a:pt x="704" y="243"/>
                  </a:lnTo>
                  <a:lnTo>
                    <a:pt x="708" y="240"/>
                  </a:lnTo>
                  <a:lnTo>
                    <a:pt x="711" y="238"/>
                  </a:lnTo>
                  <a:lnTo>
                    <a:pt x="719" y="236"/>
                  </a:lnTo>
                  <a:lnTo>
                    <a:pt x="728" y="234"/>
                  </a:lnTo>
                  <a:lnTo>
                    <a:pt x="745" y="234"/>
                  </a:lnTo>
                  <a:lnTo>
                    <a:pt x="758" y="232"/>
                  </a:lnTo>
                  <a:lnTo>
                    <a:pt x="756" y="224"/>
                  </a:lnTo>
                  <a:lnTo>
                    <a:pt x="753" y="216"/>
                  </a:lnTo>
                  <a:lnTo>
                    <a:pt x="749" y="210"/>
                  </a:lnTo>
                  <a:lnTo>
                    <a:pt x="742" y="204"/>
                  </a:lnTo>
                  <a:lnTo>
                    <a:pt x="737" y="199"/>
                  </a:lnTo>
                  <a:lnTo>
                    <a:pt x="729" y="195"/>
                  </a:lnTo>
                  <a:lnTo>
                    <a:pt x="721" y="191"/>
                  </a:lnTo>
                  <a:lnTo>
                    <a:pt x="713" y="188"/>
                  </a:lnTo>
                  <a:lnTo>
                    <a:pt x="698" y="182"/>
                  </a:lnTo>
                  <a:lnTo>
                    <a:pt x="684" y="176"/>
                  </a:lnTo>
                  <a:lnTo>
                    <a:pt x="678" y="172"/>
                  </a:lnTo>
                  <a:lnTo>
                    <a:pt x="673" y="168"/>
                  </a:lnTo>
                  <a:lnTo>
                    <a:pt x="668" y="164"/>
                  </a:lnTo>
                  <a:lnTo>
                    <a:pt x="665" y="159"/>
                  </a:lnTo>
                  <a:lnTo>
                    <a:pt x="687" y="143"/>
                  </a:lnTo>
                  <a:lnTo>
                    <a:pt x="712" y="127"/>
                  </a:lnTo>
                  <a:lnTo>
                    <a:pt x="739" y="109"/>
                  </a:lnTo>
                  <a:lnTo>
                    <a:pt x="765" y="90"/>
                  </a:lnTo>
                  <a:lnTo>
                    <a:pt x="812" y="78"/>
                  </a:lnTo>
                  <a:lnTo>
                    <a:pt x="858" y="65"/>
                  </a:lnTo>
                  <a:lnTo>
                    <a:pt x="902" y="52"/>
                  </a:lnTo>
                  <a:lnTo>
                    <a:pt x="945" y="38"/>
                  </a:lnTo>
                  <a:lnTo>
                    <a:pt x="966" y="33"/>
                  </a:lnTo>
                  <a:lnTo>
                    <a:pt x="988" y="27"/>
                  </a:lnTo>
                  <a:lnTo>
                    <a:pt x="1010" y="22"/>
                  </a:lnTo>
                  <a:lnTo>
                    <a:pt x="1033" y="18"/>
                  </a:lnTo>
                  <a:lnTo>
                    <a:pt x="1056" y="15"/>
                  </a:lnTo>
                  <a:lnTo>
                    <a:pt x="1080" y="12"/>
                  </a:lnTo>
                  <a:lnTo>
                    <a:pt x="1104" y="11"/>
                  </a:lnTo>
                  <a:lnTo>
                    <a:pt x="1130" y="10"/>
                  </a:lnTo>
                  <a:lnTo>
                    <a:pt x="1157" y="9"/>
                  </a:lnTo>
                  <a:lnTo>
                    <a:pt x="1176" y="7"/>
                  </a:lnTo>
                  <a:lnTo>
                    <a:pt x="1192" y="5"/>
                  </a:lnTo>
                  <a:lnTo>
                    <a:pt x="1216" y="4"/>
                  </a:lnTo>
                  <a:lnTo>
                    <a:pt x="1241" y="3"/>
                  </a:lnTo>
                  <a:lnTo>
                    <a:pt x="1262" y="0"/>
                  </a:lnTo>
                  <a:lnTo>
                    <a:pt x="1270" y="0"/>
                  </a:lnTo>
                  <a:lnTo>
                    <a:pt x="1277" y="2"/>
                  </a:lnTo>
                  <a:lnTo>
                    <a:pt x="1280" y="3"/>
                  </a:lnTo>
                  <a:lnTo>
                    <a:pt x="1281" y="5"/>
                  </a:lnTo>
                  <a:lnTo>
                    <a:pt x="1282" y="7"/>
                  </a:lnTo>
                  <a:lnTo>
                    <a:pt x="1283" y="10"/>
                  </a:lnTo>
                  <a:lnTo>
                    <a:pt x="1306" y="10"/>
                  </a:lnTo>
                  <a:lnTo>
                    <a:pt x="1333" y="10"/>
                  </a:lnTo>
                  <a:lnTo>
                    <a:pt x="1354" y="10"/>
                  </a:lnTo>
                  <a:lnTo>
                    <a:pt x="1362" y="10"/>
                  </a:lnTo>
                  <a:lnTo>
                    <a:pt x="1380" y="11"/>
                  </a:lnTo>
                  <a:lnTo>
                    <a:pt x="1399" y="12"/>
                  </a:lnTo>
                  <a:lnTo>
                    <a:pt x="1417" y="15"/>
                  </a:lnTo>
                  <a:lnTo>
                    <a:pt x="1437" y="18"/>
                  </a:lnTo>
                  <a:lnTo>
                    <a:pt x="1475" y="26"/>
                  </a:lnTo>
                  <a:lnTo>
                    <a:pt x="1516" y="34"/>
                  </a:lnTo>
                  <a:lnTo>
                    <a:pt x="1557" y="44"/>
                  </a:lnTo>
                  <a:lnTo>
                    <a:pt x="1597" y="52"/>
                  </a:lnTo>
                  <a:lnTo>
                    <a:pt x="1617" y="55"/>
                  </a:lnTo>
                  <a:lnTo>
                    <a:pt x="1637" y="58"/>
                  </a:lnTo>
                  <a:lnTo>
                    <a:pt x="1656" y="59"/>
                  </a:lnTo>
                  <a:lnTo>
                    <a:pt x="1675" y="60"/>
                  </a:lnTo>
                  <a:lnTo>
                    <a:pt x="1761" y="41"/>
                  </a:lnTo>
                  <a:lnTo>
                    <a:pt x="1772" y="46"/>
                  </a:lnTo>
                  <a:lnTo>
                    <a:pt x="1784" y="51"/>
                  </a:lnTo>
                  <a:lnTo>
                    <a:pt x="1797" y="55"/>
                  </a:lnTo>
                  <a:lnTo>
                    <a:pt x="1808" y="60"/>
                  </a:lnTo>
                  <a:lnTo>
                    <a:pt x="1223" y="540"/>
                  </a:lnTo>
                  <a:lnTo>
                    <a:pt x="1258" y="540"/>
                  </a:lnTo>
                  <a:lnTo>
                    <a:pt x="1287" y="540"/>
                  </a:lnTo>
                  <a:lnTo>
                    <a:pt x="1309" y="540"/>
                  </a:lnTo>
                  <a:lnTo>
                    <a:pt x="1329" y="540"/>
                  </a:lnTo>
                  <a:lnTo>
                    <a:pt x="1328" y="547"/>
                  </a:lnTo>
                  <a:lnTo>
                    <a:pt x="1327" y="553"/>
                  </a:lnTo>
                  <a:lnTo>
                    <a:pt x="1325" y="559"/>
                  </a:lnTo>
                  <a:lnTo>
                    <a:pt x="1323" y="565"/>
                  </a:lnTo>
                  <a:lnTo>
                    <a:pt x="1321" y="571"/>
                  </a:lnTo>
                  <a:lnTo>
                    <a:pt x="1318" y="576"/>
                  </a:lnTo>
                  <a:lnTo>
                    <a:pt x="1316" y="583"/>
                  </a:lnTo>
                  <a:lnTo>
                    <a:pt x="1316" y="589"/>
                  </a:lnTo>
                  <a:lnTo>
                    <a:pt x="1317" y="592"/>
                  </a:lnTo>
                  <a:lnTo>
                    <a:pt x="1320" y="595"/>
                  </a:lnTo>
                  <a:lnTo>
                    <a:pt x="1323" y="599"/>
                  </a:lnTo>
                  <a:lnTo>
                    <a:pt x="1327" y="601"/>
                  </a:lnTo>
                  <a:lnTo>
                    <a:pt x="1336" y="606"/>
                  </a:lnTo>
                  <a:lnTo>
                    <a:pt x="1343" y="608"/>
                  </a:lnTo>
                  <a:lnTo>
                    <a:pt x="1351" y="608"/>
                  </a:lnTo>
                  <a:lnTo>
                    <a:pt x="1358" y="607"/>
                  </a:lnTo>
                  <a:lnTo>
                    <a:pt x="1365" y="605"/>
                  </a:lnTo>
                  <a:lnTo>
                    <a:pt x="1371" y="604"/>
                  </a:lnTo>
                  <a:lnTo>
                    <a:pt x="1382" y="599"/>
                  </a:lnTo>
                  <a:lnTo>
                    <a:pt x="1391" y="592"/>
                  </a:lnTo>
                  <a:lnTo>
                    <a:pt x="1400" y="587"/>
                  </a:lnTo>
                  <a:lnTo>
                    <a:pt x="1409" y="582"/>
                  </a:lnTo>
                  <a:lnTo>
                    <a:pt x="1413" y="580"/>
                  </a:lnTo>
                  <a:lnTo>
                    <a:pt x="1417" y="578"/>
                  </a:lnTo>
                  <a:lnTo>
                    <a:pt x="1423" y="577"/>
                  </a:lnTo>
                  <a:lnTo>
                    <a:pt x="1429" y="577"/>
                  </a:lnTo>
                  <a:lnTo>
                    <a:pt x="1441" y="596"/>
                  </a:lnTo>
                  <a:lnTo>
                    <a:pt x="1457" y="617"/>
                  </a:lnTo>
                  <a:lnTo>
                    <a:pt x="1465" y="629"/>
                  </a:lnTo>
                  <a:lnTo>
                    <a:pt x="1470" y="643"/>
                  </a:lnTo>
                  <a:lnTo>
                    <a:pt x="1472" y="650"/>
                  </a:lnTo>
                  <a:lnTo>
                    <a:pt x="1474" y="659"/>
                  </a:lnTo>
                  <a:lnTo>
                    <a:pt x="1475" y="667"/>
                  </a:lnTo>
                  <a:lnTo>
                    <a:pt x="1475" y="676"/>
                  </a:lnTo>
                  <a:lnTo>
                    <a:pt x="1475" y="681"/>
                  </a:lnTo>
                  <a:lnTo>
                    <a:pt x="1474" y="686"/>
                  </a:lnTo>
                  <a:lnTo>
                    <a:pt x="1473" y="690"/>
                  </a:lnTo>
                  <a:lnTo>
                    <a:pt x="1471" y="694"/>
                  </a:lnTo>
                  <a:lnTo>
                    <a:pt x="1467" y="700"/>
                  </a:lnTo>
                  <a:lnTo>
                    <a:pt x="1462" y="706"/>
                  </a:lnTo>
                  <a:lnTo>
                    <a:pt x="1457" y="713"/>
                  </a:lnTo>
                  <a:lnTo>
                    <a:pt x="1454" y="719"/>
                  </a:lnTo>
                  <a:lnTo>
                    <a:pt x="1451" y="723"/>
                  </a:lnTo>
                  <a:lnTo>
                    <a:pt x="1450" y="727"/>
                  </a:lnTo>
                  <a:lnTo>
                    <a:pt x="1449" y="732"/>
                  </a:lnTo>
                  <a:lnTo>
                    <a:pt x="1449" y="737"/>
                  </a:lnTo>
                  <a:lnTo>
                    <a:pt x="1449" y="742"/>
                  </a:lnTo>
                  <a:lnTo>
                    <a:pt x="1450" y="746"/>
                  </a:lnTo>
                  <a:lnTo>
                    <a:pt x="1452" y="750"/>
                  </a:lnTo>
                  <a:lnTo>
                    <a:pt x="1455" y="754"/>
                  </a:lnTo>
                  <a:lnTo>
                    <a:pt x="1459" y="761"/>
                  </a:lnTo>
                  <a:lnTo>
                    <a:pt x="1466" y="769"/>
                  </a:lnTo>
                  <a:lnTo>
                    <a:pt x="1471" y="775"/>
                  </a:lnTo>
                  <a:lnTo>
                    <a:pt x="1477" y="783"/>
                  </a:lnTo>
                  <a:lnTo>
                    <a:pt x="1479" y="786"/>
                  </a:lnTo>
                  <a:lnTo>
                    <a:pt x="1481" y="790"/>
                  </a:lnTo>
                  <a:lnTo>
                    <a:pt x="1482" y="794"/>
                  </a:lnTo>
                  <a:lnTo>
                    <a:pt x="1482" y="799"/>
                  </a:lnTo>
                  <a:lnTo>
                    <a:pt x="1482" y="802"/>
                  </a:lnTo>
                  <a:lnTo>
                    <a:pt x="1480" y="807"/>
                  </a:lnTo>
                  <a:lnTo>
                    <a:pt x="1477" y="811"/>
                  </a:lnTo>
                  <a:lnTo>
                    <a:pt x="1473" y="816"/>
                  </a:lnTo>
                  <a:lnTo>
                    <a:pt x="1463" y="826"/>
                  </a:lnTo>
                  <a:lnTo>
                    <a:pt x="1452" y="835"/>
                  </a:lnTo>
                  <a:lnTo>
                    <a:pt x="1446" y="839"/>
                  </a:lnTo>
                  <a:lnTo>
                    <a:pt x="1439" y="843"/>
                  </a:lnTo>
                  <a:lnTo>
                    <a:pt x="1433" y="846"/>
                  </a:lnTo>
                  <a:lnTo>
                    <a:pt x="1426" y="848"/>
                  </a:lnTo>
                  <a:lnTo>
                    <a:pt x="1419" y="850"/>
                  </a:lnTo>
                  <a:lnTo>
                    <a:pt x="1414" y="850"/>
                  </a:lnTo>
                  <a:lnTo>
                    <a:pt x="1407" y="850"/>
                  </a:lnTo>
                  <a:lnTo>
                    <a:pt x="1402" y="848"/>
                  </a:lnTo>
                  <a:lnTo>
                    <a:pt x="1410" y="84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967" name="Google Shape;967;p59"/>
            <p:cNvSpPr/>
            <p:nvPr/>
          </p:nvSpPr>
          <p:spPr>
            <a:xfrm>
              <a:off x="552381" y="2502396"/>
              <a:ext cx="1657143" cy="780626"/>
            </a:xfrm>
            <a:custGeom>
              <a:avLst/>
              <a:gdLst/>
              <a:ahLst/>
              <a:cxnLst/>
              <a:rect l="l" t="t" r="r" b="b"/>
              <a:pathLst>
                <a:path w="3175" h="1472" extrusionOk="0">
                  <a:moveTo>
                    <a:pt x="3155" y="258"/>
                  </a:moveTo>
                  <a:lnTo>
                    <a:pt x="3129" y="270"/>
                  </a:lnTo>
                  <a:lnTo>
                    <a:pt x="3104" y="281"/>
                  </a:lnTo>
                  <a:lnTo>
                    <a:pt x="3079" y="291"/>
                  </a:lnTo>
                  <a:lnTo>
                    <a:pt x="3055" y="300"/>
                  </a:lnTo>
                  <a:lnTo>
                    <a:pt x="3032" y="309"/>
                  </a:lnTo>
                  <a:lnTo>
                    <a:pt x="3008" y="317"/>
                  </a:lnTo>
                  <a:lnTo>
                    <a:pt x="2983" y="326"/>
                  </a:lnTo>
                  <a:lnTo>
                    <a:pt x="2956" y="333"/>
                  </a:lnTo>
                  <a:lnTo>
                    <a:pt x="2948" y="337"/>
                  </a:lnTo>
                  <a:lnTo>
                    <a:pt x="2940" y="341"/>
                  </a:lnTo>
                  <a:lnTo>
                    <a:pt x="2933" y="347"/>
                  </a:lnTo>
                  <a:lnTo>
                    <a:pt x="2928" y="353"/>
                  </a:lnTo>
                  <a:lnTo>
                    <a:pt x="2917" y="366"/>
                  </a:lnTo>
                  <a:lnTo>
                    <a:pt x="2909" y="382"/>
                  </a:lnTo>
                  <a:lnTo>
                    <a:pt x="2900" y="397"/>
                  </a:lnTo>
                  <a:lnTo>
                    <a:pt x="2894" y="410"/>
                  </a:lnTo>
                  <a:lnTo>
                    <a:pt x="2889" y="416"/>
                  </a:lnTo>
                  <a:lnTo>
                    <a:pt x="2885" y="422"/>
                  </a:lnTo>
                  <a:lnTo>
                    <a:pt x="2881" y="427"/>
                  </a:lnTo>
                  <a:lnTo>
                    <a:pt x="2876" y="431"/>
                  </a:lnTo>
                  <a:lnTo>
                    <a:pt x="2876" y="436"/>
                  </a:lnTo>
                  <a:lnTo>
                    <a:pt x="2877" y="440"/>
                  </a:lnTo>
                  <a:lnTo>
                    <a:pt x="2880" y="445"/>
                  </a:lnTo>
                  <a:lnTo>
                    <a:pt x="2883" y="450"/>
                  </a:lnTo>
                  <a:lnTo>
                    <a:pt x="2896" y="440"/>
                  </a:lnTo>
                  <a:lnTo>
                    <a:pt x="2909" y="431"/>
                  </a:lnTo>
                  <a:lnTo>
                    <a:pt x="2910" y="438"/>
                  </a:lnTo>
                  <a:lnTo>
                    <a:pt x="2910" y="443"/>
                  </a:lnTo>
                  <a:lnTo>
                    <a:pt x="2909" y="448"/>
                  </a:lnTo>
                  <a:lnTo>
                    <a:pt x="2907" y="451"/>
                  </a:lnTo>
                  <a:lnTo>
                    <a:pt x="2905" y="455"/>
                  </a:lnTo>
                  <a:lnTo>
                    <a:pt x="2902" y="457"/>
                  </a:lnTo>
                  <a:lnTo>
                    <a:pt x="2898" y="459"/>
                  </a:lnTo>
                  <a:lnTo>
                    <a:pt x="2894" y="460"/>
                  </a:lnTo>
                  <a:lnTo>
                    <a:pt x="2883" y="462"/>
                  </a:lnTo>
                  <a:lnTo>
                    <a:pt x="2871" y="462"/>
                  </a:lnTo>
                  <a:lnTo>
                    <a:pt x="2858" y="462"/>
                  </a:lnTo>
                  <a:lnTo>
                    <a:pt x="2843" y="462"/>
                  </a:lnTo>
                  <a:lnTo>
                    <a:pt x="2820" y="463"/>
                  </a:lnTo>
                  <a:lnTo>
                    <a:pt x="2796" y="466"/>
                  </a:lnTo>
                  <a:lnTo>
                    <a:pt x="2773" y="470"/>
                  </a:lnTo>
                  <a:lnTo>
                    <a:pt x="2750" y="476"/>
                  </a:lnTo>
                  <a:lnTo>
                    <a:pt x="2728" y="483"/>
                  </a:lnTo>
                  <a:lnTo>
                    <a:pt x="2708" y="491"/>
                  </a:lnTo>
                  <a:lnTo>
                    <a:pt x="2691" y="498"/>
                  </a:lnTo>
                  <a:lnTo>
                    <a:pt x="2678" y="505"/>
                  </a:lnTo>
                  <a:lnTo>
                    <a:pt x="2678" y="542"/>
                  </a:lnTo>
                  <a:lnTo>
                    <a:pt x="2675" y="549"/>
                  </a:lnTo>
                  <a:lnTo>
                    <a:pt x="2673" y="555"/>
                  </a:lnTo>
                  <a:lnTo>
                    <a:pt x="2670" y="561"/>
                  </a:lnTo>
                  <a:lnTo>
                    <a:pt x="2667" y="566"/>
                  </a:lnTo>
                  <a:lnTo>
                    <a:pt x="2658" y="575"/>
                  </a:lnTo>
                  <a:lnTo>
                    <a:pt x="2649" y="584"/>
                  </a:lnTo>
                  <a:lnTo>
                    <a:pt x="2639" y="592"/>
                  </a:lnTo>
                  <a:lnTo>
                    <a:pt x="2628" y="602"/>
                  </a:lnTo>
                  <a:lnTo>
                    <a:pt x="2619" y="611"/>
                  </a:lnTo>
                  <a:lnTo>
                    <a:pt x="2611" y="622"/>
                  </a:lnTo>
                  <a:lnTo>
                    <a:pt x="2611" y="613"/>
                  </a:lnTo>
                  <a:lnTo>
                    <a:pt x="2611" y="604"/>
                  </a:lnTo>
                  <a:lnTo>
                    <a:pt x="2606" y="603"/>
                  </a:lnTo>
                  <a:lnTo>
                    <a:pt x="2602" y="600"/>
                  </a:lnTo>
                  <a:lnTo>
                    <a:pt x="2598" y="595"/>
                  </a:lnTo>
                  <a:lnTo>
                    <a:pt x="2596" y="590"/>
                  </a:lnTo>
                  <a:lnTo>
                    <a:pt x="2595" y="585"/>
                  </a:lnTo>
                  <a:lnTo>
                    <a:pt x="2595" y="580"/>
                  </a:lnTo>
                  <a:lnTo>
                    <a:pt x="2595" y="576"/>
                  </a:lnTo>
                  <a:lnTo>
                    <a:pt x="2597" y="573"/>
                  </a:lnTo>
                  <a:lnTo>
                    <a:pt x="2578" y="573"/>
                  </a:lnTo>
                  <a:lnTo>
                    <a:pt x="2575" y="587"/>
                  </a:lnTo>
                  <a:lnTo>
                    <a:pt x="2574" y="600"/>
                  </a:lnTo>
                  <a:lnTo>
                    <a:pt x="2574" y="610"/>
                  </a:lnTo>
                  <a:lnTo>
                    <a:pt x="2574" y="619"/>
                  </a:lnTo>
                  <a:lnTo>
                    <a:pt x="2577" y="633"/>
                  </a:lnTo>
                  <a:lnTo>
                    <a:pt x="2578" y="646"/>
                  </a:lnTo>
                  <a:lnTo>
                    <a:pt x="2577" y="658"/>
                  </a:lnTo>
                  <a:lnTo>
                    <a:pt x="2574" y="668"/>
                  </a:lnTo>
                  <a:lnTo>
                    <a:pt x="2570" y="677"/>
                  </a:lnTo>
                  <a:lnTo>
                    <a:pt x="2564" y="685"/>
                  </a:lnTo>
                  <a:lnTo>
                    <a:pt x="2559" y="693"/>
                  </a:lnTo>
                  <a:lnTo>
                    <a:pt x="2552" y="700"/>
                  </a:lnTo>
                  <a:lnTo>
                    <a:pt x="2545" y="707"/>
                  </a:lnTo>
                  <a:lnTo>
                    <a:pt x="2537" y="715"/>
                  </a:lnTo>
                  <a:lnTo>
                    <a:pt x="2538" y="684"/>
                  </a:lnTo>
                  <a:lnTo>
                    <a:pt x="2538" y="657"/>
                  </a:lnTo>
                  <a:lnTo>
                    <a:pt x="2540" y="630"/>
                  </a:lnTo>
                  <a:lnTo>
                    <a:pt x="2544" y="604"/>
                  </a:lnTo>
                  <a:lnTo>
                    <a:pt x="2535" y="607"/>
                  </a:lnTo>
                  <a:lnTo>
                    <a:pt x="2527" y="611"/>
                  </a:lnTo>
                  <a:lnTo>
                    <a:pt x="2519" y="615"/>
                  </a:lnTo>
                  <a:lnTo>
                    <a:pt x="2514" y="621"/>
                  </a:lnTo>
                  <a:lnTo>
                    <a:pt x="2510" y="628"/>
                  </a:lnTo>
                  <a:lnTo>
                    <a:pt x="2506" y="635"/>
                  </a:lnTo>
                  <a:lnTo>
                    <a:pt x="2505" y="643"/>
                  </a:lnTo>
                  <a:lnTo>
                    <a:pt x="2504" y="653"/>
                  </a:lnTo>
                  <a:lnTo>
                    <a:pt x="2491" y="653"/>
                  </a:lnTo>
                  <a:lnTo>
                    <a:pt x="2478" y="653"/>
                  </a:lnTo>
                  <a:lnTo>
                    <a:pt x="2478" y="658"/>
                  </a:lnTo>
                  <a:lnTo>
                    <a:pt x="2479" y="662"/>
                  </a:lnTo>
                  <a:lnTo>
                    <a:pt x="2480" y="666"/>
                  </a:lnTo>
                  <a:lnTo>
                    <a:pt x="2482" y="670"/>
                  </a:lnTo>
                  <a:lnTo>
                    <a:pt x="2486" y="678"/>
                  </a:lnTo>
                  <a:lnTo>
                    <a:pt x="2493" y="684"/>
                  </a:lnTo>
                  <a:lnTo>
                    <a:pt x="2499" y="690"/>
                  </a:lnTo>
                  <a:lnTo>
                    <a:pt x="2505" y="695"/>
                  </a:lnTo>
                  <a:lnTo>
                    <a:pt x="2512" y="699"/>
                  </a:lnTo>
                  <a:lnTo>
                    <a:pt x="2517" y="702"/>
                  </a:lnTo>
                  <a:lnTo>
                    <a:pt x="2517" y="727"/>
                  </a:lnTo>
                  <a:lnTo>
                    <a:pt x="2496" y="730"/>
                  </a:lnTo>
                  <a:lnTo>
                    <a:pt x="2479" y="730"/>
                  </a:lnTo>
                  <a:lnTo>
                    <a:pt x="2472" y="730"/>
                  </a:lnTo>
                  <a:lnTo>
                    <a:pt x="2466" y="730"/>
                  </a:lnTo>
                  <a:lnTo>
                    <a:pt x="2458" y="731"/>
                  </a:lnTo>
                  <a:lnTo>
                    <a:pt x="2451" y="733"/>
                  </a:lnTo>
                  <a:lnTo>
                    <a:pt x="2455" y="737"/>
                  </a:lnTo>
                  <a:lnTo>
                    <a:pt x="2459" y="741"/>
                  </a:lnTo>
                  <a:lnTo>
                    <a:pt x="2465" y="744"/>
                  </a:lnTo>
                  <a:lnTo>
                    <a:pt x="2471" y="747"/>
                  </a:lnTo>
                  <a:lnTo>
                    <a:pt x="2483" y="750"/>
                  </a:lnTo>
                  <a:lnTo>
                    <a:pt x="2491" y="751"/>
                  </a:lnTo>
                  <a:lnTo>
                    <a:pt x="2492" y="756"/>
                  </a:lnTo>
                  <a:lnTo>
                    <a:pt x="2493" y="760"/>
                  </a:lnTo>
                  <a:lnTo>
                    <a:pt x="2495" y="765"/>
                  </a:lnTo>
                  <a:lnTo>
                    <a:pt x="2499" y="769"/>
                  </a:lnTo>
                  <a:lnTo>
                    <a:pt x="2505" y="777"/>
                  </a:lnTo>
                  <a:lnTo>
                    <a:pt x="2511" y="782"/>
                  </a:lnTo>
                  <a:lnTo>
                    <a:pt x="2500" y="792"/>
                  </a:lnTo>
                  <a:lnTo>
                    <a:pt x="2489" y="802"/>
                  </a:lnTo>
                  <a:lnTo>
                    <a:pt x="2480" y="812"/>
                  </a:lnTo>
                  <a:lnTo>
                    <a:pt x="2471" y="823"/>
                  </a:lnTo>
                  <a:lnTo>
                    <a:pt x="2456" y="841"/>
                  </a:lnTo>
                  <a:lnTo>
                    <a:pt x="2441" y="859"/>
                  </a:lnTo>
                  <a:lnTo>
                    <a:pt x="2434" y="867"/>
                  </a:lnTo>
                  <a:lnTo>
                    <a:pt x="2425" y="876"/>
                  </a:lnTo>
                  <a:lnTo>
                    <a:pt x="2416" y="884"/>
                  </a:lnTo>
                  <a:lnTo>
                    <a:pt x="2406" y="892"/>
                  </a:lnTo>
                  <a:lnTo>
                    <a:pt x="2395" y="899"/>
                  </a:lnTo>
                  <a:lnTo>
                    <a:pt x="2382" y="905"/>
                  </a:lnTo>
                  <a:lnTo>
                    <a:pt x="2368" y="912"/>
                  </a:lnTo>
                  <a:lnTo>
                    <a:pt x="2351" y="917"/>
                  </a:lnTo>
                  <a:lnTo>
                    <a:pt x="2346" y="919"/>
                  </a:lnTo>
                  <a:lnTo>
                    <a:pt x="2339" y="923"/>
                  </a:lnTo>
                  <a:lnTo>
                    <a:pt x="2332" y="928"/>
                  </a:lnTo>
                  <a:lnTo>
                    <a:pt x="2324" y="935"/>
                  </a:lnTo>
                  <a:lnTo>
                    <a:pt x="2307" y="950"/>
                  </a:lnTo>
                  <a:lnTo>
                    <a:pt x="2289" y="967"/>
                  </a:lnTo>
                  <a:lnTo>
                    <a:pt x="2271" y="984"/>
                  </a:lnTo>
                  <a:lnTo>
                    <a:pt x="2255" y="999"/>
                  </a:lnTo>
                  <a:lnTo>
                    <a:pt x="2248" y="1006"/>
                  </a:lnTo>
                  <a:lnTo>
                    <a:pt x="2242" y="1011"/>
                  </a:lnTo>
                  <a:lnTo>
                    <a:pt x="2236" y="1014"/>
                  </a:lnTo>
                  <a:lnTo>
                    <a:pt x="2232" y="1016"/>
                  </a:lnTo>
                  <a:lnTo>
                    <a:pt x="2208" y="1025"/>
                  </a:lnTo>
                  <a:lnTo>
                    <a:pt x="2186" y="1034"/>
                  </a:lnTo>
                  <a:lnTo>
                    <a:pt x="2175" y="1039"/>
                  </a:lnTo>
                  <a:lnTo>
                    <a:pt x="2165" y="1045"/>
                  </a:lnTo>
                  <a:lnTo>
                    <a:pt x="2156" y="1051"/>
                  </a:lnTo>
                  <a:lnTo>
                    <a:pt x="2147" y="1057"/>
                  </a:lnTo>
                  <a:lnTo>
                    <a:pt x="2140" y="1064"/>
                  </a:lnTo>
                  <a:lnTo>
                    <a:pt x="2133" y="1072"/>
                  </a:lnTo>
                  <a:lnTo>
                    <a:pt x="2126" y="1080"/>
                  </a:lnTo>
                  <a:lnTo>
                    <a:pt x="2122" y="1090"/>
                  </a:lnTo>
                  <a:lnTo>
                    <a:pt x="2118" y="1101"/>
                  </a:lnTo>
                  <a:lnTo>
                    <a:pt x="2114" y="1113"/>
                  </a:lnTo>
                  <a:lnTo>
                    <a:pt x="2113" y="1125"/>
                  </a:lnTo>
                  <a:lnTo>
                    <a:pt x="2112" y="1139"/>
                  </a:lnTo>
                  <a:lnTo>
                    <a:pt x="2112" y="1151"/>
                  </a:lnTo>
                  <a:lnTo>
                    <a:pt x="2112" y="1174"/>
                  </a:lnTo>
                  <a:lnTo>
                    <a:pt x="2112" y="1195"/>
                  </a:lnTo>
                  <a:lnTo>
                    <a:pt x="2112" y="1207"/>
                  </a:lnTo>
                  <a:lnTo>
                    <a:pt x="2114" y="1223"/>
                  </a:lnTo>
                  <a:lnTo>
                    <a:pt x="2118" y="1240"/>
                  </a:lnTo>
                  <a:lnTo>
                    <a:pt x="2120" y="1249"/>
                  </a:lnTo>
                  <a:lnTo>
                    <a:pt x="2121" y="1259"/>
                  </a:lnTo>
                  <a:lnTo>
                    <a:pt x="2121" y="1270"/>
                  </a:lnTo>
                  <a:lnTo>
                    <a:pt x="2119" y="1281"/>
                  </a:lnTo>
                  <a:lnTo>
                    <a:pt x="2132" y="1343"/>
                  </a:lnTo>
                  <a:lnTo>
                    <a:pt x="2126" y="1379"/>
                  </a:lnTo>
                  <a:lnTo>
                    <a:pt x="2118" y="1417"/>
                  </a:lnTo>
                  <a:lnTo>
                    <a:pt x="2112" y="1435"/>
                  </a:lnTo>
                  <a:lnTo>
                    <a:pt x="2105" y="1450"/>
                  </a:lnTo>
                  <a:lnTo>
                    <a:pt x="2103" y="1457"/>
                  </a:lnTo>
                  <a:lnTo>
                    <a:pt x="2100" y="1463"/>
                  </a:lnTo>
                  <a:lnTo>
                    <a:pt x="2096" y="1468"/>
                  </a:lnTo>
                  <a:lnTo>
                    <a:pt x="2092" y="1472"/>
                  </a:lnTo>
                  <a:lnTo>
                    <a:pt x="2059" y="1472"/>
                  </a:lnTo>
                  <a:lnTo>
                    <a:pt x="2058" y="1464"/>
                  </a:lnTo>
                  <a:lnTo>
                    <a:pt x="2057" y="1456"/>
                  </a:lnTo>
                  <a:lnTo>
                    <a:pt x="2055" y="1450"/>
                  </a:lnTo>
                  <a:lnTo>
                    <a:pt x="2053" y="1445"/>
                  </a:lnTo>
                  <a:lnTo>
                    <a:pt x="2047" y="1437"/>
                  </a:lnTo>
                  <a:lnTo>
                    <a:pt x="2040" y="1430"/>
                  </a:lnTo>
                  <a:lnTo>
                    <a:pt x="2033" y="1425"/>
                  </a:lnTo>
                  <a:lnTo>
                    <a:pt x="2029" y="1418"/>
                  </a:lnTo>
                  <a:lnTo>
                    <a:pt x="2026" y="1414"/>
                  </a:lnTo>
                  <a:lnTo>
                    <a:pt x="2025" y="1410"/>
                  </a:lnTo>
                  <a:lnTo>
                    <a:pt x="2025" y="1405"/>
                  </a:lnTo>
                  <a:lnTo>
                    <a:pt x="2026" y="1398"/>
                  </a:lnTo>
                  <a:lnTo>
                    <a:pt x="2026" y="1373"/>
                  </a:lnTo>
                  <a:lnTo>
                    <a:pt x="2022" y="1373"/>
                  </a:lnTo>
                  <a:lnTo>
                    <a:pt x="2019" y="1372"/>
                  </a:lnTo>
                  <a:lnTo>
                    <a:pt x="2015" y="1370"/>
                  </a:lnTo>
                  <a:lnTo>
                    <a:pt x="2012" y="1367"/>
                  </a:lnTo>
                  <a:lnTo>
                    <a:pt x="2007" y="1361"/>
                  </a:lnTo>
                  <a:lnTo>
                    <a:pt x="2002" y="1353"/>
                  </a:lnTo>
                  <a:lnTo>
                    <a:pt x="1998" y="1344"/>
                  </a:lnTo>
                  <a:lnTo>
                    <a:pt x="1995" y="1335"/>
                  </a:lnTo>
                  <a:lnTo>
                    <a:pt x="1993" y="1326"/>
                  </a:lnTo>
                  <a:lnTo>
                    <a:pt x="1992" y="1318"/>
                  </a:lnTo>
                  <a:lnTo>
                    <a:pt x="1992" y="1298"/>
                  </a:lnTo>
                  <a:lnTo>
                    <a:pt x="1992" y="1281"/>
                  </a:lnTo>
                  <a:lnTo>
                    <a:pt x="1992" y="1265"/>
                  </a:lnTo>
                  <a:lnTo>
                    <a:pt x="1992" y="1244"/>
                  </a:lnTo>
                  <a:lnTo>
                    <a:pt x="1991" y="1234"/>
                  </a:lnTo>
                  <a:lnTo>
                    <a:pt x="1989" y="1224"/>
                  </a:lnTo>
                  <a:lnTo>
                    <a:pt x="1985" y="1212"/>
                  </a:lnTo>
                  <a:lnTo>
                    <a:pt x="1978" y="1201"/>
                  </a:lnTo>
                  <a:lnTo>
                    <a:pt x="1974" y="1196"/>
                  </a:lnTo>
                  <a:lnTo>
                    <a:pt x="1969" y="1191"/>
                  </a:lnTo>
                  <a:lnTo>
                    <a:pt x="1964" y="1187"/>
                  </a:lnTo>
                  <a:lnTo>
                    <a:pt x="1959" y="1184"/>
                  </a:lnTo>
                  <a:lnTo>
                    <a:pt x="1953" y="1181"/>
                  </a:lnTo>
                  <a:lnTo>
                    <a:pt x="1947" y="1178"/>
                  </a:lnTo>
                  <a:lnTo>
                    <a:pt x="1940" y="1177"/>
                  </a:lnTo>
                  <a:lnTo>
                    <a:pt x="1933" y="1177"/>
                  </a:lnTo>
                  <a:lnTo>
                    <a:pt x="1918" y="1177"/>
                  </a:lnTo>
                  <a:lnTo>
                    <a:pt x="1906" y="1177"/>
                  </a:lnTo>
                  <a:lnTo>
                    <a:pt x="1897" y="1177"/>
                  </a:lnTo>
                  <a:lnTo>
                    <a:pt x="1894" y="1177"/>
                  </a:lnTo>
                  <a:lnTo>
                    <a:pt x="1880" y="1176"/>
                  </a:lnTo>
                  <a:lnTo>
                    <a:pt x="1869" y="1175"/>
                  </a:lnTo>
                  <a:lnTo>
                    <a:pt x="1857" y="1173"/>
                  </a:lnTo>
                  <a:lnTo>
                    <a:pt x="1845" y="1171"/>
                  </a:lnTo>
                  <a:lnTo>
                    <a:pt x="1832" y="1168"/>
                  </a:lnTo>
                  <a:lnTo>
                    <a:pt x="1818" y="1166"/>
                  </a:lnTo>
                  <a:lnTo>
                    <a:pt x="1804" y="1165"/>
                  </a:lnTo>
                  <a:lnTo>
                    <a:pt x="1787" y="1164"/>
                  </a:lnTo>
                  <a:lnTo>
                    <a:pt x="1773" y="1164"/>
                  </a:lnTo>
                  <a:lnTo>
                    <a:pt x="1762" y="1162"/>
                  </a:lnTo>
                  <a:lnTo>
                    <a:pt x="1753" y="1159"/>
                  </a:lnTo>
                  <a:lnTo>
                    <a:pt x="1745" y="1155"/>
                  </a:lnTo>
                  <a:lnTo>
                    <a:pt x="1738" y="1151"/>
                  </a:lnTo>
                  <a:lnTo>
                    <a:pt x="1731" y="1148"/>
                  </a:lnTo>
                  <a:lnTo>
                    <a:pt x="1722" y="1146"/>
                  </a:lnTo>
                  <a:lnTo>
                    <a:pt x="1713" y="1145"/>
                  </a:lnTo>
                  <a:lnTo>
                    <a:pt x="1688" y="1144"/>
                  </a:lnTo>
                  <a:lnTo>
                    <a:pt x="1653" y="1143"/>
                  </a:lnTo>
                  <a:lnTo>
                    <a:pt x="1644" y="1144"/>
                  </a:lnTo>
                  <a:lnTo>
                    <a:pt x="1636" y="1144"/>
                  </a:lnTo>
                  <a:lnTo>
                    <a:pt x="1628" y="1146"/>
                  </a:lnTo>
                  <a:lnTo>
                    <a:pt x="1621" y="1148"/>
                  </a:lnTo>
                  <a:lnTo>
                    <a:pt x="1616" y="1151"/>
                  </a:lnTo>
                  <a:lnTo>
                    <a:pt x="1611" y="1155"/>
                  </a:lnTo>
                  <a:lnTo>
                    <a:pt x="1608" y="1159"/>
                  </a:lnTo>
                  <a:lnTo>
                    <a:pt x="1607" y="1164"/>
                  </a:lnTo>
                  <a:lnTo>
                    <a:pt x="1608" y="1169"/>
                  </a:lnTo>
                  <a:lnTo>
                    <a:pt x="1608" y="1173"/>
                  </a:lnTo>
                  <a:lnTo>
                    <a:pt x="1610" y="1176"/>
                  </a:lnTo>
                  <a:lnTo>
                    <a:pt x="1611" y="1180"/>
                  </a:lnTo>
                  <a:lnTo>
                    <a:pt x="1616" y="1186"/>
                  </a:lnTo>
                  <a:lnTo>
                    <a:pt x="1621" y="1192"/>
                  </a:lnTo>
                  <a:lnTo>
                    <a:pt x="1627" y="1197"/>
                  </a:lnTo>
                  <a:lnTo>
                    <a:pt x="1632" y="1204"/>
                  </a:lnTo>
                  <a:lnTo>
                    <a:pt x="1638" y="1212"/>
                  </a:lnTo>
                  <a:lnTo>
                    <a:pt x="1641" y="1220"/>
                  </a:lnTo>
                  <a:lnTo>
                    <a:pt x="1628" y="1221"/>
                  </a:lnTo>
                  <a:lnTo>
                    <a:pt x="1615" y="1223"/>
                  </a:lnTo>
                  <a:lnTo>
                    <a:pt x="1601" y="1226"/>
                  </a:lnTo>
                  <a:lnTo>
                    <a:pt x="1589" y="1229"/>
                  </a:lnTo>
                  <a:lnTo>
                    <a:pt x="1577" y="1232"/>
                  </a:lnTo>
                  <a:lnTo>
                    <a:pt x="1565" y="1235"/>
                  </a:lnTo>
                  <a:lnTo>
                    <a:pt x="1555" y="1237"/>
                  </a:lnTo>
                  <a:lnTo>
                    <a:pt x="1548" y="1238"/>
                  </a:lnTo>
                  <a:lnTo>
                    <a:pt x="1544" y="1237"/>
                  </a:lnTo>
                  <a:lnTo>
                    <a:pt x="1539" y="1233"/>
                  </a:lnTo>
                  <a:lnTo>
                    <a:pt x="1533" y="1228"/>
                  </a:lnTo>
                  <a:lnTo>
                    <a:pt x="1528" y="1222"/>
                  </a:lnTo>
                  <a:lnTo>
                    <a:pt x="1516" y="1210"/>
                  </a:lnTo>
                  <a:lnTo>
                    <a:pt x="1508" y="1201"/>
                  </a:lnTo>
                  <a:lnTo>
                    <a:pt x="1474" y="1214"/>
                  </a:lnTo>
                  <a:lnTo>
                    <a:pt x="1468" y="1213"/>
                  </a:lnTo>
                  <a:lnTo>
                    <a:pt x="1461" y="1210"/>
                  </a:lnTo>
                  <a:lnTo>
                    <a:pt x="1454" y="1205"/>
                  </a:lnTo>
                  <a:lnTo>
                    <a:pt x="1448" y="1201"/>
                  </a:lnTo>
                  <a:lnTo>
                    <a:pt x="1441" y="1196"/>
                  </a:lnTo>
                  <a:lnTo>
                    <a:pt x="1436" y="1192"/>
                  </a:lnTo>
                  <a:lnTo>
                    <a:pt x="1428" y="1190"/>
                  </a:lnTo>
                  <a:lnTo>
                    <a:pt x="1421" y="1189"/>
                  </a:lnTo>
                  <a:lnTo>
                    <a:pt x="1406" y="1190"/>
                  </a:lnTo>
                  <a:lnTo>
                    <a:pt x="1390" y="1192"/>
                  </a:lnTo>
                  <a:lnTo>
                    <a:pt x="1372" y="1197"/>
                  </a:lnTo>
                  <a:lnTo>
                    <a:pt x="1354" y="1203"/>
                  </a:lnTo>
                  <a:lnTo>
                    <a:pt x="1337" y="1211"/>
                  </a:lnTo>
                  <a:lnTo>
                    <a:pt x="1318" y="1219"/>
                  </a:lnTo>
                  <a:lnTo>
                    <a:pt x="1301" y="1228"/>
                  </a:lnTo>
                  <a:lnTo>
                    <a:pt x="1283" y="1238"/>
                  </a:lnTo>
                  <a:lnTo>
                    <a:pt x="1265" y="1249"/>
                  </a:lnTo>
                  <a:lnTo>
                    <a:pt x="1248" y="1259"/>
                  </a:lnTo>
                  <a:lnTo>
                    <a:pt x="1231" y="1272"/>
                  </a:lnTo>
                  <a:lnTo>
                    <a:pt x="1217" y="1283"/>
                  </a:lnTo>
                  <a:lnTo>
                    <a:pt x="1203" y="1294"/>
                  </a:lnTo>
                  <a:lnTo>
                    <a:pt x="1190" y="1304"/>
                  </a:lnTo>
                  <a:lnTo>
                    <a:pt x="1179" y="1314"/>
                  </a:lnTo>
                  <a:lnTo>
                    <a:pt x="1169" y="1325"/>
                  </a:lnTo>
                  <a:lnTo>
                    <a:pt x="1166" y="1328"/>
                  </a:lnTo>
                  <a:lnTo>
                    <a:pt x="1163" y="1333"/>
                  </a:lnTo>
                  <a:lnTo>
                    <a:pt x="1162" y="1337"/>
                  </a:lnTo>
                  <a:lnTo>
                    <a:pt x="1161" y="1342"/>
                  </a:lnTo>
                  <a:lnTo>
                    <a:pt x="1161" y="1354"/>
                  </a:lnTo>
                  <a:lnTo>
                    <a:pt x="1161" y="1366"/>
                  </a:lnTo>
                  <a:lnTo>
                    <a:pt x="1161" y="1379"/>
                  </a:lnTo>
                  <a:lnTo>
                    <a:pt x="1160" y="1392"/>
                  </a:lnTo>
                  <a:lnTo>
                    <a:pt x="1159" y="1399"/>
                  </a:lnTo>
                  <a:lnTo>
                    <a:pt x="1157" y="1405"/>
                  </a:lnTo>
                  <a:lnTo>
                    <a:pt x="1153" y="1411"/>
                  </a:lnTo>
                  <a:lnTo>
                    <a:pt x="1149" y="1417"/>
                  </a:lnTo>
                  <a:lnTo>
                    <a:pt x="1143" y="1416"/>
                  </a:lnTo>
                  <a:lnTo>
                    <a:pt x="1136" y="1415"/>
                  </a:lnTo>
                  <a:lnTo>
                    <a:pt x="1129" y="1414"/>
                  </a:lnTo>
                  <a:lnTo>
                    <a:pt x="1124" y="1412"/>
                  </a:lnTo>
                  <a:lnTo>
                    <a:pt x="1111" y="1408"/>
                  </a:lnTo>
                  <a:lnTo>
                    <a:pt x="1100" y="1401"/>
                  </a:lnTo>
                  <a:lnTo>
                    <a:pt x="1090" y="1394"/>
                  </a:lnTo>
                  <a:lnTo>
                    <a:pt x="1082" y="1386"/>
                  </a:lnTo>
                  <a:lnTo>
                    <a:pt x="1080" y="1382"/>
                  </a:lnTo>
                  <a:lnTo>
                    <a:pt x="1078" y="1377"/>
                  </a:lnTo>
                  <a:lnTo>
                    <a:pt x="1077" y="1372"/>
                  </a:lnTo>
                  <a:lnTo>
                    <a:pt x="1076" y="1367"/>
                  </a:lnTo>
                  <a:lnTo>
                    <a:pt x="1076" y="1356"/>
                  </a:lnTo>
                  <a:lnTo>
                    <a:pt x="1074" y="1344"/>
                  </a:lnTo>
                  <a:lnTo>
                    <a:pt x="1072" y="1330"/>
                  </a:lnTo>
                  <a:lnTo>
                    <a:pt x="1070" y="1315"/>
                  </a:lnTo>
                  <a:lnTo>
                    <a:pt x="1066" y="1300"/>
                  </a:lnTo>
                  <a:lnTo>
                    <a:pt x="1061" y="1285"/>
                  </a:lnTo>
                  <a:lnTo>
                    <a:pt x="1057" y="1270"/>
                  </a:lnTo>
                  <a:lnTo>
                    <a:pt x="1051" y="1254"/>
                  </a:lnTo>
                  <a:lnTo>
                    <a:pt x="1044" y="1240"/>
                  </a:lnTo>
                  <a:lnTo>
                    <a:pt x="1037" y="1227"/>
                  </a:lnTo>
                  <a:lnTo>
                    <a:pt x="1028" y="1215"/>
                  </a:lnTo>
                  <a:lnTo>
                    <a:pt x="1020" y="1203"/>
                  </a:lnTo>
                  <a:lnTo>
                    <a:pt x="1015" y="1199"/>
                  </a:lnTo>
                  <a:lnTo>
                    <a:pt x="1010" y="1195"/>
                  </a:lnTo>
                  <a:lnTo>
                    <a:pt x="1005" y="1191"/>
                  </a:lnTo>
                  <a:lnTo>
                    <a:pt x="1000" y="1188"/>
                  </a:lnTo>
                  <a:lnTo>
                    <a:pt x="994" y="1186"/>
                  </a:lnTo>
                  <a:lnTo>
                    <a:pt x="988" y="1184"/>
                  </a:lnTo>
                  <a:lnTo>
                    <a:pt x="982" y="1183"/>
                  </a:lnTo>
                  <a:lnTo>
                    <a:pt x="977" y="1183"/>
                  </a:lnTo>
                  <a:lnTo>
                    <a:pt x="964" y="1183"/>
                  </a:lnTo>
                  <a:lnTo>
                    <a:pt x="951" y="1186"/>
                  </a:lnTo>
                  <a:lnTo>
                    <a:pt x="940" y="1190"/>
                  </a:lnTo>
                  <a:lnTo>
                    <a:pt x="931" y="1195"/>
                  </a:lnTo>
                  <a:lnTo>
                    <a:pt x="926" y="1199"/>
                  </a:lnTo>
                  <a:lnTo>
                    <a:pt x="922" y="1202"/>
                  </a:lnTo>
                  <a:lnTo>
                    <a:pt x="919" y="1206"/>
                  </a:lnTo>
                  <a:lnTo>
                    <a:pt x="915" y="1212"/>
                  </a:lnTo>
                  <a:lnTo>
                    <a:pt x="913" y="1216"/>
                  </a:lnTo>
                  <a:lnTo>
                    <a:pt x="911" y="1221"/>
                  </a:lnTo>
                  <a:lnTo>
                    <a:pt x="910" y="1227"/>
                  </a:lnTo>
                  <a:lnTo>
                    <a:pt x="910" y="1232"/>
                  </a:lnTo>
                  <a:lnTo>
                    <a:pt x="883" y="1232"/>
                  </a:lnTo>
                  <a:lnTo>
                    <a:pt x="878" y="1229"/>
                  </a:lnTo>
                  <a:lnTo>
                    <a:pt x="872" y="1225"/>
                  </a:lnTo>
                  <a:lnTo>
                    <a:pt x="867" y="1219"/>
                  </a:lnTo>
                  <a:lnTo>
                    <a:pt x="861" y="1212"/>
                  </a:lnTo>
                  <a:lnTo>
                    <a:pt x="850" y="1196"/>
                  </a:lnTo>
                  <a:lnTo>
                    <a:pt x="839" y="1179"/>
                  </a:lnTo>
                  <a:lnTo>
                    <a:pt x="830" y="1161"/>
                  </a:lnTo>
                  <a:lnTo>
                    <a:pt x="821" y="1144"/>
                  </a:lnTo>
                  <a:lnTo>
                    <a:pt x="814" y="1131"/>
                  </a:lnTo>
                  <a:lnTo>
                    <a:pt x="810" y="1121"/>
                  </a:lnTo>
                  <a:lnTo>
                    <a:pt x="805" y="1120"/>
                  </a:lnTo>
                  <a:lnTo>
                    <a:pt x="801" y="1118"/>
                  </a:lnTo>
                  <a:lnTo>
                    <a:pt x="798" y="1115"/>
                  </a:lnTo>
                  <a:lnTo>
                    <a:pt x="794" y="1111"/>
                  </a:lnTo>
                  <a:lnTo>
                    <a:pt x="789" y="1100"/>
                  </a:lnTo>
                  <a:lnTo>
                    <a:pt x="782" y="1087"/>
                  </a:lnTo>
                  <a:lnTo>
                    <a:pt x="779" y="1081"/>
                  </a:lnTo>
                  <a:lnTo>
                    <a:pt x="775" y="1075"/>
                  </a:lnTo>
                  <a:lnTo>
                    <a:pt x="770" y="1069"/>
                  </a:lnTo>
                  <a:lnTo>
                    <a:pt x="765" y="1064"/>
                  </a:lnTo>
                  <a:lnTo>
                    <a:pt x="757" y="1060"/>
                  </a:lnTo>
                  <a:lnTo>
                    <a:pt x="749" y="1056"/>
                  </a:lnTo>
                  <a:lnTo>
                    <a:pt x="741" y="1054"/>
                  </a:lnTo>
                  <a:lnTo>
                    <a:pt x="731" y="1054"/>
                  </a:lnTo>
                  <a:lnTo>
                    <a:pt x="718" y="1054"/>
                  </a:lnTo>
                  <a:lnTo>
                    <a:pt x="706" y="1055"/>
                  </a:lnTo>
                  <a:lnTo>
                    <a:pt x="696" y="1057"/>
                  </a:lnTo>
                  <a:lnTo>
                    <a:pt x="687" y="1059"/>
                  </a:lnTo>
                  <a:lnTo>
                    <a:pt x="670" y="1065"/>
                  </a:lnTo>
                  <a:lnTo>
                    <a:pt x="656" y="1072"/>
                  </a:lnTo>
                  <a:lnTo>
                    <a:pt x="642" y="1078"/>
                  </a:lnTo>
                  <a:lnTo>
                    <a:pt x="624" y="1084"/>
                  </a:lnTo>
                  <a:lnTo>
                    <a:pt x="615" y="1087"/>
                  </a:lnTo>
                  <a:lnTo>
                    <a:pt x="604" y="1088"/>
                  </a:lnTo>
                  <a:lnTo>
                    <a:pt x="591" y="1089"/>
                  </a:lnTo>
                  <a:lnTo>
                    <a:pt x="577" y="1090"/>
                  </a:lnTo>
                  <a:lnTo>
                    <a:pt x="555" y="1089"/>
                  </a:lnTo>
                  <a:lnTo>
                    <a:pt x="533" y="1086"/>
                  </a:lnTo>
                  <a:lnTo>
                    <a:pt x="514" y="1083"/>
                  </a:lnTo>
                  <a:lnTo>
                    <a:pt x="496" y="1078"/>
                  </a:lnTo>
                  <a:lnTo>
                    <a:pt x="478" y="1072"/>
                  </a:lnTo>
                  <a:lnTo>
                    <a:pt x="462" y="1065"/>
                  </a:lnTo>
                  <a:lnTo>
                    <a:pt x="445" y="1058"/>
                  </a:lnTo>
                  <a:lnTo>
                    <a:pt x="430" y="1051"/>
                  </a:lnTo>
                  <a:lnTo>
                    <a:pt x="415" y="1043"/>
                  </a:lnTo>
                  <a:lnTo>
                    <a:pt x="398" y="1035"/>
                  </a:lnTo>
                  <a:lnTo>
                    <a:pt x="383" y="1028"/>
                  </a:lnTo>
                  <a:lnTo>
                    <a:pt x="366" y="1023"/>
                  </a:lnTo>
                  <a:lnTo>
                    <a:pt x="350" y="1017"/>
                  </a:lnTo>
                  <a:lnTo>
                    <a:pt x="331" y="1014"/>
                  </a:lnTo>
                  <a:lnTo>
                    <a:pt x="312" y="1011"/>
                  </a:lnTo>
                  <a:lnTo>
                    <a:pt x="292" y="1010"/>
                  </a:lnTo>
                  <a:lnTo>
                    <a:pt x="263" y="1012"/>
                  </a:lnTo>
                  <a:lnTo>
                    <a:pt x="234" y="1015"/>
                  </a:lnTo>
                  <a:lnTo>
                    <a:pt x="220" y="1016"/>
                  </a:lnTo>
                  <a:lnTo>
                    <a:pt x="205" y="1015"/>
                  </a:lnTo>
                  <a:lnTo>
                    <a:pt x="189" y="1014"/>
                  </a:lnTo>
                  <a:lnTo>
                    <a:pt x="172" y="1010"/>
                  </a:lnTo>
                  <a:lnTo>
                    <a:pt x="173" y="998"/>
                  </a:lnTo>
                  <a:lnTo>
                    <a:pt x="175" y="988"/>
                  </a:lnTo>
                  <a:lnTo>
                    <a:pt x="175" y="982"/>
                  </a:lnTo>
                  <a:lnTo>
                    <a:pt x="175" y="979"/>
                  </a:lnTo>
                  <a:lnTo>
                    <a:pt x="174" y="975"/>
                  </a:lnTo>
                  <a:lnTo>
                    <a:pt x="172" y="973"/>
                  </a:lnTo>
                  <a:lnTo>
                    <a:pt x="141" y="952"/>
                  </a:lnTo>
                  <a:lnTo>
                    <a:pt x="107" y="931"/>
                  </a:lnTo>
                  <a:lnTo>
                    <a:pt x="97" y="925"/>
                  </a:lnTo>
                  <a:lnTo>
                    <a:pt x="88" y="920"/>
                  </a:lnTo>
                  <a:lnTo>
                    <a:pt x="79" y="916"/>
                  </a:lnTo>
                  <a:lnTo>
                    <a:pt x="69" y="912"/>
                  </a:lnTo>
                  <a:lnTo>
                    <a:pt x="59" y="909"/>
                  </a:lnTo>
                  <a:lnTo>
                    <a:pt x="48" y="907"/>
                  </a:lnTo>
                  <a:lnTo>
                    <a:pt x="37" y="906"/>
                  </a:lnTo>
                  <a:lnTo>
                    <a:pt x="26" y="905"/>
                  </a:lnTo>
                  <a:lnTo>
                    <a:pt x="27" y="899"/>
                  </a:lnTo>
                  <a:lnTo>
                    <a:pt x="28" y="893"/>
                  </a:lnTo>
                  <a:lnTo>
                    <a:pt x="30" y="888"/>
                  </a:lnTo>
                  <a:lnTo>
                    <a:pt x="32" y="883"/>
                  </a:lnTo>
                  <a:lnTo>
                    <a:pt x="37" y="874"/>
                  </a:lnTo>
                  <a:lnTo>
                    <a:pt x="39" y="868"/>
                  </a:lnTo>
                  <a:lnTo>
                    <a:pt x="39" y="848"/>
                  </a:lnTo>
                  <a:lnTo>
                    <a:pt x="36" y="826"/>
                  </a:lnTo>
                  <a:lnTo>
                    <a:pt x="32" y="801"/>
                  </a:lnTo>
                  <a:lnTo>
                    <a:pt x="29" y="777"/>
                  </a:lnTo>
                  <a:lnTo>
                    <a:pt x="24" y="752"/>
                  </a:lnTo>
                  <a:lnTo>
                    <a:pt x="19" y="729"/>
                  </a:lnTo>
                  <a:lnTo>
                    <a:pt x="16" y="707"/>
                  </a:lnTo>
                  <a:lnTo>
                    <a:pt x="13" y="690"/>
                  </a:lnTo>
                  <a:lnTo>
                    <a:pt x="17" y="687"/>
                  </a:lnTo>
                  <a:lnTo>
                    <a:pt x="25" y="680"/>
                  </a:lnTo>
                  <a:lnTo>
                    <a:pt x="28" y="675"/>
                  </a:lnTo>
                  <a:lnTo>
                    <a:pt x="29" y="669"/>
                  </a:lnTo>
                  <a:lnTo>
                    <a:pt x="30" y="666"/>
                  </a:lnTo>
                  <a:lnTo>
                    <a:pt x="29" y="662"/>
                  </a:lnTo>
                  <a:lnTo>
                    <a:pt x="28" y="658"/>
                  </a:lnTo>
                  <a:lnTo>
                    <a:pt x="26" y="653"/>
                  </a:lnTo>
                  <a:lnTo>
                    <a:pt x="21" y="658"/>
                  </a:lnTo>
                  <a:lnTo>
                    <a:pt x="16" y="663"/>
                  </a:lnTo>
                  <a:lnTo>
                    <a:pt x="12" y="669"/>
                  </a:lnTo>
                  <a:lnTo>
                    <a:pt x="6" y="677"/>
                  </a:lnTo>
                  <a:lnTo>
                    <a:pt x="4" y="672"/>
                  </a:lnTo>
                  <a:lnTo>
                    <a:pt x="3" y="667"/>
                  </a:lnTo>
                  <a:lnTo>
                    <a:pt x="2" y="660"/>
                  </a:lnTo>
                  <a:lnTo>
                    <a:pt x="1" y="653"/>
                  </a:lnTo>
                  <a:lnTo>
                    <a:pt x="0" y="639"/>
                  </a:lnTo>
                  <a:lnTo>
                    <a:pt x="0" y="628"/>
                  </a:lnTo>
                  <a:lnTo>
                    <a:pt x="0" y="604"/>
                  </a:lnTo>
                  <a:lnTo>
                    <a:pt x="2" y="581"/>
                  </a:lnTo>
                  <a:lnTo>
                    <a:pt x="3" y="570"/>
                  </a:lnTo>
                  <a:lnTo>
                    <a:pt x="5" y="558"/>
                  </a:lnTo>
                  <a:lnTo>
                    <a:pt x="8" y="545"/>
                  </a:lnTo>
                  <a:lnTo>
                    <a:pt x="13" y="529"/>
                  </a:lnTo>
                  <a:lnTo>
                    <a:pt x="26" y="514"/>
                  </a:lnTo>
                  <a:lnTo>
                    <a:pt x="38" y="499"/>
                  </a:lnTo>
                  <a:lnTo>
                    <a:pt x="50" y="482"/>
                  </a:lnTo>
                  <a:lnTo>
                    <a:pt x="61" y="467"/>
                  </a:lnTo>
                  <a:lnTo>
                    <a:pt x="81" y="434"/>
                  </a:lnTo>
                  <a:lnTo>
                    <a:pt x="101" y="401"/>
                  </a:lnTo>
                  <a:lnTo>
                    <a:pt x="119" y="368"/>
                  </a:lnTo>
                  <a:lnTo>
                    <a:pt x="141" y="336"/>
                  </a:lnTo>
                  <a:lnTo>
                    <a:pt x="152" y="321"/>
                  </a:lnTo>
                  <a:lnTo>
                    <a:pt x="164" y="305"/>
                  </a:lnTo>
                  <a:lnTo>
                    <a:pt x="177" y="291"/>
                  </a:lnTo>
                  <a:lnTo>
                    <a:pt x="193" y="277"/>
                  </a:lnTo>
                  <a:lnTo>
                    <a:pt x="198" y="271"/>
                  </a:lnTo>
                  <a:lnTo>
                    <a:pt x="204" y="265"/>
                  </a:lnTo>
                  <a:lnTo>
                    <a:pt x="208" y="257"/>
                  </a:lnTo>
                  <a:lnTo>
                    <a:pt x="213" y="250"/>
                  </a:lnTo>
                  <a:lnTo>
                    <a:pt x="219" y="234"/>
                  </a:lnTo>
                  <a:lnTo>
                    <a:pt x="227" y="218"/>
                  </a:lnTo>
                  <a:lnTo>
                    <a:pt x="233" y="200"/>
                  </a:lnTo>
                  <a:lnTo>
                    <a:pt x="242" y="184"/>
                  </a:lnTo>
                  <a:lnTo>
                    <a:pt x="247" y="176"/>
                  </a:lnTo>
                  <a:lnTo>
                    <a:pt x="252" y="169"/>
                  </a:lnTo>
                  <a:lnTo>
                    <a:pt x="259" y="161"/>
                  </a:lnTo>
                  <a:lnTo>
                    <a:pt x="265" y="154"/>
                  </a:lnTo>
                  <a:lnTo>
                    <a:pt x="266" y="131"/>
                  </a:lnTo>
                  <a:lnTo>
                    <a:pt x="270" y="109"/>
                  </a:lnTo>
                  <a:lnTo>
                    <a:pt x="274" y="89"/>
                  </a:lnTo>
                  <a:lnTo>
                    <a:pt x="278" y="73"/>
                  </a:lnTo>
                  <a:lnTo>
                    <a:pt x="299" y="74"/>
                  </a:lnTo>
                  <a:lnTo>
                    <a:pt x="326" y="77"/>
                  </a:lnTo>
                  <a:lnTo>
                    <a:pt x="349" y="79"/>
                  </a:lnTo>
                  <a:lnTo>
                    <a:pt x="359" y="80"/>
                  </a:lnTo>
                  <a:lnTo>
                    <a:pt x="357" y="91"/>
                  </a:lnTo>
                  <a:lnTo>
                    <a:pt x="355" y="102"/>
                  </a:lnTo>
                  <a:lnTo>
                    <a:pt x="352" y="112"/>
                  </a:lnTo>
                  <a:lnTo>
                    <a:pt x="349" y="121"/>
                  </a:lnTo>
                  <a:lnTo>
                    <a:pt x="344" y="130"/>
                  </a:lnTo>
                  <a:lnTo>
                    <a:pt x="341" y="138"/>
                  </a:lnTo>
                  <a:lnTo>
                    <a:pt x="339" y="146"/>
                  </a:lnTo>
                  <a:lnTo>
                    <a:pt x="339" y="154"/>
                  </a:lnTo>
                  <a:lnTo>
                    <a:pt x="343" y="153"/>
                  </a:lnTo>
                  <a:lnTo>
                    <a:pt x="348" y="150"/>
                  </a:lnTo>
                  <a:lnTo>
                    <a:pt x="352" y="147"/>
                  </a:lnTo>
                  <a:lnTo>
                    <a:pt x="356" y="144"/>
                  </a:lnTo>
                  <a:lnTo>
                    <a:pt x="364" y="137"/>
                  </a:lnTo>
                  <a:lnTo>
                    <a:pt x="371" y="129"/>
                  </a:lnTo>
                  <a:lnTo>
                    <a:pt x="376" y="120"/>
                  </a:lnTo>
                  <a:lnTo>
                    <a:pt x="381" y="110"/>
                  </a:lnTo>
                  <a:lnTo>
                    <a:pt x="385" y="99"/>
                  </a:lnTo>
                  <a:lnTo>
                    <a:pt x="388" y="87"/>
                  </a:lnTo>
                  <a:lnTo>
                    <a:pt x="394" y="66"/>
                  </a:lnTo>
                  <a:lnTo>
                    <a:pt x="396" y="48"/>
                  </a:lnTo>
                  <a:lnTo>
                    <a:pt x="398" y="35"/>
                  </a:lnTo>
                  <a:lnTo>
                    <a:pt x="398" y="30"/>
                  </a:lnTo>
                  <a:lnTo>
                    <a:pt x="1827" y="30"/>
                  </a:lnTo>
                  <a:lnTo>
                    <a:pt x="1825" y="21"/>
                  </a:lnTo>
                  <a:lnTo>
                    <a:pt x="1823" y="13"/>
                  </a:lnTo>
                  <a:lnTo>
                    <a:pt x="1821" y="5"/>
                  </a:lnTo>
                  <a:lnTo>
                    <a:pt x="1820" y="0"/>
                  </a:lnTo>
                  <a:lnTo>
                    <a:pt x="1827" y="0"/>
                  </a:lnTo>
                  <a:lnTo>
                    <a:pt x="1853" y="0"/>
                  </a:lnTo>
                  <a:lnTo>
                    <a:pt x="1854" y="11"/>
                  </a:lnTo>
                  <a:lnTo>
                    <a:pt x="1856" y="21"/>
                  </a:lnTo>
                  <a:lnTo>
                    <a:pt x="1861" y="30"/>
                  </a:lnTo>
                  <a:lnTo>
                    <a:pt x="1866" y="38"/>
                  </a:lnTo>
                  <a:lnTo>
                    <a:pt x="1873" y="46"/>
                  </a:lnTo>
                  <a:lnTo>
                    <a:pt x="1881" y="51"/>
                  </a:lnTo>
                  <a:lnTo>
                    <a:pt x="1886" y="53"/>
                  </a:lnTo>
                  <a:lnTo>
                    <a:pt x="1890" y="54"/>
                  </a:lnTo>
                  <a:lnTo>
                    <a:pt x="1895" y="55"/>
                  </a:lnTo>
                  <a:lnTo>
                    <a:pt x="1900" y="55"/>
                  </a:lnTo>
                  <a:lnTo>
                    <a:pt x="1910" y="55"/>
                  </a:lnTo>
                  <a:lnTo>
                    <a:pt x="1926" y="55"/>
                  </a:lnTo>
                  <a:lnTo>
                    <a:pt x="1935" y="56"/>
                  </a:lnTo>
                  <a:lnTo>
                    <a:pt x="1944" y="58"/>
                  </a:lnTo>
                  <a:lnTo>
                    <a:pt x="1952" y="61"/>
                  </a:lnTo>
                  <a:lnTo>
                    <a:pt x="1958" y="64"/>
                  </a:lnTo>
                  <a:lnTo>
                    <a:pt x="1965" y="68"/>
                  </a:lnTo>
                  <a:lnTo>
                    <a:pt x="1972" y="71"/>
                  </a:lnTo>
                  <a:lnTo>
                    <a:pt x="1979" y="73"/>
                  </a:lnTo>
                  <a:lnTo>
                    <a:pt x="1986" y="73"/>
                  </a:lnTo>
                  <a:lnTo>
                    <a:pt x="1992" y="72"/>
                  </a:lnTo>
                  <a:lnTo>
                    <a:pt x="1999" y="67"/>
                  </a:lnTo>
                  <a:lnTo>
                    <a:pt x="2003" y="63"/>
                  </a:lnTo>
                  <a:lnTo>
                    <a:pt x="2006" y="61"/>
                  </a:lnTo>
                  <a:lnTo>
                    <a:pt x="2015" y="69"/>
                  </a:lnTo>
                  <a:lnTo>
                    <a:pt x="2024" y="75"/>
                  </a:lnTo>
                  <a:lnTo>
                    <a:pt x="2035" y="81"/>
                  </a:lnTo>
                  <a:lnTo>
                    <a:pt x="2046" y="86"/>
                  </a:lnTo>
                  <a:lnTo>
                    <a:pt x="2038" y="93"/>
                  </a:lnTo>
                  <a:lnTo>
                    <a:pt x="2031" y="100"/>
                  </a:lnTo>
                  <a:lnTo>
                    <a:pt x="2021" y="104"/>
                  </a:lnTo>
                  <a:lnTo>
                    <a:pt x="2011" y="108"/>
                  </a:lnTo>
                  <a:lnTo>
                    <a:pt x="1989" y="114"/>
                  </a:lnTo>
                  <a:lnTo>
                    <a:pt x="1967" y="118"/>
                  </a:lnTo>
                  <a:lnTo>
                    <a:pt x="1956" y="120"/>
                  </a:lnTo>
                  <a:lnTo>
                    <a:pt x="1946" y="122"/>
                  </a:lnTo>
                  <a:lnTo>
                    <a:pt x="1937" y="125"/>
                  </a:lnTo>
                  <a:lnTo>
                    <a:pt x="1929" y="128"/>
                  </a:lnTo>
                  <a:lnTo>
                    <a:pt x="1922" y="133"/>
                  </a:lnTo>
                  <a:lnTo>
                    <a:pt x="1918" y="138"/>
                  </a:lnTo>
                  <a:lnTo>
                    <a:pt x="1916" y="141"/>
                  </a:lnTo>
                  <a:lnTo>
                    <a:pt x="1914" y="145"/>
                  </a:lnTo>
                  <a:lnTo>
                    <a:pt x="1913" y="149"/>
                  </a:lnTo>
                  <a:lnTo>
                    <a:pt x="1913" y="154"/>
                  </a:lnTo>
                  <a:lnTo>
                    <a:pt x="1926" y="155"/>
                  </a:lnTo>
                  <a:lnTo>
                    <a:pt x="1937" y="156"/>
                  </a:lnTo>
                  <a:lnTo>
                    <a:pt x="1946" y="158"/>
                  </a:lnTo>
                  <a:lnTo>
                    <a:pt x="1954" y="160"/>
                  </a:lnTo>
                  <a:lnTo>
                    <a:pt x="1962" y="162"/>
                  </a:lnTo>
                  <a:lnTo>
                    <a:pt x="1969" y="164"/>
                  </a:lnTo>
                  <a:lnTo>
                    <a:pt x="1977" y="166"/>
                  </a:lnTo>
                  <a:lnTo>
                    <a:pt x="1986" y="166"/>
                  </a:lnTo>
                  <a:lnTo>
                    <a:pt x="1996" y="165"/>
                  </a:lnTo>
                  <a:lnTo>
                    <a:pt x="2011" y="161"/>
                  </a:lnTo>
                  <a:lnTo>
                    <a:pt x="2028" y="155"/>
                  </a:lnTo>
                  <a:lnTo>
                    <a:pt x="2047" y="147"/>
                  </a:lnTo>
                  <a:lnTo>
                    <a:pt x="2067" y="140"/>
                  </a:lnTo>
                  <a:lnTo>
                    <a:pt x="2087" y="135"/>
                  </a:lnTo>
                  <a:lnTo>
                    <a:pt x="2104" y="130"/>
                  </a:lnTo>
                  <a:lnTo>
                    <a:pt x="2119" y="129"/>
                  </a:lnTo>
                  <a:lnTo>
                    <a:pt x="2109" y="140"/>
                  </a:lnTo>
                  <a:lnTo>
                    <a:pt x="2101" y="147"/>
                  </a:lnTo>
                  <a:lnTo>
                    <a:pt x="2097" y="151"/>
                  </a:lnTo>
                  <a:lnTo>
                    <a:pt x="2094" y="155"/>
                  </a:lnTo>
                  <a:lnTo>
                    <a:pt x="2093" y="160"/>
                  </a:lnTo>
                  <a:lnTo>
                    <a:pt x="2092" y="166"/>
                  </a:lnTo>
                  <a:lnTo>
                    <a:pt x="2102" y="166"/>
                  </a:lnTo>
                  <a:lnTo>
                    <a:pt x="2112" y="166"/>
                  </a:lnTo>
                  <a:lnTo>
                    <a:pt x="2121" y="167"/>
                  </a:lnTo>
                  <a:lnTo>
                    <a:pt x="2138" y="169"/>
                  </a:lnTo>
                  <a:lnTo>
                    <a:pt x="2163" y="172"/>
                  </a:lnTo>
                  <a:lnTo>
                    <a:pt x="2191" y="175"/>
                  </a:lnTo>
                  <a:lnTo>
                    <a:pt x="2221" y="179"/>
                  </a:lnTo>
                  <a:lnTo>
                    <a:pt x="2248" y="182"/>
                  </a:lnTo>
                  <a:lnTo>
                    <a:pt x="2270" y="184"/>
                  </a:lnTo>
                  <a:lnTo>
                    <a:pt x="2286" y="184"/>
                  </a:lnTo>
                  <a:lnTo>
                    <a:pt x="2284" y="193"/>
                  </a:lnTo>
                  <a:lnTo>
                    <a:pt x="2282" y="199"/>
                  </a:lnTo>
                  <a:lnTo>
                    <a:pt x="2279" y="205"/>
                  </a:lnTo>
                  <a:lnTo>
                    <a:pt x="2275" y="210"/>
                  </a:lnTo>
                  <a:lnTo>
                    <a:pt x="2269" y="212"/>
                  </a:lnTo>
                  <a:lnTo>
                    <a:pt x="2262" y="214"/>
                  </a:lnTo>
                  <a:lnTo>
                    <a:pt x="2255" y="215"/>
                  </a:lnTo>
                  <a:lnTo>
                    <a:pt x="2245" y="216"/>
                  </a:lnTo>
                  <a:lnTo>
                    <a:pt x="2238" y="215"/>
                  </a:lnTo>
                  <a:lnTo>
                    <a:pt x="2233" y="214"/>
                  </a:lnTo>
                  <a:lnTo>
                    <a:pt x="2228" y="212"/>
                  </a:lnTo>
                  <a:lnTo>
                    <a:pt x="2225" y="210"/>
                  </a:lnTo>
                  <a:lnTo>
                    <a:pt x="2222" y="206"/>
                  </a:lnTo>
                  <a:lnTo>
                    <a:pt x="2217" y="204"/>
                  </a:lnTo>
                  <a:lnTo>
                    <a:pt x="2212" y="203"/>
                  </a:lnTo>
                  <a:lnTo>
                    <a:pt x="2205" y="203"/>
                  </a:lnTo>
                  <a:lnTo>
                    <a:pt x="2194" y="203"/>
                  </a:lnTo>
                  <a:lnTo>
                    <a:pt x="2185" y="205"/>
                  </a:lnTo>
                  <a:lnTo>
                    <a:pt x="2175" y="209"/>
                  </a:lnTo>
                  <a:lnTo>
                    <a:pt x="2166" y="213"/>
                  </a:lnTo>
                  <a:lnTo>
                    <a:pt x="2149" y="223"/>
                  </a:lnTo>
                  <a:lnTo>
                    <a:pt x="2135" y="234"/>
                  </a:lnTo>
                  <a:lnTo>
                    <a:pt x="2121" y="245"/>
                  </a:lnTo>
                  <a:lnTo>
                    <a:pt x="2108" y="255"/>
                  </a:lnTo>
                  <a:lnTo>
                    <a:pt x="2100" y="258"/>
                  </a:lnTo>
                  <a:lnTo>
                    <a:pt x="2093" y="261"/>
                  </a:lnTo>
                  <a:lnTo>
                    <a:pt x="2087" y="264"/>
                  </a:lnTo>
                  <a:lnTo>
                    <a:pt x="2079" y="265"/>
                  </a:lnTo>
                  <a:lnTo>
                    <a:pt x="2073" y="266"/>
                  </a:lnTo>
                  <a:lnTo>
                    <a:pt x="2068" y="268"/>
                  </a:lnTo>
                  <a:lnTo>
                    <a:pt x="2066" y="271"/>
                  </a:lnTo>
                  <a:lnTo>
                    <a:pt x="2064" y="276"/>
                  </a:lnTo>
                  <a:lnTo>
                    <a:pt x="2063" y="285"/>
                  </a:lnTo>
                  <a:lnTo>
                    <a:pt x="2059" y="295"/>
                  </a:lnTo>
                  <a:lnTo>
                    <a:pt x="2056" y="304"/>
                  </a:lnTo>
                  <a:lnTo>
                    <a:pt x="2053" y="312"/>
                  </a:lnTo>
                  <a:lnTo>
                    <a:pt x="2048" y="321"/>
                  </a:lnTo>
                  <a:lnTo>
                    <a:pt x="2043" y="328"/>
                  </a:lnTo>
                  <a:lnTo>
                    <a:pt x="2032" y="342"/>
                  </a:lnTo>
                  <a:lnTo>
                    <a:pt x="2021" y="355"/>
                  </a:lnTo>
                  <a:lnTo>
                    <a:pt x="2015" y="362"/>
                  </a:lnTo>
                  <a:lnTo>
                    <a:pt x="2010" y="369"/>
                  </a:lnTo>
                  <a:lnTo>
                    <a:pt x="2006" y="378"/>
                  </a:lnTo>
                  <a:lnTo>
                    <a:pt x="2001" y="386"/>
                  </a:lnTo>
                  <a:lnTo>
                    <a:pt x="1998" y="394"/>
                  </a:lnTo>
                  <a:lnTo>
                    <a:pt x="1995" y="404"/>
                  </a:lnTo>
                  <a:lnTo>
                    <a:pt x="1993" y="414"/>
                  </a:lnTo>
                  <a:lnTo>
                    <a:pt x="1992" y="424"/>
                  </a:lnTo>
                  <a:lnTo>
                    <a:pt x="1993" y="432"/>
                  </a:lnTo>
                  <a:lnTo>
                    <a:pt x="1997" y="438"/>
                  </a:lnTo>
                  <a:lnTo>
                    <a:pt x="2001" y="443"/>
                  </a:lnTo>
                  <a:lnTo>
                    <a:pt x="2007" y="447"/>
                  </a:lnTo>
                  <a:lnTo>
                    <a:pt x="2012" y="451"/>
                  </a:lnTo>
                  <a:lnTo>
                    <a:pt x="2018" y="453"/>
                  </a:lnTo>
                  <a:lnTo>
                    <a:pt x="2022" y="455"/>
                  </a:lnTo>
                  <a:lnTo>
                    <a:pt x="2026" y="456"/>
                  </a:lnTo>
                  <a:lnTo>
                    <a:pt x="2032" y="455"/>
                  </a:lnTo>
                  <a:lnTo>
                    <a:pt x="2037" y="454"/>
                  </a:lnTo>
                  <a:lnTo>
                    <a:pt x="2043" y="453"/>
                  </a:lnTo>
                  <a:lnTo>
                    <a:pt x="2047" y="451"/>
                  </a:lnTo>
                  <a:lnTo>
                    <a:pt x="2052" y="448"/>
                  </a:lnTo>
                  <a:lnTo>
                    <a:pt x="2056" y="445"/>
                  </a:lnTo>
                  <a:lnTo>
                    <a:pt x="2060" y="441"/>
                  </a:lnTo>
                  <a:lnTo>
                    <a:pt x="2064" y="437"/>
                  </a:lnTo>
                  <a:lnTo>
                    <a:pt x="2070" y="427"/>
                  </a:lnTo>
                  <a:lnTo>
                    <a:pt x="2076" y="417"/>
                  </a:lnTo>
                  <a:lnTo>
                    <a:pt x="2080" y="405"/>
                  </a:lnTo>
                  <a:lnTo>
                    <a:pt x="2085" y="393"/>
                  </a:lnTo>
                  <a:lnTo>
                    <a:pt x="2092" y="368"/>
                  </a:lnTo>
                  <a:lnTo>
                    <a:pt x="2100" y="344"/>
                  </a:lnTo>
                  <a:lnTo>
                    <a:pt x="2103" y="333"/>
                  </a:lnTo>
                  <a:lnTo>
                    <a:pt x="2108" y="323"/>
                  </a:lnTo>
                  <a:lnTo>
                    <a:pt x="2113" y="314"/>
                  </a:lnTo>
                  <a:lnTo>
                    <a:pt x="2119" y="307"/>
                  </a:lnTo>
                  <a:lnTo>
                    <a:pt x="2135" y="295"/>
                  </a:lnTo>
                  <a:lnTo>
                    <a:pt x="2152" y="283"/>
                  </a:lnTo>
                  <a:lnTo>
                    <a:pt x="2169" y="273"/>
                  </a:lnTo>
                  <a:lnTo>
                    <a:pt x="2188" y="262"/>
                  </a:lnTo>
                  <a:lnTo>
                    <a:pt x="2205" y="252"/>
                  </a:lnTo>
                  <a:lnTo>
                    <a:pt x="2223" y="243"/>
                  </a:lnTo>
                  <a:lnTo>
                    <a:pt x="2238" y="233"/>
                  </a:lnTo>
                  <a:lnTo>
                    <a:pt x="2251" y="222"/>
                  </a:lnTo>
                  <a:lnTo>
                    <a:pt x="2266" y="237"/>
                  </a:lnTo>
                  <a:lnTo>
                    <a:pt x="2278" y="249"/>
                  </a:lnTo>
                  <a:lnTo>
                    <a:pt x="2283" y="255"/>
                  </a:lnTo>
                  <a:lnTo>
                    <a:pt x="2288" y="261"/>
                  </a:lnTo>
                  <a:lnTo>
                    <a:pt x="2293" y="269"/>
                  </a:lnTo>
                  <a:lnTo>
                    <a:pt x="2299" y="277"/>
                  </a:lnTo>
                  <a:lnTo>
                    <a:pt x="2289" y="284"/>
                  </a:lnTo>
                  <a:lnTo>
                    <a:pt x="2281" y="290"/>
                  </a:lnTo>
                  <a:lnTo>
                    <a:pt x="2273" y="296"/>
                  </a:lnTo>
                  <a:lnTo>
                    <a:pt x="2267" y="303"/>
                  </a:lnTo>
                  <a:lnTo>
                    <a:pt x="2260" y="310"/>
                  </a:lnTo>
                  <a:lnTo>
                    <a:pt x="2255" y="318"/>
                  </a:lnTo>
                  <a:lnTo>
                    <a:pt x="2250" y="328"/>
                  </a:lnTo>
                  <a:lnTo>
                    <a:pt x="2245" y="339"/>
                  </a:lnTo>
                  <a:lnTo>
                    <a:pt x="2259" y="338"/>
                  </a:lnTo>
                  <a:lnTo>
                    <a:pt x="2271" y="336"/>
                  </a:lnTo>
                  <a:lnTo>
                    <a:pt x="2284" y="334"/>
                  </a:lnTo>
                  <a:lnTo>
                    <a:pt x="2299" y="333"/>
                  </a:lnTo>
                  <a:lnTo>
                    <a:pt x="2299" y="347"/>
                  </a:lnTo>
                  <a:lnTo>
                    <a:pt x="2299" y="363"/>
                  </a:lnTo>
                  <a:lnTo>
                    <a:pt x="2299" y="380"/>
                  </a:lnTo>
                  <a:lnTo>
                    <a:pt x="2299" y="394"/>
                  </a:lnTo>
                  <a:lnTo>
                    <a:pt x="2293" y="399"/>
                  </a:lnTo>
                  <a:lnTo>
                    <a:pt x="2288" y="404"/>
                  </a:lnTo>
                  <a:lnTo>
                    <a:pt x="2281" y="411"/>
                  </a:lnTo>
                  <a:lnTo>
                    <a:pt x="2276" y="418"/>
                  </a:lnTo>
                  <a:lnTo>
                    <a:pt x="2250" y="426"/>
                  </a:lnTo>
                  <a:lnTo>
                    <a:pt x="2228" y="435"/>
                  </a:lnTo>
                  <a:lnTo>
                    <a:pt x="2219" y="439"/>
                  </a:lnTo>
                  <a:lnTo>
                    <a:pt x="2212" y="443"/>
                  </a:lnTo>
                  <a:lnTo>
                    <a:pt x="2206" y="446"/>
                  </a:lnTo>
                  <a:lnTo>
                    <a:pt x="2205" y="450"/>
                  </a:lnTo>
                  <a:lnTo>
                    <a:pt x="2205" y="452"/>
                  </a:lnTo>
                  <a:lnTo>
                    <a:pt x="2206" y="454"/>
                  </a:lnTo>
                  <a:lnTo>
                    <a:pt x="2209" y="456"/>
                  </a:lnTo>
                  <a:lnTo>
                    <a:pt x="2212" y="458"/>
                  </a:lnTo>
                  <a:lnTo>
                    <a:pt x="2219" y="463"/>
                  </a:lnTo>
                  <a:lnTo>
                    <a:pt x="2227" y="466"/>
                  </a:lnTo>
                  <a:lnTo>
                    <a:pt x="2236" y="469"/>
                  </a:lnTo>
                  <a:lnTo>
                    <a:pt x="2245" y="472"/>
                  </a:lnTo>
                  <a:lnTo>
                    <a:pt x="2253" y="473"/>
                  </a:lnTo>
                  <a:lnTo>
                    <a:pt x="2258" y="474"/>
                  </a:lnTo>
                  <a:lnTo>
                    <a:pt x="2265" y="473"/>
                  </a:lnTo>
                  <a:lnTo>
                    <a:pt x="2273" y="472"/>
                  </a:lnTo>
                  <a:lnTo>
                    <a:pt x="2283" y="469"/>
                  </a:lnTo>
                  <a:lnTo>
                    <a:pt x="2293" y="466"/>
                  </a:lnTo>
                  <a:lnTo>
                    <a:pt x="2317" y="457"/>
                  </a:lnTo>
                  <a:lnTo>
                    <a:pt x="2343" y="447"/>
                  </a:lnTo>
                  <a:lnTo>
                    <a:pt x="2369" y="436"/>
                  </a:lnTo>
                  <a:lnTo>
                    <a:pt x="2393" y="425"/>
                  </a:lnTo>
                  <a:lnTo>
                    <a:pt x="2415" y="415"/>
                  </a:lnTo>
                  <a:lnTo>
                    <a:pt x="2433" y="408"/>
                  </a:lnTo>
                  <a:lnTo>
                    <a:pt x="2439" y="407"/>
                  </a:lnTo>
                  <a:lnTo>
                    <a:pt x="2446" y="405"/>
                  </a:lnTo>
                  <a:lnTo>
                    <a:pt x="2452" y="403"/>
                  </a:lnTo>
                  <a:lnTo>
                    <a:pt x="2458" y="400"/>
                  </a:lnTo>
                  <a:lnTo>
                    <a:pt x="2530" y="382"/>
                  </a:lnTo>
                  <a:lnTo>
                    <a:pt x="2544" y="380"/>
                  </a:lnTo>
                  <a:lnTo>
                    <a:pt x="2557" y="378"/>
                  </a:lnTo>
                  <a:lnTo>
                    <a:pt x="2570" y="373"/>
                  </a:lnTo>
                  <a:lnTo>
                    <a:pt x="2583" y="369"/>
                  </a:lnTo>
                  <a:lnTo>
                    <a:pt x="2597" y="364"/>
                  </a:lnTo>
                  <a:lnTo>
                    <a:pt x="2611" y="357"/>
                  </a:lnTo>
                  <a:lnTo>
                    <a:pt x="2625" y="350"/>
                  </a:lnTo>
                  <a:lnTo>
                    <a:pt x="2638" y="342"/>
                  </a:lnTo>
                  <a:lnTo>
                    <a:pt x="2651" y="334"/>
                  </a:lnTo>
                  <a:lnTo>
                    <a:pt x="2664" y="324"/>
                  </a:lnTo>
                  <a:lnTo>
                    <a:pt x="2676" y="313"/>
                  </a:lnTo>
                  <a:lnTo>
                    <a:pt x="2689" y="303"/>
                  </a:lnTo>
                  <a:lnTo>
                    <a:pt x="2701" y="291"/>
                  </a:lnTo>
                  <a:lnTo>
                    <a:pt x="2710" y="279"/>
                  </a:lnTo>
                  <a:lnTo>
                    <a:pt x="2721" y="266"/>
                  </a:lnTo>
                  <a:lnTo>
                    <a:pt x="2730" y="252"/>
                  </a:lnTo>
                  <a:lnTo>
                    <a:pt x="2817" y="252"/>
                  </a:lnTo>
                  <a:lnTo>
                    <a:pt x="2850" y="248"/>
                  </a:lnTo>
                  <a:lnTo>
                    <a:pt x="2880" y="246"/>
                  </a:lnTo>
                  <a:lnTo>
                    <a:pt x="2906" y="244"/>
                  </a:lnTo>
                  <a:lnTo>
                    <a:pt x="2931" y="241"/>
                  </a:lnTo>
                  <a:lnTo>
                    <a:pt x="2942" y="239"/>
                  </a:lnTo>
                  <a:lnTo>
                    <a:pt x="2954" y="237"/>
                  </a:lnTo>
                  <a:lnTo>
                    <a:pt x="2965" y="234"/>
                  </a:lnTo>
                  <a:lnTo>
                    <a:pt x="2975" y="230"/>
                  </a:lnTo>
                  <a:lnTo>
                    <a:pt x="2986" y="225"/>
                  </a:lnTo>
                  <a:lnTo>
                    <a:pt x="2996" y="219"/>
                  </a:lnTo>
                  <a:lnTo>
                    <a:pt x="3006" y="212"/>
                  </a:lnTo>
                  <a:lnTo>
                    <a:pt x="3016" y="203"/>
                  </a:lnTo>
                  <a:lnTo>
                    <a:pt x="3028" y="190"/>
                  </a:lnTo>
                  <a:lnTo>
                    <a:pt x="3038" y="177"/>
                  </a:lnTo>
                  <a:lnTo>
                    <a:pt x="3048" y="162"/>
                  </a:lnTo>
                  <a:lnTo>
                    <a:pt x="3059" y="148"/>
                  </a:lnTo>
                  <a:lnTo>
                    <a:pt x="3064" y="142"/>
                  </a:lnTo>
                  <a:lnTo>
                    <a:pt x="3070" y="136"/>
                  </a:lnTo>
                  <a:lnTo>
                    <a:pt x="3075" y="130"/>
                  </a:lnTo>
                  <a:lnTo>
                    <a:pt x="3082" y="126"/>
                  </a:lnTo>
                  <a:lnTo>
                    <a:pt x="3089" y="122"/>
                  </a:lnTo>
                  <a:lnTo>
                    <a:pt x="3097" y="119"/>
                  </a:lnTo>
                  <a:lnTo>
                    <a:pt x="3106" y="117"/>
                  </a:lnTo>
                  <a:lnTo>
                    <a:pt x="3116" y="117"/>
                  </a:lnTo>
                  <a:lnTo>
                    <a:pt x="3136" y="118"/>
                  </a:lnTo>
                  <a:lnTo>
                    <a:pt x="3153" y="119"/>
                  </a:lnTo>
                  <a:lnTo>
                    <a:pt x="3160" y="120"/>
                  </a:lnTo>
                  <a:lnTo>
                    <a:pt x="3165" y="119"/>
                  </a:lnTo>
                  <a:lnTo>
                    <a:pt x="3171" y="119"/>
                  </a:lnTo>
                  <a:lnTo>
                    <a:pt x="3175" y="117"/>
                  </a:lnTo>
                  <a:lnTo>
                    <a:pt x="3175" y="125"/>
                  </a:lnTo>
                  <a:lnTo>
                    <a:pt x="3172" y="134"/>
                  </a:lnTo>
                  <a:lnTo>
                    <a:pt x="3168" y="144"/>
                  </a:lnTo>
                  <a:lnTo>
                    <a:pt x="3164" y="156"/>
                  </a:lnTo>
                  <a:lnTo>
                    <a:pt x="3160" y="165"/>
                  </a:lnTo>
                  <a:lnTo>
                    <a:pt x="3155" y="174"/>
                  </a:lnTo>
                  <a:lnTo>
                    <a:pt x="3152" y="181"/>
                  </a:lnTo>
                  <a:lnTo>
                    <a:pt x="3149" y="184"/>
                  </a:lnTo>
                  <a:lnTo>
                    <a:pt x="3149" y="252"/>
                  </a:lnTo>
                  <a:lnTo>
                    <a:pt x="3155" y="258"/>
                  </a:lnTo>
                </a:path>
              </a:pathLst>
            </a:custGeom>
            <a:solidFill>
              <a:srgbClr val="2E75B5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968" name="Google Shape;968;p59"/>
            <p:cNvSpPr/>
            <p:nvPr/>
          </p:nvSpPr>
          <p:spPr>
            <a:xfrm>
              <a:off x="1552380" y="4074916"/>
              <a:ext cx="407620" cy="598749"/>
            </a:xfrm>
            <a:custGeom>
              <a:avLst/>
              <a:gdLst/>
              <a:ahLst/>
              <a:cxnLst/>
              <a:rect l="l" t="t" r="r" b="b"/>
              <a:pathLst>
                <a:path w="784" h="1128" extrusionOk="0">
                  <a:moveTo>
                    <a:pt x="644" y="259"/>
                  </a:moveTo>
                  <a:lnTo>
                    <a:pt x="632" y="265"/>
                  </a:lnTo>
                  <a:lnTo>
                    <a:pt x="621" y="270"/>
                  </a:lnTo>
                  <a:lnTo>
                    <a:pt x="611" y="273"/>
                  </a:lnTo>
                  <a:lnTo>
                    <a:pt x="602" y="275"/>
                  </a:lnTo>
                  <a:lnTo>
                    <a:pt x="583" y="277"/>
                  </a:lnTo>
                  <a:lnTo>
                    <a:pt x="564" y="278"/>
                  </a:lnTo>
                  <a:lnTo>
                    <a:pt x="560" y="278"/>
                  </a:lnTo>
                  <a:lnTo>
                    <a:pt x="557" y="280"/>
                  </a:lnTo>
                  <a:lnTo>
                    <a:pt x="554" y="284"/>
                  </a:lnTo>
                  <a:lnTo>
                    <a:pt x="552" y="287"/>
                  </a:lnTo>
                  <a:lnTo>
                    <a:pt x="549" y="295"/>
                  </a:lnTo>
                  <a:lnTo>
                    <a:pt x="545" y="302"/>
                  </a:lnTo>
                  <a:lnTo>
                    <a:pt x="529" y="318"/>
                  </a:lnTo>
                  <a:lnTo>
                    <a:pt x="515" y="335"/>
                  </a:lnTo>
                  <a:lnTo>
                    <a:pt x="502" y="354"/>
                  </a:lnTo>
                  <a:lnTo>
                    <a:pt x="490" y="376"/>
                  </a:lnTo>
                  <a:lnTo>
                    <a:pt x="484" y="387"/>
                  </a:lnTo>
                  <a:lnTo>
                    <a:pt x="480" y="398"/>
                  </a:lnTo>
                  <a:lnTo>
                    <a:pt x="475" y="410"/>
                  </a:lnTo>
                  <a:lnTo>
                    <a:pt x="471" y="422"/>
                  </a:lnTo>
                  <a:lnTo>
                    <a:pt x="469" y="434"/>
                  </a:lnTo>
                  <a:lnTo>
                    <a:pt x="467" y="445"/>
                  </a:lnTo>
                  <a:lnTo>
                    <a:pt x="465" y="457"/>
                  </a:lnTo>
                  <a:lnTo>
                    <a:pt x="464" y="468"/>
                  </a:lnTo>
                  <a:lnTo>
                    <a:pt x="465" y="478"/>
                  </a:lnTo>
                  <a:lnTo>
                    <a:pt x="468" y="488"/>
                  </a:lnTo>
                  <a:lnTo>
                    <a:pt x="471" y="498"/>
                  </a:lnTo>
                  <a:lnTo>
                    <a:pt x="475" y="510"/>
                  </a:lnTo>
                  <a:lnTo>
                    <a:pt x="481" y="522"/>
                  </a:lnTo>
                  <a:lnTo>
                    <a:pt x="486" y="535"/>
                  </a:lnTo>
                  <a:lnTo>
                    <a:pt x="494" y="547"/>
                  </a:lnTo>
                  <a:lnTo>
                    <a:pt x="502" y="559"/>
                  </a:lnTo>
                  <a:lnTo>
                    <a:pt x="510" y="570"/>
                  </a:lnTo>
                  <a:lnTo>
                    <a:pt x="520" y="581"/>
                  </a:lnTo>
                  <a:lnTo>
                    <a:pt x="530" y="591"/>
                  </a:lnTo>
                  <a:lnTo>
                    <a:pt x="540" y="600"/>
                  </a:lnTo>
                  <a:lnTo>
                    <a:pt x="551" y="607"/>
                  </a:lnTo>
                  <a:lnTo>
                    <a:pt x="562" y="612"/>
                  </a:lnTo>
                  <a:lnTo>
                    <a:pt x="568" y="614"/>
                  </a:lnTo>
                  <a:lnTo>
                    <a:pt x="573" y="615"/>
                  </a:lnTo>
                  <a:lnTo>
                    <a:pt x="579" y="616"/>
                  </a:lnTo>
                  <a:lnTo>
                    <a:pt x="584" y="616"/>
                  </a:lnTo>
                  <a:lnTo>
                    <a:pt x="594" y="615"/>
                  </a:lnTo>
                  <a:lnTo>
                    <a:pt x="602" y="613"/>
                  </a:lnTo>
                  <a:lnTo>
                    <a:pt x="610" y="609"/>
                  </a:lnTo>
                  <a:lnTo>
                    <a:pt x="617" y="604"/>
                  </a:lnTo>
                  <a:lnTo>
                    <a:pt x="625" y="600"/>
                  </a:lnTo>
                  <a:lnTo>
                    <a:pt x="632" y="596"/>
                  </a:lnTo>
                  <a:lnTo>
                    <a:pt x="641" y="593"/>
                  </a:lnTo>
                  <a:lnTo>
                    <a:pt x="651" y="592"/>
                  </a:lnTo>
                  <a:lnTo>
                    <a:pt x="653" y="614"/>
                  </a:lnTo>
                  <a:lnTo>
                    <a:pt x="654" y="645"/>
                  </a:lnTo>
                  <a:lnTo>
                    <a:pt x="654" y="653"/>
                  </a:lnTo>
                  <a:lnTo>
                    <a:pt x="655" y="660"/>
                  </a:lnTo>
                  <a:lnTo>
                    <a:pt x="658" y="667"/>
                  </a:lnTo>
                  <a:lnTo>
                    <a:pt x="660" y="672"/>
                  </a:lnTo>
                  <a:lnTo>
                    <a:pt x="663" y="677"/>
                  </a:lnTo>
                  <a:lnTo>
                    <a:pt x="666" y="681"/>
                  </a:lnTo>
                  <a:lnTo>
                    <a:pt x="672" y="683"/>
                  </a:lnTo>
                  <a:lnTo>
                    <a:pt x="677" y="684"/>
                  </a:lnTo>
                  <a:lnTo>
                    <a:pt x="687" y="684"/>
                  </a:lnTo>
                  <a:lnTo>
                    <a:pt x="697" y="684"/>
                  </a:lnTo>
                  <a:lnTo>
                    <a:pt x="703" y="684"/>
                  </a:lnTo>
                  <a:lnTo>
                    <a:pt x="708" y="685"/>
                  </a:lnTo>
                  <a:lnTo>
                    <a:pt x="714" y="687"/>
                  </a:lnTo>
                  <a:lnTo>
                    <a:pt x="720" y="689"/>
                  </a:lnTo>
                  <a:lnTo>
                    <a:pt x="726" y="692"/>
                  </a:lnTo>
                  <a:lnTo>
                    <a:pt x="732" y="696"/>
                  </a:lnTo>
                  <a:lnTo>
                    <a:pt x="738" y="701"/>
                  </a:lnTo>
                  <a:lnTo>
                    <a:pt x="743" y="706"/>
                  </a:lnTo>
                  <a:lnTo>
                    <a:pt x="749" y="712"/>
                  </a:lnTo>
                  <a:lnTo>
                    <a:pt x="754" y="717"/>
                  </a:lnTo>
                  <a:lnTo>
                    <a:pt x="759" y="724"/>
                  </a:lnTo>
                  <a:lnTo>
                    <a:pt x="763" y="731"/>
                  </a:lnTo>
                  <a:lnTo>
                    <a:pt x="765" y="738"/>
                  </a:lnTo>
                  <a:lnTo>
                    <a:pt x="769" y="746"/>
                  </a:lnTo>
                  <a:lnTo>
                    <a:pt x="770" y="756"/>
                  </a:lnTo>
                  <a:lnTo>
                    <a:pt x="771" y="765"/>
                  </a:lnTo>
                  <a:lnTo>
                    <a:pt x="770" y="773"/>
                  </a:lnTo>
                  <a:lnTo>
                    <a:pt x="769" y="779"/>
                  </a:lnTo>
                  <a:lnTo>
                    <a:pt x="766" y="784"/>
                  </a:lnTo>
                  <a:lnTo>
                    <a:pt x="764" y="787"/>
                  </a:lnTo>
                  <a:lnTo>
                    <a:pt x="761" y="790"/>
                  </a:lnTo>
                  <a:lnTo>
                    <a:pt x="759" y="794"/>
                  </a:lnTo>
                  <a:lnTo>
                    <a:pt x="758" y="797"/>
                  </a:lnTo>
                  <a:lnTo>
                    <a:pt x="758" y="801"/>
                  </a:lnTo>
                  <a:lnTo>
                    <a:pt x="758" y="809"/>
                  </a:lnTo>
                  <a:lnTo>
                    <a:pt x="759" y="818"/>
                  </a:lnTo>
                  <a:lnTo>
                    <a:pt x="760" y="825"/>
                  </a:lnTo>
                  <a:lnTo>
                    <a:pt x="761" y="831"/>
                  </a:lnTo>
                  <a:lnTo>
                    <a:pt x="765" y="844"/>
                  </a:lnTo>
                  <a:lnTo>
                    <a:pt x="771" y="856"/>
                  </a:lnTo>
                  <a:lnTo>
                    <a:pt x="774" y="866"/>
                  </a:lnTo>
                  <a:lnTo>
                    <a:pt x="777" y="875"/>
                  </a:lnTo>
                  <a:lnTo>
                    <a:pt x="772" y="882"/>
                  </a:lnTo>
                  <a:lnTo>
                    <a:pt x="769" y="889"/>
                  </a:lnTo>
                  <a:lnTo>
                    <a:pt x="765" y="897"/>
                  </a:lnTo>
                  <a:lnTo>
                    <a:pt x="762" y="904"/>
                  </a:lnTo>
                  <a:lnTo>
                    <a:pt x="760" y="912"/>
                  </a:lnTo>
                  <a:lnTo>
                    <a:pt x="759" y="922"/>
                  </a:lnTo>
                  <a:lnTo>
                    <a:pt x="758" y="932"/>
                  </a:lnTo>
                  <a:lnTo>
                    <a:pt x="758" y="943"/>
                  </a:lnTo>
                  <a:lnTo>
                    <a:pt x="758" y="956"/>
                  </a:lnTo>
                  <a:lnTo>
                    <a:pt x="760" y="967"/>
                  </a:lnTo>
                  <a:lnTo>
                    <a:pt x="762" y="978"/>
                  </a:lnTo>
                  <a:lnTo>
                    <a:pt x="765" y="986"/>
                  </a:lnTo>
                  <a:lnTo>
                    <a:pt x="770" y="994"/>
                  </a:lnTo>
                  <a:lnTo>
                    <a:pt x="774" y="1000"/>
                  </a:lnTo>
                  <a:lnTo>
                    <a:pt x="778" y="1006"/>
                  </a:lnTo>
                  <a:lnTo>
                    <a:pt x="784" y="1011"/>
                  </a:lnTo>
                  <a:lnTo>
                    <a:pt x="775" y="1026"/>
                  </a:lnTo>
                  <a:lnTo>
                    <a:pt x="769" y="1041"/>
                  </a:lnTo>
                  <a:lnTo>
                    <a:pt x="763" y="1054"/>
                  </a:lnTo>
                  <a:lnTo>
                    <a:pt x="759" y="1067"/>
                  </a:lnTo>
                  <a:lnTo>
                    <a:pt x="753" y="1080"/>
                  </a:lnTo>
                  <a:lnTo>
                    <a:pt x="747" y="1095"/>
                  </a:lnTo>
                  <a:lnTo>
                    <a:pt x="737" y="1110"/>
                  </a:lnTo>
                  <a:lnTo>
                    <a:pt x="723" y="1128"/>
                  </a:lnTo>
                  <a:lnTo>
                    <a:pt x="691" y="1122"/>
                  </a:lnTo>
                  <a:lnTo>
                    <a:pt x="681" y="1121"/>
                  </a:lnTo>
                  <a:lnTo>
                    <a:pt x="673" y="1119"/>
                  </a:lnTo>
                  <a:lnTo>
                    <a:pt x="665" y="1116"/>
                  </a:lnTo>
                  <a:lnTo>
                    <a:pt x="659" y="1113"/>
                  </a:lnTo>
                  <a:lnTo>
                    <a:pt x="653" y="1108"/>
                  </a:lnTo>
                  <a:lnTo>
                    <a:pt x="648" y="1103"/>
                  </a:lnTo>
                  <a:lnTo>
                    <a:pt x="642" y="1098"/>
                  </a:lnTo>
                  <a:lnTo>
                    <a:pt x="638" y="1092"/>
                  </a:lnTo>
                  <a:lnTo>
                    <a:pt x="627" y="1079"/>
                  </a:lnTo>
                  <a:lnTo>
                    <a:pt x="616" y="1067"/>
                  </a:lnTo>
                  <a:lnTo>
                    <a:pt x="609" y="1061"/>
                  </a:lnTo>
                  <a:lnTo>
                    <a:pt x="602" y="1056"/>
                  </a:lnTo>
                  <a:lnTo>
                    <a:pt x="594" y="1052"/>
                  </a:lnTo>
                  <a:lnTo>
                    <a:pt x="584" y="1048"/>
                  </a:lnTo>
                  <a:lnTo>
                    <a:pt x="554" y="1038"/>
                  </a:lnTo>
                  <a:lnTo>
                    <a:pt x="507" y="1018"/>
                  </a:lnTo>
                  <a:lnTo>
                    <a:pt x="483" y="1008"/>
                  </a:lnTo>
                  <a:lnTo>
                    <a:pt x="463" y="998"/>
                  </a:lnTo>
                  <a:lnTo>
                    <a:pt x="456" y="993"/>
                  </a:lnTo>
                  <a:lnTo>
                    <a:pt x="450" y="988"/>
                  </a:lnTo>
                  <a:lnTo>
                    <a:pt x="446" y="984"/>
                  </a:lnTo>
                  <a:lnTo>
                    <a:pt x="445" y="980"/>
                  </a:lnTo>
                  <a:lnTo>
                    <a:pt x="436" y="975"/>
                  </a:lnTo>
                  <a:lnTo>
                    <a:pt x="425" y="967"/>
                  </a:lnTo>
                  <a:lnTo>
                    <a:pt x="413" y="956"/>
                  </a:lnTo>
                  <a:lnTo>
                    <a:pt x="398" y="944"/>
                  </a:lnTo>
                  <a:lnTo>
                    <a:pt x="383" y="931"/>
                  </a:lnTo>
                  <a:lnTo>
                    <a:pt x="367" y="916"/>
                  </a:lnTo>
                  <a:lnTo>
                    <a:pt x="349" y="904"/>
                  </a:lnTo>
                  <a:lnTo>
                    <a:pt x="331" y="894"/>
                  </a:lnTo>
                  <a:lnTo>
                    <a:pt x="326" y="890"/>
                  </a:lnTo>
                  <a:lnTo>
                    <a:pt x="323" y="886"/>
                  </a:lnTo>
                  <a:lnTo>
                    <a:pt x="319" y="882"/>
                  </a:lnTo>
                  <a:lnTo>
                    <a:pt x="318" y="877"/>
                  </a:lnTo>
                  <a:lnTo>
                    <a:pt x="318" y="872"/>
                  </a:lnTo>
                  <a:lnTo>
                    <a:pt x="318" y="867"/>
                  </a:lnTo>
                  <a:lnTo>
                    <a:pt x="319" y="860"/>
                  </a:lnTo>
                  <a:lnTo>
                    <a:pt x="321" y="854"/>
                  </a:lnTo>
                  <a:lnTo>
                    <a:pt x="324" y="842"/>
                  </a:lnTo>
                  <a:lnTo>
                    <a:pt x="327" y="829"/>
                  </a:lnTo>
                  <a:lnTo>
                    <a:pt x="328" y="822"/>
                  </a:lnTo>
                  <a:lnTo>
                    <a:pt x="328" y="815"/>
                  </a:lnTo>
                  <a:lnTo>
                    <a:pt x="327" y="808"/>
                  </a:lnTo>
                  <a:lnTo>
                    <a:pt x="325" y="801"/>
                  </a:lnTo>
                  <a:lnTo>
                    <a:pt x="318" y="795"/>
                  </a:lnTo>
                  <a:lnTo>
                    <a:pt x="310" y="789"/>
                  </a:lnTo>
                  <a:lnTo>
                    <a:pt x="300" y="784"/>
                  </a:lnTo>
                  <a:lnTo>
                    <a:pt x="290" y="778"/>
                  </a:lnTo>
                  <a:lnTo>
                    <a:pt x="279" y="772"/>
                  </a:lnTo>
                  <a:lnTo>
                    <a:pt x="270" y="765"/>
                  </a:lnTo>
                  <a:lnTo>
                    <a:pt x="266" y="761"/>
                  </a:lnTo>
                  <a:lnTo>
                    <a:pt x="263" y="757"/>
                  </a:lnTo>
                  <a:lnTo>
                    <a:pt x="260" y="751"/>
                  </a:lnTo>
                  <a:lnTo>
                    <a:pt x="259" y="745"/>
                  </a:lnTo>
                  <a:lnTo>
                    <a:pt x="255" y="735"/>
                  </a:lnTo>
                  <a:lnTo>
                    <a:pt x="251" y="725"/>
                  </a:lnTo>
                  <a:lnTo>
                    <a:pt x="249" y="716"/>
                  </a:lnTo>
                  <a:lnTo>
                    <a:pt x="248" y="707"/>
                  </a:lnTo>
                  <a:lnTo>
                    <a:pt x="246" y="697"/>
                  </a:lnTo>
                  <a:lnTo>
                    <a:pt x="243" y="689"/>
                  </a:lnTo>
                  <a:lnTo>
                    <a:pt x="238" y="681"/>
                  </a:lnTo>
                  <a:lnTo>
                    <a:pt x="232" y="672"/>
                  </a:lnTo>
                  <a:lnTo>
                    <a:pt x="211" y="635"/>
                  </a:lnTo>
                  <a:lnTo>
                    <a:pt x="192" y="603"/>
                  </a:lnTo>
                  <a:lnTo>
                    <a:pt x="174" y="570"/>
                  </a:lnTo>
                  <a:lnTo>
                    <a:pt x="153" y="530"/>
                  </a:lnTo>
                  <a:lnTo>
                    <a:pt x="146" y="521"/>
                  </a:lnTo>
                  <a:lnTo>
                    <a:pt x="138" y="513"/>
                  </a:lnTo>
                  <a:lnTo>
                    <a:pt x="134" y="508"/>
                  </a:lnTo>
                  <a:lnTo>
                    <a:pt x="129" y="502"/>
                  </a:lnTo>
                  <a:lnTo>
                    <a:pt x="124" y="496"/>
                  </a:lnTo>
                  <a:lnTo>
                    <a:pt x="120" y="487"/>
                  </a:lnTo>
                  <a:lnTo>
                    <a:pt x="116" y="478"/>
                  </a:lnTo>
                  <a:lnTo>
                    <a:pt x="113" y="467"/>
                  </a:lnTo>
                  <a:lnTo>
                    <a:pt x="109" y="458"/>
                  </a:lnTo>
                  <a:lnTo>
                    <a:pt x="103" y="448"/>
                  </a:lnTo>
                  <a:lnTo>
                    <a:pt x="98" y="440"/>
                  </a:lnTo>
                  <a:lnTo>
                    <a:pt x="90" y="432"/>
                  </a:lnTo>
                  <a:lnTo>
                    <a:pt x="82" y="425"/>
                  </a:lnTo>
                  <a:lnTo>
                    <a:pt x="72" y="419"/>
                  </a:lnTo>
                  <a:lnTo>
                    <a:pt x="52" y="411"/>
                  </a:lnTo>
                  <a:lnTo>
                    <a:pt x="31" y="403"/>
                  </a:lnTo>
                  <a:lnTo>
                    <a:pt x="26" y="400"/>
                  </a:lnTo>
                  <a:lnTo>
                    <a:pt x="22" y="397"/>
                  </a:lnTo>
                  <a:lnTo>
                    <a:pt x="17" y="393"/>
                  </a:lnTo>
                  <a:lnTo>
                    <a:pt x="13" y="389"/>
                  </a:lnTo>
                  <a:lnTo>
                    <a:pt x="9" y="384"/>
                  </a:lnTo>
                  <a:lnTo>
                    <a:pt x="5" y="378"/>
                  </a:lnTo>
                  <a:lnTo>
                    <a:pt x="2" y="372"/>
                  </a:lnTo>
                  <a:lnTo>
                    <a:pt x="0" y="363"/>
                  </a:lnTo>
                  <a:lnTo>
                    <a:pt x="20" y="345"/>
                  </a:lnTo>
                  <a:lnTo>
                    <a:pt x="15" y="331"/>
                  </a:lnTo>
                  <a:lnTo>
                    <a:pt x="14" y="317"/>
                  </a:lnTo>
                  <a:lnTo>
                    <a:pt x="13" y="301"/>
                  </a:lnTo>
                  <a:lnTo>
                    <a:pt x="13" y="284"/>
                  </a:lnTo>
                  <a:lnTo>
                    <a:pt x="13" y="276"/>
                  </a:lnTo>
                  <a:lnTo>
                    <a:pt x="14" y="270"/>
                  </a:lnTo>
                  <a:lnTo>
                    <a:pt x="16" y="264"/>
                  </a:lnTo>
                  <a:lnTo>
                    <a:pt x="19" y="259"/>
                  </a:lnTo>
                  <a:lnTo>
                    <a:pt x="21" y="254"/>
                  </a:lnTo>
                  <a:lnTo>
                    <a:pt x="24" y="249"/>
                  </a:lnTo>
                  <a:lnTo>
                    <a:pt x="28" y="246"/>
                  </a:lnTo>
                  <a:lnTo>
                    <a:pt x="32" y="243"/>
                  </a:lnTo>
                  <a:lnTo>
                    <a:pt x="41" y="237"/>
                  </a:lnTo>
                  <a:lnTo>
                    <a:pt x="49" y="231"/>
                  </a:lnTo>
                  <a:lnTo>
                    <a:pt x="58" y="224"/>
                  </a:lnTo>
                  <a:lnTo>
                    <a:pt x="66" y="216"/>
                  </a:lnTo>
                  <a:lnTo>
                    <a:pt x="72" y="222"/>
                  </a:lnTo>
                  <a:lnTo>
                    <a:pt x="79" y="228"/>
                  </a:lnTo>
                  <a:lnTo>
                    <a:pt x="83" y="235"/>
                  </a:lnTo>
                  <a:lnTo>
                    <a:pt x="86" y="240"/>
                  </a:lnTo>
                  <a:lnTo>
                    <a:pt x="86" y="252"/>
                  </a:lnTo>
                  <a:lnTo>
                    <a:pt x="86" y="265"/>
                  </a:lnTo>
                  <a:lnTo>
                    <a:pt x="95" y="272"/>
                  </a:lnTo>
                  <a:lnTo>
                    <a:pt x="116" y="287"/>
                  </a:lnTo>
                  <a:lnTo>
                    <a:pt x="128" y="294"/>
                  </a:lnTo>
                  <a:lnTo>
                    <a:pt x="139" y="301"/>
                  </a:lnTo>
                  <a:lnTo>
                    <a:pt x="148" y="306"/>
                  </a:lnTo>
                  <a:lnTo>
                    <a:pt x="153" y="308"/>
                  </a:lnTo>
                  <a:lnTo>
                    <a:pt x="158" y="307"/>
                  </a:lnTo>
                  <a:lnTo>
                    <a:pt x="164" y="303"/>
                  </a:lnTo>
                  <a:lnTo>
                    <a:pt x="169" y="298"/>
                  </a:lnTo>
                  <a:lnTo>
                    <a:pt x="174" y="291"/>
                  </a:lnTo>
                  <a:lnTo>
                    <a:pt x="179" y="284"/>
                  </a:lnTo>
                  <a:lnTo>
                    <a:pt x="182" y="277"/>
                  </a:lnTo>
                  <a:lnTo>
                    <a:pt x="184" y="271"/>
                  </a:lnTo>
                  <a:lnTo>
                    <a:pt x="185" y="265"/>
                  </a:lnTo>
                  <a:lnTo>
                    <a:pt x="187" y="259"/>
                  </a:lnTo>
                  <a:lnTo>
                    <a:pt x="188" y="251"/>
                  </a:lnTo>
                  <a:lnTo>
                    <a:pt x="190" y="244"/>
                  </a:lnTo>
                  <a:lnTo>
                    <a:pt x="193" y="238"/>
                  </a:lnTo>
                  <a:lnTo>
                    <a:pt x="201" y="225"/>
                  </a:lnTo>
                  <a:lnTo>
                    <a:pt x="212" y="213"/>
                  </a:lnTo>
                  <a:lnTo>
                    <a:pt x="222" y="202"/>
                  </a:lnTo>
                  <a:lnTo>
                    <a:pt x="234" y="192"/>
                  </a:lnTo>
                  <a:lnTo>
                    <a:pt x="244" y="184"/>
                  </a:lnTo>
                  <a:lnTo>
                    <a:pt x="252" y="179"/>
                  </a:lnTo>
                  <a:lnTo>
                    <a:pt x="270" y="170"/>
                  </a:lnTo>
                  <a:lnTo>
                    <a:pt x="289" y="160"/>
                  </a:lnTo>
                  <a:lnTo>
                    <a:pt x="306" y="150"/>
                  </a:lnTo>
                  <a:lnTo>
                    <a:pt x="323" y="138"/>
                  </a:lnTo>
                  <a:lnTo>
                    <a:pt x="330" y="133"/>
                  </a:lnTo>
                  <a:lnTo>
                    <a:pt x="337" y="126"/>
                  </a:lnTo>
                  <a:lnTo>
                    <a:pt x="344" y="120"/>
                  </a:lnTo>
                  <a:lnTo>
                    <a:pt x="348" y="113"/>
                  </a:lnTo>
                  <a:lnTo>
                    <a:pt x="352" y="106"/>
                  </a:lnTo>
                  <a:lnTo>
                    <a:pt x="356" y="98"/>
                  </a:lnTo>
                  <a:lnTo>
                    <a:pt x="358" y="90"/>
                  </a:lnTo>
                  <a:lnTo>
                    <a:pt x="358" y="80"/>
                  </a:lnTo>
                  <a:lnTo>
                    <a:pt x="357" y="70"/>
                  </a:lnTo>
                  <a:lnTo>
                    <a:pt x="355" y="58"/>
                  </a:lnTo>
                  <a:lnTo>
                    <a:pt x="350" y="46"/>
                  </a:lnTo>
                  <a:lnTo>
                    <a:pt x="345" y="34"/>
                  </a:lnTo>
                  <a:lnTo>
                    <a:pt x="336" y="12"/>
                  </a:lnTo>
                  <a:lnTo>
                    <a:pt x="331" y="0"/>
                  </a:lnTo>
                  <a:lnTo>
                    <a:pt x="347" y="5"/>
                  </a:lnTo>
                  <a:lnTo>
                    <a:pt x="360" y="11"/>
                  </a:lnTo>
                  <a:lnTo>
                    <a:pt x="374" y="18"/>
                  </a:lnTo>
                  <a:lnTo>
                    <a:pt x="386" y="26"/>
                  </a:lnTo>
                  <a:lnTo>
                    <a:pt x="398" y="35"/>
                  </a:lnTo>
                  <a:lnTo>
                    <a:pt x="411" y="44"/>
                  </a:lnTo>
                  <a:lnTo>
                    <a:pt x="422" y="53"/>
                  </a:lnTo>
                  <a:lnTo>
                    <a:pt x="431" y="62"/>
                  </a:lnTo>
                  <a:lnTo>
                    <a:pt x="438" y="68"/>
                  </a:lnTo>
                  <a:lnTo>
                    <a:pt x="445" y="75"/>
                  </a:lnTo>
                  <a:lnTo>
                    <a:pt x="451" y="82"/>
                  </a:lnTo>
                  <a:lnTo>
                    <a:pt x="457" y="91"/>
                  </a:lnTo>
                  <a:lnTo>
                    <a:pt x="467" y="107"/>
                  </a:lnTo>
                  <a:lnTo>
                    <a:pt x="476" y="123"/>
                  </a:lnTo>
                  <a:lnTo>
                    <a:pt x="481" y="130"/>
                  </a:lnTo>
                  <a:lnTo>
                    <a:pt x="486" y="137"/>
                  </a:lnTo>
                  <a:lnTo>
                    <a:pt x="493" y="144"/>
                  </a:lnTo>
                  <a:lnTo>
                    <a:pt x="498" y="150"/>
                  </a:lnTo>
                  <a:lnTo>
                    <a:pt x="506" y="154"/>
                  </a:lnTo>
                  <a:lnTo>
                    <a:pt x="513" y="158"/>
                  </a:lnTo>
                  <a:lnTo>
                    <a:pt x="521" y="160"/>
                  </a:lnTo>
                  <a:lnTo>
                    <a:pt x="531" y="161"/>
                  </a:lnTo>
                  <a:lnTo>
                    <a:pt x="541" y="160"/>
                  </a:lnTo>
                  <a:lnTo>
                    <a:pt x="551" y="159"/>
                  </a:lnTo>
                  <a:lnTo>
                    <a:pt x="561" y="157"/>
                  </a:lnTo>
                  <a:lnTo>
                    <a:pt x="571" y="155"/>
                  </a:lnTo>
                  <a:lnTo>
                    <a:pt x="581" y="152"/>
                  </a:lnTo>
                  <a:lnTo>
                    <a:pt x="591" y="150"/>
                  </a:lnTo>
                  <a:lnTo>
                    <a:pt x="601" y="149"/>
                  </a:lnTo>
                  <a:lnTo>
                    <a:pt x="610" y="148"/>
                  </a:lnTo>
                  <a:lnTo>
                    <a:pt x="617" y="149"/>
                  </a:lnTo>
                  <a:lnTo>
                    <a:pt x="624" y="151"/>
                  </a:lnTo>
                  <a:lnTo>
                    <a:pt x="628" y="151"/>
                  </a:lnTo>
                  <a:lnTo>
                    <a:pt x="631" y="151"/>
                  </a:lnTo>
                  <a:lnTo>
                    <a:pt x="635" y="150"/>
                  </a:lnTo>
                  <a:lnTo>
                    <a:pt x="638" y="148"/>
                  </a:lnTo>
                  <a:lnTo>
                    <a:pt x="640" y="156"/>
                  </a:lnTo>
                  <a:lnTo>
                    <a:pt x="648" y="167"/>
                  </a:lnTo>
                  <a:lnTo>
                    <a:pt x="654" y="177"/>
                  </a:lnTo>
                  <a:lnTo>
                    <a:pt x="658" y="185"/>
                  </a:lnTo>
                  <a:lnTo>
                    <a:pt x="657" y="188"/>
                  </a:lnTo>
                  <a:lnTo>
                    <a:pt x="655" y="191"/>
                  </a:lnTo>
                  <a:lnTo>
                    <a:pt x="654" y="193"/>
                  </a:lnTo>
                  <a:lnTo>
                    <a:pt x="652" y="195"/>
                  </a:lnTo>
                  <a:lnTo>
                    <a:pt x="647" y="200"/>
                  </a:lnTo>
                  <a:lnTo>
                    <a:pt x="641" y="203"/>
                  </a:lnTo>
                  <a:lnTo>
                    <a:pt x="635" y="206"/>
                  </a:lnTo>
                  <a:lnTo>
                    <a:pt x="629" y="209"/>
                  </a:lnTo>
                  <a:lnTo>
                    <a:pt x="627" y="210"/>
                  </a:lnTo>
                  <a:lnTo>
                    <a:pt x="626" y="212"/>
                  </a:lnTo>
                  <a:lnTo>
                    <a:pt x="625" y="214"/>
                  </a:lnTo>
                  <a:lnTo>
                    <a:pt x="624" y="216"/>
                  </a:lnTo>
                  <a:lnTo>
                    <a:pt x="625" y="226"/>
                  </a:lnTo>
                  <a:lnTo>
                    <a:pt x="626" y="234"/>
                  </a:lnTo>
                  <a:lnTo>
                    <a:pt x="627" y="240"/>
                  </a:lnTo>
                  <a:lnTo>
                    <a:pt x="629" y="244"/>
                  </a:lnTo>
                  <a:lnTo>
                    <a:pt x="636" y="251"/>
                  </a:lnTo>
                  <a:lnTo>
                    <a:pt x="644" y="25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969" name="Google Shape;969;p59"/>
            <p:cNvSpPr/>
            <p:nvPr/>
          </p:nvSpPr>
          <p:spPr>
            <a:xfrm>
              <a:off x="1912381" y="4646301"/>
              <a:ext cx="314285" cy="1145991"/>
            </a:xfrm>
            <a:custGeom>
              <a:avLst/>
              <a:gdLst/>
              <a:ahLst/>
              <a:cxnLst/>
              <a:rect l="l" t="t" r="r" b="b"/>
              <a:pathLst>
                <a:path w="598" h="2158" extrusionOk="0">
                  <a:moveTo>
                    <a:pt x="491" y="2046"/>
                  </a:moveTo>
                  <a:lnTo>
                    <a:pt x="480" y="2045"/>
                  </a:lnTo>
                  <a:lnTo>
                    <a:pt x="469" y="2043"/>
                  </a:lnTo>
                  <a:lnTo>
                    <a:pt x="456" y="2039"/>
                  </a:lnTo>
                  <a:lnTo>
                    <a:pt x="444" y="2034"/>
                  </a:lnTo>
                  <a:lnTo>
                    <a:pt x="431" y="2028"/>
                  </a:lnTo>
                  <a:lnTo>
                    <a:pt x="418" y="2021"/>
                  </a:lnTo>
                  <a:lnTo>
                    <a:pt x="405" y="2013"/>
                  </a:lnTo>
                  <a:lnTo>
                    <a:pt x="392" y="2003"/>
                  </a:lnTo>
                  <a:lnTo>
                    <a:pt x="379" y="1994"/>
                  </a:lnTo>
                  <a:lnTo>
                    <a:pt x="368" y="1985"/>
                  </a:lnTo>
                  <a:lnTo>
                    <a:pt x="357" y="1976"/>
                  </a:lnTo>
                  <a:lnTo>
                    <a:pt x="349" y="1966"/>
                  </a:lnTo>
                  <a:lnTo>
                    <a:pt x="342" y="1955"/>
                  </a:lnTo>
                  <a:lnTo>
                    <a:pt x="337" y="1946"/>
                  </a:lnTo>
                  <a:lnTo>
                    <a:pt x="333" y="1937"/>
                  </a:lnTo>
                  <a:lnTo>
                    <a:pt x="332" y="1929"/>
                  </a:lnTo>
                  <a:lnTo>
                    <a:pt x="332" y="1919"/>
                  </a:lnTo>
                  <a:lnTo>
                    <a:pt x="333" y="1909"/>
                  </a:lnTo>
                  <a:lnTo>
                    <a:pt x="336" y="1900"/>
                  </a:lnTo>
                  <a:lnTo>
                    <a:pt x="339" y="1893"/>
                  </a:lnTo>
                  <a:lnTo>
                    <a:pt x="341" y="1887"/>
                  </a:lnTo>
                  <a:lnTo>
                    <a:pt x="343" y="1880"/>
                  </a:lnTo>
                  <a:lnTo>
                    <a:pt x="344" y="1874"/>
                  </a:lnTo>
                  <a:lnTo>
                    <a:pt x="345" y="1868"/>
                  </a:lnTo>
                  <a:lnTo>
                    <a:pt x="345" y="1863"/>
                  </a:lnTo>
                  <a:lnTo>
                    <a:pt x="345" y="1855"/>
                  </a:lnTo>
                  <a:lnTo>
                    <a:pt x="345" y="1843"/>
                  </a:lnTo>
                  <a:lnTo>
                    <a:pt x="345" y="1824"/>
                  </a:lnTo>
                  <a:lnTo>
                    <a:pt x="345" y="1818"/>
                  </a:lnTo>
                  <a:lnTo>
                    <a:pt x="348" y="1812"/>
                  </a:lnTo>
                  <a:lnTo>
                    <a:pt x="351" y="1807"/>
                  </a:lnTo>
                  <a:lnTo>
                    <a:pt x="355" y="1802"/>
                  </a:lnTo>
                  <a:lnTo>
                    <a:pt x="359" y="1797"/>
                  </a:lnTo>
                  <a:lnTo>
                    <a:pt x="362" y="1791"/>
                  </a:lnTo>
                  <a:lnTo>
                    <a:pt x="364" y="1783"/>
                  </a:lnTo>
                  <a:lnTo>
                    <a:pt x="365" y="1775"/>
                  </a:lnTo>
                  <a:lnTo>
                    <a:pt x="364" y="1768"/>
                  </a:lnTo>
                  <a:lnTo>
                    <a:pt x="363" y="1762"/>
                  </a:lnTo>
                  <a:lnTo>
                    <a:pt x="362" y="1756"/>
                  </a:lnTo>
                  <a:lnTo>
                    <a:pt x="360" y="1750"/>
                  </a:lnTo>
                  <a:lnTo>
                    <a:pt x="354" y="1740"/>
                  </a:lnTo>
                  <a:lnTo>
                    <a:pt x="349" y="1728"/>
                  </a:lnTo>
                  <a:lnTo>
                    <a:pt x="342" y="1718"/>
                  </a:lnTo>
                  <a:lnTo>
                    <a:pt x="337" y="1707"/>
                  </a:lnTo>
                  <a:lnTo>
                    <a:pt x="334" y="1702"/>
                  </a:lnTo>
                  <a:lnTo>
                    <a:pt x="333" y="1696"/>
                  </a:lnTo>
                  <a:lnTo>
                    <a:pt x="332" y="1690"/>
                  </a:lnTo>
                  <a:lnTo>
                    <a:pt x="332" y="1683"/>
                  </a:lnTo>
                  <a:lnTo>
                    <a:pt x="331" y="1670"/>
                  </a:lnTo>
                  <a:lnTo>
                    <a:pt x="330" y="1659"/>
                  </a:lnTo>
                  <a:lnTo>
                    <a:pt x="329" y="1648"/>
                  </a:lnTo>
                  <a:lnTo>
                    <a:pt x="327" y="1638"/>
                  </a:lnTo>
                  <a:lnTo>
                    <a:pt x="320" y="1617"/>
                  </a:lnTo>
                  <a:lnTo>
                    <a:pt x="312" y="1599"/>
                  </a:lnTo>
                  <a:lnTo>
                    <a:pt x="303" y="1581"/>
                  </a:lnTo>
                  <a:lnTo>
                    <a:pt x="292" y="1563"/>
                  </a:lnTo>
                  <a:lnTo>
                    <a:pt x="281" y="1547"/>
                  </a:lnTo>
                  <a:lnTo>
                    <a:pt x="269" y="1530"/>
                  </a:lnTo>
                  <a:lnTo>
                    <a:pt x="256" y="1514"/>
                  </a:lnTo>
                  <a:lnTo>
                    <a:pt x="245" y="1496"/>
                  </a:lnTo>
                  <a:lnTo>
                    <a:pt x="235" y="1478"/>
                  </a:lnTo>
                  <a:lnTo>
                    <a:pt x="226" y="1460"/>
                  </a:lnTo>
                  <a:lnTo>
                    <a:pt x="221" y="1449"/>
                  </a:lnTo>
                  <a:lnTo>
                    <a:pt x="217" y="1439"/>
                  </a:lnTo>
                  <a:lnTo>
                    <a:pt x="214" y="1428"/>
                  </a:lnTo>
                  <a:lnTo>
                    <a:pt x="210" y="1417"/>
                  </a:lnTo>
                  <a:lnTo>
                    <a:pt x="208" y="1406"/>
                  </a:lnTo>
                  <a:lnTo>
                    <a:pt x="207" y="1393"/>
                  </a:lnTo>
                  <a:lnTo>
                    <a:pt x="206" y="1381"/>
                  </a:lnTo>
                  <a:lnTo>
                    <a:pt x="206" y="1368"/>
                  </a:lnTo>
                  <a:lnTo>
                    <a:pt x="206" y="1355"/>
                  </a:lnTo>
                  <a:lnTo>
                    <a:pt x="207" y="1342"/>
                  </a:lnTo>
                  <a:lnTo>
                    <a:pt x="209" y="1331"/>
                  </a:lnTo>
                  <a:lnTo>
                    <a:pt x="213" y="1320"/>
                  </a:lnTo>
                  <a:lnTo>
                    <a:pt x="215" y="1309"/>
                  </a:lnTo>
                  <a:lnTo>
                    <a:pt x="217" y="1299"/>
                  </a:lnTo>
                  <a:lnTo>
                    <a:pt x="218" y="1287"/>
                  </a:lnTo>
                  <a:lnTo>
                    <a:pt x="219" y="1276"/>
                  </a:lnTo>
                  <a:lnTo>
                    <a:pt x="218" y="1268"/>
                  </a:lnTo>
                  <a:lnTo>
                    <a:pt x="217" y="1261"/>
                  </a:lnTo>
                  <a:lnTo>
                    <a:pt x="216" y="1254"/>
                  </a:lnTo>
                  <a:lnTo>
                    <a:pt x="214" y="1248"/>
                  </a:lnTo>
                  <a:lnTo>
                    <a:pt x="208" y="1235"/>
                  </a:lnTo>
                  <a:lnTo>
                    <a:pt x="203" y="1223"/>
                  </a:lnTo>
                  <a:lnTo>
                    <a:pt x="196" y="1210"/>
                  </a:lnTo>
                  <a:lnTo>
                    <a:pt x="191" y="1197"/>
                  </a:lnTo>
                  <a:lnTo>
                    <a:pt x="188" y="1190"/>
                  </a:lnTo>
                  <a:lnTo>
                    <a:pt x="187" y="1183"/>
                  </a:lnTo>
                  <a:lnTo>
                    <a:pt x="186" y="1174"/>
                  </a:lnTo>
                  <a:lnTo>
                    <a:pt x="185" y="1165"/>
                  </a:lnTo>
                  <a:lnTo>
                    <a:pt x="186" y="1158"/>
                  </a:lnTo>
                  <a:lnTo>
                    <a:pt x="189" y="1152"/>
                  </a:lnTo>
                  <a:lnTo>
                    <a:pt x="194" y="1146"/>
                  </a:lnTo>
                  <a:lnTo>
                    <a:pt x="199" y="1141"/>
                  </a:lnTo>
                  <a:lnTo>
                    <a:pt x="204" y="1135"/>
                  </a:lnTo>
                  <a:lnTo>
                    <a:pt x="208" y="1129"/>
                  </a:lnTo>
                  <a:lnTo>
                    <a:pt x="211" y="1123"/>
                  </a:lnTo>
                  <a:lnTo>
                    <a:pt x="213" y="1115"/>
                  </a:lnTo>
                  <a:lnTo>
                    <a:pt x="211" y="1109"/>
                  </a:lnTo>
                  <a:lnTo>
                    <a:pt x="209" y="1103"/>
                  </a:lnTo>
                  <a:lnTo>
                    <a:pt x="206" y="1097"/>
                  </a:lnTo>
                  <a:lnTo>
                    <a:pt x="203" y="1092"/>
                  </a:lnTo>
                  <a:lnTo>
                    <a:pt x="198" y="1087"/>
                  </a:lnTo>
                  <a:lnTo>
                    <a:pt x="195" y="1082"/>
                  </a:lnTo>
                  <a:lnTo>
                    <a:pt x="193" y="1078"/>
                  </a:lnTo>
                  <a:lnTo>
                    <a:pt x="192" y="1073"/>
                  </a:lnTo>
                  <a:lnTo>
                    <a:pt x="195" y="1064"/>
                  </a:lnTo>
                  <a:lnTo>
                    <a:pt x="203" y="1049"/>
                  </a:lnTo>
                  <a:lnTo>
                    <a:pt x="206" y="1041"/>
                  </a:lnTo>
                  <a:lnTo>
                    <a:pt x="209" y="1033"/>
                  </a:lnTo>
                  <a:lnTo>
                    <a:pt x="211" y="1025"/>
                  </a:lnTo>
                  <a:lnTo>
                    <a:pt x="213" y="1018"/>
                  </a:lnTo>
                  <a:lnTo>
                    <a:pt x="203" y="1018"/>
                  </a:lnTo>
                  <a:lnTo>
                    <a:pt x="192" y="1018"/>
                  </a:lnTo>
                  <a:lnTo>
                    <a:pt x="198" y="1012"/>
                  </a:lnTo>
                  <a:lnTo>
                    <a:pt x="205" y="1003"/>
                  </a:lnTo>
                  <a:lnTo>
                    <a:pt x="207" y="998"/>
                  </a:lnTo>
                  <a:lnTo>
                    <a:pt x="210" y="993"/>
                  </a:lnTo>
                  <a:lnTo>
                    <a:pt x="211" y="987"/>
                  </a:lnTo>
                  <a:lnTo>
                    <a:pt x="213" y="980"/>
                  </a:lnTo>
                  <a:lnTo>
                    <a:pt x="211" y="970"/>
                  </a:lnTo>
                  <a:lnTo>
                    <a:pt x="208" y="961"/>
                  </a:lnTo>
                  <a:lnTo>
                    <a:pt x="205" y="951"/>
                  </a:lnTo>
                  <a:lnTo>
                    <a:pt x="199" y="943"/>
                  </a:lnTo>
                  <a:lnTo>
                    <a:pt x="187" y="927"/>
                  </a:lnTo>
                  <a:lnTo>
                    <a:pt x="172" y="910"/>
                  </a:lnTo>
                  <a:lnTo>
                    <a:pt x="165" y="902"/>
                  </a:lnTo>
                  <a:lnTo>
                    <a:pt x="158" y="892"/>
                  </a:lnTo>
                  <a:lnTo>
                    <a:pt x="151" y="883"/>
                  </a:lnTo>
                  <a:lnTo>
                    <a:pt x="144" y="874"/>
                  </a:lnTo>
                  <a:lnTo>
                    <a:pt x="140" y="863"/>
                  </a:lnTo>
                  <a:lnTo>
                    <a:pt x="136" y="852"/>
                  </a:lnTo>
                  <a:lnTo>
                    <a:pt x="134" y="839"/>
                  </a:lnTo>
                  <a:lnTo>
                    <a:pt x="132" y="826"/>
                  </a:lnTo>
                  <a:lnTo>
                    <a:pt x="132" y="794"/>
                  </a:lnTo>
                  <a:lnTo>
                    <a:pt x="132" y="766"/>
                  </a:lnTo>
                  <a:lnTo>
                    <a:pt x="132" y="736"/>
                  </a:lnTo>
                  <a:lnTo>
                    <a:pt x="132" y="697"/>
                  </a:lnTo>
                  <a:lnTo>
                    <a:pt x="134" y="686"/>
                  </a:lnTo>
                  <a:lnTo>
                    <a:pt x="135" y="675"/>
                  </a:lnTo>
                  <a:lnTo>
                    <a:pt x="138" y="665"/>
                  </a:lnTo>
                  <a:lnTo>
                    <a:pt x="141" y="655"/>
                  </a:lnTo>
                  <a:lnTo>
                    <a:pt x="151" y="637"/>
                  </a:lnTo>
                  <a:lnTo>
                    <a:pt x="162" y="619"/>
                  </a:lnTo>
                  <a:lnTo>
                    <a:pt x="173" y="602"/>
                  </a:lnTo>
                  <a:lnTo>
                    <a:pt x="183" y="584"/>
                  </a:lnTo>
                  <a:lnTo>
                    <a:pt x="186" y="575"/>
                  </a:lnTo>
                  <a:lnTo>
                    <a:pt x="189" y="564"/>
                  </a:lnTo>
                  <a:lnTo>
                    <a:pt x="192" y="554"/>
                  </a:lnTo>
                  <a:lnTo>
                    <a:pt x="192" y="543"/>
                  </a:lnTo>
                  <a:lnTo>
                    <a:pt x="192" y="535"/>
                  </a:lnTo>
                  <a:lnTo>
                    <a:pt x="191" y="528"/>
                  </a:lnTo>
                  <a:lnTo>
                    <a:pt x="189" y="522"/>
                  </a:lnTo>
                  <a:lnTo>
                    <a:pt x="187" y="516"/>
                  </a:lnTo>
                  <a:lnTo>
                    <a:pt x="182" y="504"/>
                  </a:lnTo>
                  <a:lnTo>
                    <a:pt x="175" y="493"/>
                  </a:lnTo>
                  <a:lnTo>
                    <a:pt x="170" y="483"/>
                  </a:lnTo>
                  <a:lnTo>
                    <a:pt x="164" y="472"/>
                  </a:lnTo>
                  <a:lnTo>
                    <a:pt x="162" y="466"/>
                  </a:lnTo>
                  <a:lnTo>
                    <a:pt x="160" y="459"/>
                  </a:lnTo>
                  <a:lnTo>
                    <a:pt x="160" y="451"/>
                  </a:lnTo>
                  <a:lnTo>
                    <a:pt x="159" y="444"/>
                  </a:lnTo>
                  <a:lnTo>
                    <a:pt x="160" y="436"/>
                  </a:lnTo>
                  <a:lnTo>
                    <a:pt x="162" y="429"/>
                  </a:lnTo>
                  <a:lnTo>
                    <a:pt x="165" y="423"/>
                  </a:lnTo>
                  <a:lnTo>
                    <a:pt x="171" y="417"/>
                  </a:lnTo>
                  <a:lnTo>
                    <a:pt x="182" y="406"/>
                  </a:lnTo>
                  <a:lnTo>
                    <a:pt x="195" y="394"/>
                  </a:lnTo>
                  <a:lnTo>
                    <a:pt x="203" y="388"/>
                  </a:lnTo>
                  <a:lnTo>
                    <a:pt x="209" y="381"/>
                  </a:lnTo>
                  <a:lnTo>
                    <a:pt x="215" y="374"/>
                  </a:lnTo>
                  <a:lnTo>
                    <a:pt x="220" y="365"/>
                  </a:lnTo>
                  <a:lnTo>
                    <a:pt x="226" y="356"/>
                  </a:lnTo>
                  <a:lnTo>
                    <a:pt x="229" y="346"/>
                  </a:lnTo>
                  <a:lnTo>
                    <a:pt x="231" y="334"/>
                  </a:lnTo>
                  <a:lnTo>
                    <a:pt x="232" y="321"/>
                  </a:lnTo>
                  <a:lnTo>
                    <a:pt x="227" y="320"/>
                  </a:lnTo>
                  <a:lnTo>
                    <a:pt x="221" y="319"/>
                  </a:lnTo>
                  <a:lnTo>
                    <a:pt x="216" y="318"/>
                  </a:lnTo>
                  <a:lnTo>
                    <a:pt x="210" y="315"/>
                  </a:lnTo>
                  <a:lnTo>
                    <a:pt x="200" y="308"/>
                  </a:lnTo>
                  <a:lnTo>
                    <a:pt x="192" y="300"/>
                  </a:lnTo>
                  <a:lnTo>
                    <a:pt x="183" y="289"/>
                  </a:lnTo>
                  <a:lnTo>
                    <a:pt x="174" y="276"/>
                  </a:lnTo>
                  <a:lnTo>
                    <a:pt x="166" y="264"/>
                  </a:lnTo>
                  <a:lnTo>
                    <a:pt x="160" y="250"/>
                  </a:lnTo>
                  <a:lnTo>
                    <a:pt x="153" y="237"/>
                  </a:lnTo>
                  <a:lnTo>
                    <a:pt x="148" y="222"/>
                  </a:lnTo>
                  <a:lnTo>
                    <a:pt x="143" y="209"/>
                  </a:lnTo>
                  <a:lnTo>
                    <a:pt x="140" y="196"/>
                  </a:lnTo>
                  <a:lnTo>
                    <a:pt x="135" y="174"/>
                  </a:lnTo>
                  <a:lnTo>
                    <a:pt x="132" y="160"/>
                  </a:lnTo>
                  <a:lnTo>
                    <a:pt x="132" y="148"/>
                  </a:lnTo>
                  <a:lnTo>
                    <a:pt x="131" y="137"/>
                  </a:lnTo>
                  <a:lnTo>
                    <a:pt x="129" y="125"/>
                  </a:lnTo>
                  <a:lnTo>
                    <a:pt x="128" y="114"/>
                  </a:lnTo>
                  <a:lnTo>
                    <a:pt x="125" y="103"/>
                  </a:lnTo>
                  <a:lnTo>
                    <a:pt x="121" y="93"/>
                  </a:lnTo>
                  <a:lnTo>
                    <a:pt x="118" y="84"/>
                  </a:lnTo>
                  <a:lnTo>
                    <a:pt x="114" y="74"/>
                  </a:lnTo>
                  <a:lnTo>
                    <a:pt x="103" y="55"/>
                  </a:lnTo>
                  <a:lnTo>
                    <a:pt x="91" y="37"/>
                  </a:lnTo>
                  <a:lnTo>
                    <a:pt x="75" y="19"/>
                  </a:lnTo>
                  <a:lnTo>
                    <a:pt x="59" y="0"/>
                  </a:lnTo>
                  <a:lnTo>
                    <a:pt x="54" y="14"/>
                  </a:lnTo>
                  <a:lnTo>
                    <a:pt x="49" y="25"/>
                  </a:lnTo>
                  <a:lnTo>
                    <a:pt x="41" y="37"/>
                  </a:lnTo>
                  <a:lnTo>
                    <a:pt x="32" y="50"/>
                  </a:lnTo>
                  <a:lnTo>
                    <a:pt x="0" y="44"/>
                  </a:lnTo>
                  <a:lnTo>
                    <a:pt x="0" y="62"/>
                  </a:lnTo>
                  <a:lnTo>
                    <a:pt x="2" y="81"/>
                  </a:lnTo>
                  <a:lnTo>
                    <a:pt x="4" y="98"/>
                  </a:lnTo>
                  <a:lnTo>
                    <a:pt x="7" y="114"/>
                  </a:lnTo>
                  <a:lnTo>
                    <a:pt x="14" y="145"/>
                  </a:lnTo>
                  <a:lnTo>
                    <a:pt x="23" y="173"/>
                  </a:lnTo>
                  <a:lnTo>
                    <a:pt x="31" y="200"/>
                  </a:lnTo>
                  <a:lnTo>
                    <a:pt x="39" y="227"/>
                  </a:lnTo>
                  <a:lnTo>
                    <a:pt x="41" y="241"/>
                  </a:lnTo>
                  <a:lnTo>
                    <a:pt x="45" y="255"/>
                  </a:lnTo>
                  <a:lnTo>
                    <a:pt x="46" y="269"/>
                  </a:lnTo>
                  <a:lnTo>
                    <a:pt x="46" y="283"/>
                  </a:lnTo>
                  <a:lnTo>
                    <a:pt x="46" y="295"/>
                  </a:lnTo>
                  <a:lnTo>
                    <a:pt x="42" y="304"/>
                  </a:lnTo>
                  <a:lnTo>
                    <a:pt x="40" y="313"/>
                  </a:lnTo>
                  <a:lnTo>
                    <a:pt x="36" y="320"/>
                  </a:lnTo>
                  <a:lnTo>
                    <a:pt x="32" y="327"/>
                  </a:lnTo>
                  <a:lnTo>
                    <a:pt x="29" y="335"/>
                  </a:lnTo>
                  <a:lnTo>
                    <a:pt x="27" y="342"/>
                  </a:lnTo>
                  <a:lnTo>
                    <a:pt x="26" y="352"/>
                  </a:lnTo>
                  <a:lnTo>
                    <a:pt x="27" y="374"/>
                  </a:lnTo>
                  <a:lnTo>
                    <a:pt x="30" y="395"/>
                  </a:lnTo>
                  <a:lnTo>
                    <a:pt x="35" y="416"/>
                  </a:lnTo>
                  <a:lnTo>
                    <a:pt x="39" y="435"/>
                  </a:lnTo>
                  <a:lnTo>
                    <a:pt x="45" y="457"/>
                  </a:lnTo>
                  <a:lnTo>
                    <a:pt x="49" y="477"/>
                  </a:lnTo>
                  <a:lnTo>
                    <a:pt x="51" y="500"/>
                  </a:lnTo>
                  <a:lnTo>
                    <a:pt x="52" y="524"/>
                  </a:lnTo>
                  <a:lnTo>
                    <a:pt x="51" y="553"/>
                  </a:lnTo>
                  <a:lnTo>
                    <a:pt x="49" y="572"/>
                  </a:lnTo>
                  <a:lnTo>
                    <a:pt x="47" y="588"/>
                  </a:lnTo>
                  <a:lnTo>
                    <a:pt x="46" y="610"/>
                  </a:lnTo>
                  <a:lnTo>
                    <a:pt x="46" y="622"/>
                  </a:lnTo>
                  <a:lnTo>
                    <a:pt x="46" y="635"/>
                  </a:lnTo>
                  <a:lnTo>
                    <a:pt x="46" y="649"/>
                  </a:lnTo>
                  <a:lnTo>
                    <a:pt x="46" y="660"/>
                  </a:lnTo>
                  <a:lnTo>
                    <a:pt x="41" y="666"/>
                  </a:lnTo>
                  <a:lnTo>
                    <a:pt x="37" y="675"/>
                  </a:lnTo>
                  <a:lnTo>
                    <a:pt x="34" y="687"/>
                  </a:lnTo>
                  <a:lnTo>
                    <a:pt x="32" y="697"/>
                  </a:lnTo>
                  <a:lnTo>
                    <a:pt x="34" y="709"/>
                  </a:lnTo>
                  <a:lnTo>
                    <a:pt x="36" y="718"/>
                  </a:lnTo>
                  <a:lnTo>
                    <a:pt x="39" y="725"/>
                  </a:lnTo>
                  <a:lnTo>
                    <a:pt x="42" y="731"/>
                  </a:lnTo>
                  <a:lnTo>
                    <a:pt x="47" y="737"/>
                  </a:lnTo>
                  <a:lnTo>
                    <a:pt x="50" y="741"/>
                  </a:lnTo>
                  <a:lnTo>
                    <a:pt x="52" y="746"/>
                  </a:lnTo>
                  <a:lnTo>
                    <a:pt x="52" y="752"/>
                  </a:lnTo>
                  <a:lnTo>
                    <a:pt x="52" y="767"/>
                  </a:lnTo>
                  <a:lnTo>
                    <a:pt x="52" y="782"/>
                  </a:lnTo>
                  <a:lnTo>
                    <a:pt x="52" y="797"/>
                  </a:lnTo>
                  <a:lnTo>
                    <a:pt x="52" y="808"/>
                  </a:lnTo>
                  <a:lnTo>
                    <a:pt x="53" y="822"/>
                  </a:lnTo>
                  <a:lnTo>
                    <a:pt x="58" y="847"/>
                  </a:lnTo>
                  <a:lnTo>
                    <a:pt x="60" y="860"/>
                  </a:lnTo>
                  <a:lnTo>
                    <a:pt x="64" y="871"/>
                  </a:lnTo>
                  <a:lnTo>
                    <a:pt x="65" y="875"/>
                  </a:lnTo>
                  <a:lnTo>
                    <a:pt x="68" y="879"/>
                  </a:lnTo>
                  <a:lnTo>
                    <a:pt x="70" y="881"/>
                  </a:lnTo>
                  <a:lnTo>
                    <a:pt x="73" y="881"/>
                  </a:lnTo>
                  <a:lnTo>
                    <a:pt x="76" y="894"/>
                  </a:lnTo>
                  <a:lnTo>
                    <a:pt x="80" y="905"/>
                  </a:lnTo>
                  <a:lnTo>
                    <a:pt x="81" y="913"/>
                  </a:lnTo>
                  <a:lnTo>
                    <a:pt x="81" y="921"/>
                  </a:lnTo>
                  <a:lnTo>
                    <a:pt x="80" y="936"/>
                  </a:lnTo>
                  <a:lnTo>
                    <a:pt x="80" y="956"/>
                  </a:lnTo>
                  <a:lnTo>
                    <a:pt x="79" y="980"/>
                  </a:lnTo>
                  <a:lnTo>
                    <a:pt x="78" y="1002"/>
                  </a:lnTo>
                  <a:lnTo>
                    <a:pt x="75" y="1024"/>
                  </a:lnTo>
                  <a:lnTo>
                    <a:pt x="73" y="1045"/>
                  </a:lnTo>
                  <a:lnTo>
                    <a:pt x="70" y="1065"/>
                  </a:lnTo>
                  <a:lnTo>
                    <a:pt x="68" y="1087"/>
                  </a:lnTo>
                  <a:lnTo>
                    <a:pt x="67" y="1110"/>
                  </a:lnTo>
                  <a:lnTo>
                    <a:pt x="67" y="1135"/>
                  </a:lnTo>
                  <a:lnTo>
                    <a:pt x="65" y="1141"/>
                  </a:lnTo>
                  <a:lnTo>
                    <a:pt x="64" y="1147"/>
                  </a:lnTo>
                  <a:lnTo>
                    <a:pt x="63" y="1152"/>
                  </a:lnTo>
                  <a:lnTo>
                    <a:pt x="62" y="1156"/>
                  </a:lnTo>
                  <a:lnTo>
                    <a:pt x="58" y="1163"/>
                  </a:lnTo>
                  <a:lnTo>
                    <a:pt x="52" y="1169"/>
                  </a:lnTo>
                  <a:lnTo>
                    <a:pt x="48" y="1175"/>
                  </a:lnTo>
                  <a:lnTo>
                    <a:pt x="43" y="1181"/>
                  </a:lnTo>
                  <a:lnTo>
                    <a:pt x="41" y="1185"/>
                  </a:lnTo>
                  <a:lnTo>
                    <a:pt x="40" y="1188"/>
                  </a:lnTo>
                  <a:lnTo>
                    <a:pt x="40" y="1192"/>
                  </a:lnTo>
                  <a:lnTo>
                    <a:pt x="39" y="1196"/>
                  </a:lnTo>
                  <a:lnTo>
                    <a:pt x="40" y="1205"/>
                  </a:lnTo>
                  <a:lnTo>
                    <a:pt x="42" y="1215"/>
                  </a:lnTo>
                  <a:lnTo>
                    <a:pt x="46" y="1225"/>
                  </a:lnTo>
                  <a:lnTo>
                    <a:pt x="50" y="1237"/>
                  </a:lnTo>
                  <a:lnTo>
                    <a:pt x="60" y="1258"/>
                  </a:lnTo>
                  <a:lnTo>
                    <a:pt x="73" y="1279"/>
                  </a:lnTo>
                  <a:lnTo>
                    <a:pt x="85" y="1299"/>
                  </a:lnTo>
                  <a:lnTo>
                    <a:pt x="95" y="1317"/>
                  </a:lnTo>
                  <a:lnTo>
                    <a:pt x="99" y="1325"/>
                  </a:lnTo>
                  <a:lnTo>
                    <a:pt x="103" y="1332"/>
                  </a:lnTo>
                  <a:lnTo>
                    <a:pt x="105" y="1338"/>
                  </a:lnTo>
                  <a:lnTo>
                    <a:pt x="106" y="1343"/>
                  </a:lnTo>
                  <a:lnTo>
                    <a:pt x="105" y="1351"/>
                  </a:lnTo>
                  <a:lnTo>
                    <a:pt x="104" y="1358"/>
                  </a:lnTo>
                  <a:lnTo>
                    <a:pt x="102" y="1365"/>
                  </a:lnTo>
                  <a:lnTo>
                    <a:pt x="99" y="1372"/>
                  </a:lnTo>
                  <a:lnTo>
                    <a:pt x="97" y="1380"/>
                  </a:lnTo>
                  <a:lnTo>
                    <a:pt x="95" y="1388"/>
                  </a:lnTo>
                  <a:lnTo>
                    <a:pt x="93" y="1396"/>
                  </a:lnTo>
                  <a:lnTo>
                    <a:pt x="93" y="1406"/>
                  </a:lnTo>
                  <a:lnTo>
                    <a:pt x="93" y="1415"/>
                  </a:lnTo>
                  <a:lnTo>
                    <a:pt x="94" y="1424"/>
                  </a:lnTo>
                  <a:lnTo>
                    <a:pt x="96" y="1432"/>
                  </a:lnTo>
                  <a:lnTo>
                    <a:pt x="98" y="1438"/>
                  </a:lnTo>
                  <a:lnTo>
                    <a:pt x="102" y="1444"/>
                  </a:lnTo>
                  <a:lnTo>
                    <a:pt x="106" y="1449"/>
                  </a:lnTo>
                  <a:lnTo>
                    <a:pt x="112" y="1453"/>
                  </a:lnTo>
                  <a:lnTo>
                    <a:pt x="117" y="1457"/>
                  </a:lnTo>
                  <a:lnTo>
                    <a:pt x="123" y="1460"/>
                  </a:lnTo>
                  <a:lnTo>
                    <a:pt x="130" y="1463"/>
                  </a:lnTo>
                  <a:lnTo>
                    <a:pt x="138" y="1464"/>
                  </a:lnTo>
                  <a:lnTo>
                    <a:pt x="146" y="1465"/>
                  </a:lnTo>
                  <a:lnTo>
                    <a:pt x="164" y="1467"/>
                  </a:lnTo>
                  <a:lnTo>
                    <a:pt x="185" y="1467"/>
                  </a:lnTo>
                  <a:lnTo>
                    <a:pt x="191" y="1501"/>
                  </a:lnTo>
                  <a:lnTo>
                    <a:pt x="195" y="1531"/>
                  </a:lnTo>
                  <a:lnTo>
                    <a:pt x="197" y="1559"/>
                  </a:lnTo>
                  <a:lnTo>
                    <a:pt x="199" y="1590"/>
                  </a:lnTo>
                  <a:lnTo>
                    <a:pt x="202" y="1602"/>
                  </a:lnTo>
                  <a:lnTo>
                    <a:pt x="209" y="1621"/>
                  </a:lnTo>
                  <a:lnTo>
                    <a:pt x="216" y="1643"/>
                  </a:lnTo>
                  <a:lnTo>
                    <a:pt x="219" y="1658"/>
                  </a:lnTo>
                  <a:lnTo>
                    <a:pt x="219" y="1668"/>
                  </a:lnTo>
                  <a:lnTo>
                    <a:pt x="220" y="1679"/>
                  </a:lnTo>
                  <a:lnTo>
                    <a:pt x="221" y="1687"/>
                  </a:lnTo>
                  <a:lnTo>
                    <a:pt x="222" y="1694"/>
                  </a:lnTo>
                  <a:lnTo>
                    <a:pt x="227" y="1709"/>
                  </a:lnTo>
                  <a:lnTo>
                    <a:pt x="232" y="1725"/>
                  </a:lnTo>
                  <a:lnTo>
                    <a:pt x="202" y="1732"/>
                  </a:lnTo>
                  <a:lnTo>
                    <a:pt x="173" y="1739"/>
                  </a:lnTo>
                  <a:lnTo>
                    <a:pt x="166" y="1740"/>
                  </a:lnTo>
                  <a:lnTo>
                    <a:pt x="161" y="1743"/>
                  </a:lnTo>
                  <a:lnTo>
                    <a:pt x="155" y="1745"/>
                  </a:lnTo>
                  <a:lnTo>
                    <a:pt x="151" y="1749"/>
                  </a:lnTo>
                  <a:lnTo>
                    <a:pt x="147" y="1752"/>
                  </a:lnTo>
                  <a:lnTo>
                    <a:pt x="143" y="1757"/>
                  </a:lnTo>
                  <a:lnTo>
                    <a:pt x="141" y="1762"/>
                  </a:lnTo>
                  <a:lnTo>
                    <a:pt x="139" y="1769"/>
                  </a:lnTo>
                  <a:lnTo>
                    <a:pt x="164" y="1770"/>
                  </a:lnTo>
                  <a:lnTo>
                    <a:pt x="193" y="1773"/>
                  </a:lnTo>
                  <a:lnTo>
                    <a:pt x="207" y="1776"/>
                  </a:lnTo>
                  <a:lnTo>
                    <a:pt x="218" y="1779"/>
                  </a:lnTo>
                  <a:lnTo>
                    <a:pt x="224" y="1781"/>
                  </a:lnTo>
                  <a:lnTo>
                    <a:pt x="227" y="1783"/>
                  </a:lnTo>
                  <a:lnTo>
                    <a:pt x="230" y="1785"/>
                  </a:lnTo>
                  <a:lnTo>
                    <a:pt x="232" y="1787"/>
                  </a:lnTo>
                  <a:lnTo>
                    <a:pt x="243" y="1807"/>
                  </a:lnTo>
                  <a:lnTo>
                    <a:pt x="250" y="1820"/>
                  </a:lnTo>
                  <a:lnTo>
                    <a:pt x="253" y="1825"/>
                  </a:lnTo>
                  <a:lnTo>
                    <a:pt x="258" y="1828"/>
                  </a:lnTo>
                  <a:lnTo>
                    <a:pt x="263" y="1830"/>
                  </a:lnTo>
                  <a:lnTo>
                    <a:pt x="272" y="1830"/>
                  </a:lnTo>
                  <a:lnTo>
                    <a:pt x="272" y="1843"/>
                  </a:lnTo>
                  <a:lnTo>
                    <a:pt x="273" y="1857"/>
                  </a:lnTo>
                  <a:lnTo>
                    <a:pt x="275" y="1871"/>
                  </a:lnTo>
                  <a:lnTo>
                    <a:pt x="278" y="1884"/>
                  </a:lnTo>
                  <a:lnTo>
                    <a:pt x="282" y="1898"/>
                  </a:lnTo>
                  <a:lnTo>
                    <a:pt x="285" y="1912"/>
                  </a:lnTo>
                  <a:lnTo>
                    <a:pt x="289" y="1925"/>
                  </a:lnTo>
                  <a:lnTo>
                    <a:pt x="295" y="1937"/>
                  </a:lnTo>
                  <a:lnTo>
                    <a:pt x="301" y="1949"/>
                  </a:lnTo>
                  <a:lnTo>
                    <a:pt x="308" y="1961"/>
                  </a:lnTo>
                  <a:lnTo>
                    <a:pt x="315" y="1971"/>
                  </a:lnTo>
                  <a:lnTo>
                    <a:pt x="322" y="1980"/>
                  </a:lnTo>
                  <a:lnTo>
                    <a:pt x="330" y="1988"/>
                  </a:lnTo>
                  <a:lnTo>
                    <a:pt x="339" y="1995"/>
                  </a:lnTo>
                  <a:lnTo>
                    <a:pt x="349" y="2000"/>
                  </a:lnTo>
                  <a:lnTo>
                    <a:pt x="359" y="2003"/>
                  </a:lnTo>
                  <a:lnTo>
                    <a:pt x="359" y="2013"/>
                  </a:lnTo>
                  <a:lnTo>
                    <a:pt x="361" y="2021"/>
                  </a:lnTo>
                  <a:lnTo>
                    <a:pt x="364" y="2028"/>
                  </a:lnTo>
                  <a:lnTo>
                    <a:pt x="368" y="2034"/>
                  </a:lnTo>
                  <a:lnTo>
                    <a:pt x="374" y="2038"/>
                  </a:lnTo>
                  <a:lnTo>
                    <a:pt x="379" y="2042"/>
                  </a:lnTo>
                  <a:lnTo>
                    <a:pt x="386" y="2046"/>
                  </a:lnTo>
                  <a:lnTo>
                    <a:pt x="393" y="2048"/>
                  </a:lnTo>
                  <a:lnTo>
                    <a:pt x="407" y="2053"/>
                  </a:lnTo>
                  <a:lnTo>
                    <a:pt x="420" y="2057"/>
                  </a:lnTo>
                  <a:lnTo>
                    <a:pt x="426" y="2060"/>
                  </a:lnTo>
                  <a:lnTo>
                    <a:pt x="431" y="2063"/>
                  </a:lnTo>
                  <a:lnTo>
                    <a:pt x="435" y="2066"/>
                  </a:lnTo>
                  <a:lnTo>
                    <a:pt x="438" y="2071"/>
                  </a:lnTo>
                  <a:lnTo>
                    <a:pt x="424" y="2074"/>
                  </a:lnTo>
                  <a:lnTo>
                    <a:pt x="411" y="2077"/>
                  </a:lnTo>
                  <a:lnTo>
                    <a:pt x="415" y="2084"/>
                  </a:lnTo>
                  <a:lnTo>
                    <a:pt x="421" y="2091"/>
                  </a:lnTo>
                  <a:lnTo>
                    <a:pt x="429" y="2097"/>
                  </a:lnTo>
                  <a:lnTo>
                    <a:pt x="440" y="2102"/>
                  </a:lnTo>
                  <a:lnTo>
                    <a:pt x="452" y="2107"/>
                  </a:lnTo>
                  <a:lnTo>
                    <a:pt x="465" y="2110"/>
                  </a:lnTo>
                  <a:lnTo>
                    <a:pt x="480" y="2113"/>
                  </a:lnTo>
                  <a:lnTo>
                    <a:pt x="498" y="2114"/>
                  </a:lnTo>
                  <a:lnTo>
                    <a:pt x="502" y="2117"/>
                  </a:lnTo>
                  <a:lnTo>
                    <a:pt x="507" y="2121"/>
                  </a:lnTo>
                  <a:lnTo>
                    <a:pt x="510" y="2127"/>
                  </a:lnTo>
                  <a:lnTo>
                    <a:pt x="513" y="2131"/>
                  </a:lnTo>
                  <a:lnTo>
                    <a:pt x="519" y="2140"/>
                  </a:lnTo>
                  <a:lnTo>
                    <a:pt x="522" y="2149"/>
                  </a:lnTo>
                  <a:lnTo>
                    <a:pt x="527" y="2155"/>
                  </a:lnTo>
                  <a:lnTo>
                    <a:pt x="530" y="2158"/>
                  </a:lnTo>
                  <a:lnTo>
                    <a:pt x="531" y="2158"/>
                  </a:lnTo>
                  <a:lnTo>
                    <a:pt x="533" y="2157"/>
                  </a:lnTo>
                  <a:lnTo>
                    <a:pt x="535" y="2155"/>
                  </a:lnTo>
                  <a:lnTo>
                    <a:pt x="538" y="2151"/>
                  </a:lnTo>
                  <a:lnTo>
                    <a:pt x="543" y="2137"/>
                  </a:lnTo>
                  <a:lnTo>
                    <a:pt x="547" y="2125"/>
                  </a:lnTo>
                  <a:lnTo>
                    <a:pt x="554" y="2116"/>
                  </a:lnTo>
                  <a:lnTo>
                    <a:pt x="561" y="2109"/>
                  </a:lnTo>
                  <a:lnTo>
                    <a:pt x="567" y="2104"/>
                  </a:lnTo>
                  <a:lnTo>
                    <a:pt x="576" y="2101"/>
                  </a:lnTo>
                  <a:lnTo>
                    <a:pt x="586" y="2098"/>
                  </a:lnTo>
                  <a:lnTo>
                    <a:pt x="598" y="2095"/>
                  </a:lnTo>
                  <a:lnTo>
                    <a:pt x="592" y="2087"/>
                  </a:lnTo>
                  <a:lnTo>
                    <a:pt x="589" y="2081"/>
                  </a:lnTo>
                  <a:lnTo>
                    <a:pt x="588" y="2078"/>
                  </a:lnTo>
                  <a:lnTo>
                    <a:pt x="588" y="2076"/>
                  </a:lnTo>
                  <a:lnTo>
                    <a:pt x="589" y="2074"/>
                  </a:lnTo>
                  <a:lnTo>
                    <a:pt x="591" y="2071"/>
                  </a:lnTo>
                  <a:lnTo>
                    <a:pt x="491" y="204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970" name="Google Shape;970;p59"/>
            <p:cNvSpPr/>
            <p:nvPr/>
          </p:nvSpPr>
          <p:spPr>
            <a:xfrm>
              <a:off x="1798095" y="3918791"/>
              <a:ext cx="1160000" cy="1220030"/>
            </a:xfrm>
            <a:custGeom>
              <a:avLst/>
              <a:gdLst/>
              <a:ahLst/>
              <a:cxnLst/>
              <a:rect l="l" t="t" r="r" b="b"/>
              <a:pathLst>
                <a:path w="2226" h="2292" extrusionOk="0">
                  <a:moveTo>
                    <a:pt x="233" y="973"/>
                  </a:moveTo>
                  <a:lnTo>
                    <a:pt x="313" y="967"/>
                  </a:lnTo>
                  <a:lnTo>
                    <a:pt x="323" y="963"/>
                  </a:lnTo>
                  <a:lnTo>
                    <a:pt x="332" y="959"/>
                  </a:lnTo>
                  <a:lnTo>
                    <a:pt x="342" y="953"/>
                  </a:lnTo>
                  <a:lnTo>
                    <a:pt x="351" y="948"/>
                  </a:lnTo>
                  <a:lnTo>
                    <a:pt x="368" y="936"/>
                  </a:lnTo>
                  <a:lnTo>
                    <a:pt x="386" y="923"/>
                  </a:lnTo>
                  <a:lnTo>
                    <a:pt x="403" y="911"/>
                  </a:lnTo>
                  <a:lnTo>
                    <a:pt x="421" y="902"/>
                  </a:lnTo>
                  <a:lnTo>
                    <a:pt x="431" y="898"/>
                  </a:lnTo>
                  <a:lnTo>
                    <a:pt x="440" y="896"/>
                  </a:lnTo>
                  <a:lnTo>
                    <a:pt x="449" y="894"/>
                  </a:lnTo>
                  <a:lnTo>
                    <a:pt x="459" y="893"/>
                  </a:lnTo>
                  <a:lnTo>
                    <a:pt x="467" y="894"/>
                  </a:lnTo>
                  <a:lnTo>
                    <a:pt x="474" y="896"/>
                  </a:lnTo>
                  <a:lnTo>
                    <a:pt x="480" y="899"/>
                  </a:lnTo>
                  <a:lnTo>
                    <a:pt x="485" y="902"/>
                  </a:lnTo>
                  <a:lnTo>
                    <a:pt x="489" y="907"/>
                  </a:lnTo>
                  <a:lnTo>
                    <a:pt x="492" y="912"/>
                  </a:lnTo>
                  <a:lnTo>
                    <a:pt x="496" y="918"/>
                  </a:lnTo>
                  <a:lnTo>
                    <a:pt x="498" y="925"/>
                  </a:lnTo>
                  <a:lnTo>
                    <a:pt x="502" y="956"/>
                  </a:lnTo>
                  <a:lnTo>
                    <a:pt x="505" y="985"/>
                  </a:lnTo>
                  <a:lnTo>
                    <a:pt x="509" y="994"/>
                  </a:lnTo>
                  <a:lnTo>
                    <a:pt x="512" y="1001"/>
                  </a:lnTo>
                  <a:lnTo>
                    <a:pt x="515" y="1008"/>
                  </a:lnTo>
                  <a:lnTo>
                    <a:pt x="520" y="1015"/>
                  </a:lnTo>
                  <a:lnTo>
                    <a:pt x="525" y="1022"/>
                  </a:lnTo>
                  <a:lnTo>
                    <a:pt x="531" y="1028"/>
                  </a:lnTo>
                  <a:lnTo>
                    <a:pt x="536" y="1033"/>
                  </a:lnTo>
                  <a:lnTo>
                    <a:pt x="543" y="1038"/>
                  </a:lnTo>
                  <a:lnTo>
                    <a:pt x="549" y="1044"/>
                  </a:lnTo>
                  <a:lnTo>
                    <a:pt x="557" y="1048"/>
                  </a:lnTo>
                  <a:lnTo>
                    <a:pt x="564" y="1051"/>
                  </a:lnTo>
                  <a:lnTo>
                    <a:pt x="572" y="1054"/>
                  </a:lnTo>
                  <a:lnTo>
                    <a:pt x="580" y="1057"/>
                  </a:lnTo>
                  <a:lnTo>
                    <a:pt x="588" y="1058"/>
                  </a:lnTo>
                  <a:lnTo>
                    <a:pt x="597" y="1059"/>
                  </a:lnTo>
                  <a:lnTo>
                    <a:pt x="605" y="1060"/>
                  </a:lnTo>
                  <a:lnTo>
                    <a:pt x="614" y="1060"/>
                  </a:lnTo>
                  <a:lnTo>
                    <a:pt x="625" y="1063"/>
                  </a:lnTo>
                  <a:lnTo>
                    <a:pt x="638" y="1066"/>
                  </a:lnTo>
                  <a:lnTo>
                    <a:pt x="653" y="1071"/>
                  </a:lnTo>
                  <a:lnTo>
                    <a:pt x="668" y="1076"/>
                  </a:lnTo>
                  <a:lnTo>
                    <a:pt x="683" y="1083"/>
                  </a:lnTo>
                  <a:lnTo>
                    <a:pt x="700" y="1090"/>
                  </a:lnTo>
                  <a:lnTo>
                    <a:pt x="716" y="1098"/>
                  </a:lnTo>
                  <a:lnTo>
                    <a:pt x="733" y="1108"/>
                  </a:lnTo>
                  <a:lnTo>
                    <a:pt x="747" y="1116"/>
                  </a:lnTo>
                  <a:lnTo>
                    <a:pt x="761" y="1126"/>
                  </a:lnTo>
                  <a:lnTo>
                    <a:pt x="773" y="1135"/>
                  </a:lnTo>
                  <a:lnTo>
                    <a:pt x="783" y="1144"/>
                  </a:lnTo>
                  <a:lnTo>
                    <a:pt x="791" y="1153"/>
                  </a:lnTo>
                  <a:lnTo>
                    <a:pt x="794" y="1158"/>
                  </a:lnTo>
                  <a:lnTo>
                    <a:pt x="796" y="1162"/>
                  </a:lnTo>
                  <a:lnTo>
                    <a:pt x="798" y="1167"/>
                  </a:lnTo>
                  <a:lnTo>
                    <a:pt x="798" y="1171"/>
                  </a:lnTo>
                  <a:lnTo>
                    <a:pt x="798" y="1190"/>
                  </a:lnTo>
                  <a:lnTo>
                    <a:pt x="798" y="1204"/>
                  </a:lnTo>
                  <a:lnTo>
                    <a:pt x="798" y="1214"/>
                  </a:lnTo>
                  <a:lnTo>
                    <a:pt x="798" y="1220"/>
                  </a:lnTo>
                  <a:lnTo>
                    <a:pt x="799" y="1229"/>
                  </a:lnTo>
                  <a:lnTo>
                    <a:pt x="803" y="1242"/>
                  </a:lnTo>
                  <a:lnTo>
                    <a:pt x="806" y="1249"/>
                  </a:lnTo>
                  <a:lnTo>
                    <a:pt x="810" y="1256"/>
                  </a:lnTo>
                  <a:lnTo>
                    <a:pt x="814" y="1263"/>
                  </a:lnTo>
                  <a:lnTo>
                    <a:pt x="818" y="1271"/>
                  </a:lnTo>
                  <a:lnTo>
                    <a:pt x="824" y="1277"/>
                  </a:lnTo>
                  <a:lnTo>
                    <a:pt x="830" y="1283"/>
                  </a:lnTo>
                  <a:lnTo>
                    <a:pt x="838" y="1288"/>
                  </a:lnTo>
                  <a:lnTo>
                    <a:pt x="846" y="1292"/>
                  </a:lnTo>
                  <a:lnTo>
                    <a:pt x="854" y="1295"/>
                  </a:lnTo>
                  <a:lnTo>
                    <a:pt x="863" y="1296"/>
                  </a:lnTo>
                  <a:lnTo>
                    <a:pt x="873" y="1296"/>
                  </a:lnTo>
                  <a:lnTo>
                    <a:pt x="884" y="1294"/>
                  </a:lnTo>
                  <a:lnTo>
                    <a:pt x="917" y="1294"/>
                  </a:lnTo>
                  <a:lnTo>
                    <a:pt x="918" y="1306"/>
                  </a:lnTo>
                  <a:lnTo>
                    <a:pt x="919" y="1317"/>
                  </a:lnTo>
                  <a:lnTo>
                    <a:pt x="923" y="1328"/>
                  </a:lnTo>
                  <a:lnTo>
                    <a:pt x="926" y="1336"/>
                  </a:lnTo>
                  <a:lnTo>
                    <a:pt x="929" y="1343"/>
                  </a:lnTo>
                  <a:lnTo>
                    <a:pt x="935" y="1349"/>
                  </a:lnTo>
                  <a:lnTo>
                    <a:pt x="939" y="1355"/>
                  </a:lnTo>
                  <a:lnTo>
                    <a:pt x="944" y="1360"/>
                  </a:lnTo>
                  <a:lnTo>
                    <a:pt x="953" y="1371"/>
                  </a:lnTo>
                  <a:lnTo>
                    <a:pt x="962" y="1385"/>
                  </a:lnTo>
                  <a:lnTo>
                    <a:pt x="965" y="1392"/>
                  </a:lnTo>
                  <a:lnTo>
                    <a:pt x="969" y="1401"/>
                  </a:lnTo>
                  <a:lnTo>
                    <a:pt x="970" y="1411"/>
                  </a:lnTo>
                  <a:lnTo>
                    <a:pt x="971" y="1423"/>
                  </a:lnTo>
                  <a:lnTo>
                    <a:pt x="970" y="1434"/>
                  </a:lnTo>
                  <a:lnTo>
                    <a:pt x="968" y="1443"/>
                  </a:lnTo>
                  <a:lnTo>
                    <a:pt x="964" y="1452"/>
                  </a:lnTo>
                  <a:lnTo>
                    <a:pt x="961" y="1459"/>
                  </a:lnTo>
                  <a:lnTo>
                    <a:pt x="957" y="1466"/>
                  </a:lnTo>
                  <a:lnTo>
                    <a:pt x="953" y="1474"/>
                  </a:lnTo>
                  <a:lnTo>
                    <a:pt x="951" y="1482"/>
                  </a:lnTo>
                  <a:lnTo>
                    <a:pt x="951" y="1491"/>
                  </a:lnTo>
                  <a:lnTo>
                    <a:pt x="951" y="1498"/>
                  </a:lnTo>
                  <a:lnTo>
                    <a:pt x="952" y="1503"/>
                  </a:lnTo>
                  <a:lnTo>
                    <a:pt x="953" y="1509"/>
                  </a:lnTo>
                  <a:lnTo>
                    <a:pt x="955" y="1513"/>
                  </a:lnTo>
                  <a:lnTo>
                    <a:pt x="959" y="1521"/>
                  </a:lnTo>
                  <a:lnTo>
                    <a:pt x="964" y="1527"/>
                  </a:lnTo>
                  <a:lnTo>
                    <a:pt x="969" y="1533"/>
                  </a:lnTo>
                  <a:lnTo>
                    <a:pt x="973" y="1537"/>
                  </a:lnTo>
                  <a:lnTo>
                    <a:pt x="976" y="1541"/>
                  </a:lnTo>
                  <a:lnTo>
                    <a:pt x="978" y="1547"/>
                  </a:lnTo>
                  <a:lnTo>
                    <a:pt x="979" y="1555"/>
                  </a:lnTo>
                  <a:lnTo>
                    <a:pt x="979" y="1564"/>
                  </a:lnTo>
                  <a:lnTo>
                    <a:pt x="979" y="1572"/>
                  </a:lnTo>
                  <a:lnTo>
                    <a:pt x="978" y="1580"/>
                  </a:lnTo>
                  <a:lnTo>
                    <a:pt x="976" y="1588"/>
                  </a:lnTo>
                  <a:lnTo>
                    <a:pt x="975" y="1596"/>
                  </a:lnTo>
                  <a:lnTo>
                    <a:pt x="975" y="1605"/>
                  </a:lnTo>
                  <a:lnTo>
                    <a:pt x="978" y="1614"/>
                  </a:lnTo>
                  <a:lnTo>
                    <a:pt x="981" y="1621"/>
                  </a:lnTo>
                  <a:lnTo>
                    <a:pt x="985" y="1627"/>
                  </a:lnTo>
                  <a:lnTo>
                    <a:pt x="992" y="1632"/>
                  </a:lnTo>
                  <a:lnTo>
                    <a:pt x="998" y="1637"/>
                  </a:lnTo>
                  <a:lnTo>
                    <a:pt x="1016" y="1645"/>
                  </a:lnTo>
                  <a:lnTo>
                    <a:pt x="1036" y="1653"/>
                  </a:lnTo>
                  <a:lnTo>
                    <a:pt x="1057" y="1661"/>
                  </a:lnTo>
                  <a:lnTo>
                    <a:pt x="1077" y="1669"/>
                  </a:lnTo>
                  <a:lnTo>
                    <a:pt x="1086" y="1673"/>
                  </a:lnTo>
                  <a:lnTo>
                    <a:pt x="1095" y="1678"/>
                  </a:lnTo>
                  <a:lnTo>
                    <a:pt x="1104" y="1682"/>
                  </a:lnTo>
                  <a:lnTo>
                    <a:pt x="1110" y="1688"/>
                  </a:lnTo>
                  <a:lnTo>
                    <a:pt x="1116" y="1692"/>
                  </a:lnTo>
                  <a:lnTo>
                    <a:pt x="1124" y="1695"/>
                  </a:lnTo>
                  <a:lnTo>
                    <a:pt x="1131" y="1698"/>
                  </a:lnTo>
                  <a:lnTo>
                    <a:pt x="1140" y="1700"/>
                  </a:lnTo>
                  <a:lnTo>
                    <a:pt x="1149" y="1702"/>
                  </a:lnTo>
                  <a:lnTo>
                    <a:pt x="1157" y="1705"/>
                  </a:lnTo>
                  <a:lnTo>
                    <a:pt x="1164" y="1708"/>
                  </a:lnTo>
                  <a:lnTo>
                    <a:pt x="1170" y="1713"/>
                  </a:lnTo>
                  <a:lnTo>
                    <a:pt x="1176" y="1721"/>
                  </a:lnTo>
                  <a:lnTo>
                    <a:pt x="1181" y="1729"/>
                  </a:lnTo>
                  <a:lnTo>
                    <a:pt x="1185" y="1739"/>
                  </a:lnTo>
                  <a:lnTo>
                    <a:pt x="1187" y="1749"/>
                  </a:lnTo>
                  <a:lnTo>
                    <a:pt x="1189" y="1772"/>
                  </a:lnTo>
                  <a:lnTo>
                    <a:pt x="1192" y="1794"/>
                  </a:lnTo>
                  <a:lnTo>
                    <a:pt x="1193" y="1805"/>
                  </a:lnTo>
                  <a:lnTo>
                    <a:pt x="1195" y="1815"/>
                  </a:lnTo>
                  <a:lnTo>
                    <a:pt x="1198" y="1825"/>
                  </a:lnTo>
                  <a:lnTo>
                    <a:pt x="1204" y="1832"/>
                  </a:lnTo>
                  <a:lnTo>
                    <a:pt x="1207" y="1836"/>
                  </a:lnTo>
                  <a:lnTo>
                    <a:pt x="1210" y="1839"/>
                  </a:lnTo>
                  <a:lnTo>
                    <a:pt x="1214" y="1842"/>
                  </a:lnTo>
                  <a:lnTo>
                    <a:pt x="1219" y="1844"/>
                  </a:lnTo>
                  <a:lnTo>
                    <a:pt x="1224" y="1846"/>
                  </a:lnTo>
                  <a:lnTo>
                    <a:pt x="1229" y="1847"/>
                  </a:lnTo>
                  <a:lnTo>
                    <a:pt x="1236" y="1848"/>
                  </a:lnTo>
                  <a:lnTo>
                    <a:pt x="1243" y="1848"/>
                  </a:lnTo>
                  <a:lnTo>
                    <a:pt x="1243" y="1864"/>
                  </a:lnTo>
                  <a:lnTo>
                    <a:pt x="1243" y="1879"/>
                  </a:lnTo>
                  <a:lnTo>
                    <a:pt x="1243" y="1891"/>
                  </a:lnTo>
                  <a:lnTo>
                    <a:pt x="1243" y="1904"/>
                  </a:lnTo>
                  <a:lnTo>
                    <a:pt x="1243" y="1921"/>
                  </a:lnTo>
                  <a:lnTo>
                    <a:pt x="1243" y="1942"/>
                  </a:lnTo>
                  <a:lnTo>
                    <a:pt x="1243" y="1961"/>
                  </a:lnTo>
                  <a:lnTo>
                    <a:pt x="1243" y="1971"/>
                  </a:lnTo>
                  <a:lnTo>
                    <a:pt x="1232" y="1974"/>
                  </a:lnTo>
                  <a:lnTo>
                    <a:pt x="1221" y="1979"/>
                  </a:lnTo>
                  <a:lnTo>
                    <a:pt x="1208" y="1985"/>
                  </a:lnTo>
                  <a:lnTo>
                    <a:pt x="1196" y="1994"/>
                  </a:lnTo>
                  <a:lnTo>
                    <a:pt x="1183" y="2003"/>
                  </a:lnTo>
                  <a:lnTo>
                    <a:pt x="1170" y="2013"/>
                  </a:lnTo>
                  <a:lnTo>
                    <a:pt x="1157" y="2023"/>
                  </a:lnTo>
                  <a:lnTo>
                    <a:pt x="1143" y="2034"/>
                  </a:lnTo>
                  <a:lnTo>
                    <a:pt x="1131" y="2047"/>
                  </a:lnTo>
                  <a:lnTo>
                    <a:pt x="1120" y="2059"/>
                  </a:lnTo>
                  <a:lnTo>
                    <a:pt x="1109" y="2070"/>
                  </a:lnTo>
                  <a:lnTo>
                    <a:pt x="1101" y="2082"/>
                  </a:lnTo>
                  <a:lnTo>
                    <a:pt x="1094" y="2094"/>
                  </a:lnTo>
                  <a:lnTo>
                    <a:pt x="1088" y="2106"/>
                  </a:lnTo>
                  <a:lnTo>
                    <a:pt x="1085" y="2116"/>
                  </a:lnTo>
                  <a:lnTo>
                    <a:pt x="1084" y="2125"/>
                  </a:lnTo>
                  <a:lnTo>
                    <a:pt x="1084" y="2128"/>
                  </a:lnTo>
                  <a:lnTo>
                    <a:pt x="1086" y="2130"/>
                  </a:lnTo>
                  <a:lnTo>
                    <a:pt x="1088" y="2132"/>
                  </a:lnTo>
                  <a:lnTo>
                    <a:pt x="1092" y="2133"/>
                  </a:lnTo>
                  <a:lnTo>
                    <a:pt x="1101" y="2137"/>
                  </a:lnTo>
                  <a:lnTo>
                    <a:pt x="1110" y="2139"/>
                  </a:lnTo>
                  <a:lnTo>
                    <a:pt x="1131" y="2142"/>
                  </a:lnTo>
                  <a:lnTo>
                    <a:pt x="1143" y="2144"/>
                  </a:lnTo>
                  <a:lnTo>
                    <a:pt x="1151" y="2145"/>
                  </a:lnTo>
                  <a:lnTo>
                    <a:pt x="1158" y="2147"/>
                  </a:lnTo>
                  <a:lnTo>
                    <a:pt x="1163" y="2150"/>
                  </a:lnTo>
                  <a:lnTo>
                    <a:pt x="1169" y="2153"/>
                  </a:lnTo>
                  <a:lnTo>
                    <a:pt x="1180" y="2161"/>
                  </a:lnTo>
                  <a:lnTo>
                    <a:pt x="1189" y="2170"/>
                  </a:lnTo>
                  <a:lnTo>
                    <a:pt x="1200" y="2178"/>
                  </a:lnTo>
                  <a:lnTo>
                    <a:pt x="1210" y="2186"/>
                  </a:lnTo>
                  <a:lnTo>
                    <a:pt x="1216" y="2190"/>
                  </a:lnTo>
                  <a:lnTo>
                    <a:pt x="1222" y="2193"/>
                  </a:lnTo>
                  <a:lnTo>
                    <a:pt x="1229" y="2197"/>
                  </a:lnTo>
                  <a:lnTo>
                    <a:pt x="1237" y="2199"/>
                  </a:lnTo>
                  <a:lnTo>
                    <a:pt x="1248" y="2203"/>
                  </a:lnTo>
                  <a:lnTo>
                    <a:pt x="1258" y="2208"/>
                  </a:lnTo>
                  <a:lnTo>
                    <a:pt x="1267" y="2214"/>
                  </a:lnTo>
                  <a:lnTo>
                    <a:pt x="1277" y="2220"/>
                  </a:lnTo>
                  <a:lnTo>
                    <a:pt x="1296" y="2234"/>
                  </a:lnTo>
                  <a:lnTo>
                    <a:pt x="1312" y="2248"/>
                  </a:lnTo>
                  <a:lnTo>
                    <a:pt x="1327" y="2262"/>
                  </a:lnTo>
                  <a:lnTo>
                    <a:pt x="1340" y="2275"/>
                  </a:lnTo>
                  <a:lnTo>
                    <a:pt x="1352" y="2285"/>
                  </a:lnTo>
                  <a:lnTo>
                    <a:pt x="1363" y="2292"/>
                  </a:lnTo>
                  <a:lnTo>
                    <a:pt x="1370" y="2276"/>
                  </a:lnTo>
                  <a:lnTo>
                    <a:pt x="1377" y="2261"/>
                  </a:lnTo>
                  <a:lnTo>
                    <a:pt x="1385" y="2248"/>
                  </a:lnTo>
                  <a:lnTo>
                    <a:pt x="1394" y="2235"/>
                  </a:lnTo>
                  <a:lnTo>
                    <a:pt x="1401" y="2223"/>
                  </a:lnTo>
                  <a:lnTo>
                    <a:pt x="1410" y="2210"/>
                  </a:lnTo>
                  <a:lnTo>
                    <a:pt x="1419" y="2198"/>
                  </a:lnTo>
                  <a:lnTo>
                    <a:pt x="1429" y="2187"/>
                  </a:lnTo>
                  <a:lnTo>
                    <a:pt x="1439" y="2160"/>
                  </a:lnTo>
                  <a:lnTo>
                    <a:pt x="1449" y="2138"/>
                  </a:lnTo>
                  <a:lnTo>
                    <a:pt x="1459" y="2116"/>
                  </a:lnTo>
                  <a:lnTo>
                    <a:pt x="1468" y="2088"/>
                  </a:lnTo>
                  <a:lnTo>
                    <a:pt x="1472" y="2082"/>
                  </a:lnTo>
                  <a:lnTo>
                    <a:pt x="1476" y="2076"/>
                  </a:lnTo>
                  <a:lnTo>
                    <a:pt x="1480" y="2070"/>
                  </a:lnTo>
                  <a:lnTo>
                    <a:pt x="1485" y="2065"/>
                  </a:lnTo>
                  <a:lnTo>
                    <a:pt x="1496" y="2055"/>
                  </a:lnTo>
                  <a:lnTo>
                    <a:pt x="1507" y="2046"/>
                  </a:lnTo>
                  <a:lnTo>
                    <a:pt x="1518" y="2036"/>
                  </a:lnTo>
                  <a:lnTo>
                    <a:pt x="1527" y="2026"/>
                  </a:lnTo>
                  <a:lnTo>
                    <a:pt x="1530" y="2021"/>
                  </a:lnTo>
                  <a:lnTo>
                    <a:pt x="1533" y="2015"/>
                  </a:lnTo>
                  <a:lnTo>
                    <a:pt x="1534" y="2009"/>
                  </a:lnTo>
                  <a:lnTo>
                    <a:pt x="1535" y="2002"/>
                  </a:lnTo>
                  <a:lnTo>
                    <a:pt x="1535" y="1993"/>
                  </a:lnTo>
                  <a:lnTo>
                    <a:pt x="1534" y="1984"/>
                  </a:lnTo>
                  <a:lnTo>
                    <a:pt x="1532" y="1975"/>
                  </a:lnTo>
                  <a:lnTo>
                    <a:pt x="1530" y="1966"/>
                  </a:lnTo>
                  <a:lnTo>
                    <a:pt x="1524" y="1950"/>
                  </a:lnTo>
                  <a:lnTo>
                    <a:pt x="1519" y="1934"/>
                  </a:lnTo>
                  <a:lnTo>
                    <a:pt x="1512" y="1918"/>
                  </a:lnTo>
                  <a:lnTo>
                    <a:pt x="1507" y="1904"/>
                  </a:lnTo>
                  <a:lnTo>
                    <a:pt x="1504" y="1891"/>
                  </a:lnTo>
                  <a:lnTo>
                    <a:pt x="1502" y="1879"/>
                  </a:lnTo>
                  <a:lnTo>
                    <a:pt x="1502" y="1873"/>
                  </a:lnTo>
                  <a:lnTo>
                    <a:pt x="1504" y="1867"/>
                  </a:lnTo>
                  <a:lnTo>
                    <a:pt x="1506" y="1861"/>
                  </a:lnTo>
                  <a:lnTo>
                    <a:pt x="1508" y="1855"/>
                  </a:lnTo>
                  <a:lnTo>
                    <a:pt x="1514" y="1843"/>
                  </a:lnTo>
                  <a:lnTo>
                    <a:pt x="1523" y="1830"/>
                  </a:lnTo>
                  <a:lnTo>
                    <a:pt x="1534" y="1817"/>
                  </a:lnTo>
                  <a:lnTo>
                    <a:pt x="1547" y="1805"/>
                  </a:lnTo>
                  <a:lnTo>
                    <a:pt x="1561" y="1793"/>
                  </a:lnTo>
                  <a:lnTo>
                    <a:pt x="1576" y="1782"/>
                  </a:lnTo>
                  <a:lnTo>
                    <a:pt x="1591" y="1772"/>
                  </a:lnTo>
                  <a:lnTo>
                    <a:pt x="1608" y="1761"/>
                  </a:lnTo>
                  <a:lnTo>
                    <a:pt x="1623" y="1753"/>
                  </a:lnTo>
                  <a:lnTo>
                    <a:pt x="1640" y="1745"/>
                  </a:lnTo>
                  <a:lnTo>
                    <a:pt x="1655" y="1739"/>
                  </a:lnTo>
                  <a:lnTo>
                    <a:pt x="1669" y="1735"/>
                  </a:lnTo>
                  <a:lnTo>
                    <a:pt x="1682" y="1732"/>
                  </a:lnTo>
                  <a:lnTo>
                    <a:pt x="1695" y="1731"/>
                  </a:lnTo>
                  <a:lnTo>
                    <a:pt x="1699" y="1731"/>
                  </a:lnTo>
                  <a:lnTo>
                    <a:pt x="1702" y="1729"/>
                  </a:lnTo>
                  <a:lnTo>
                    <a:pt x="1706" y="1727"/>
                  </a:lnTo>
                  <a:lnTo>
                    <a:pt x="1709" y="1725"/>
                  </a:lnTo>
                  <a:lnTo>
                    <a:pt x="1717" y="1718"/>
                  </a:lnTo>
                  <a:lnTo>
                    <a:pt x="1724" y="1709"/>
                  </a:lnTo>
                  <a:lnTo>
                    <a:pt x="1733" y="1701"/>
                  </a:lnTo>
                  <a:lnTo>
                    <a:pt x="1743" y="1694"/>
                  </a:lnTo>
                  <a:lnTo>
                    <a:pt x="1748" y="1692"/>
                  </a:lnTo>
                  <a:lnTo>
                    <a:pt x="1754" y="1690"/>
                  </a:lnTo>
                  <a:lnTo>
                    <a:pt x="1760" y="1688"/>
                  </a:lnTo>
                  <a:lnTo>
                    <a:pt x="1768" y="1688"/>
                  </a:lnTo>
                  <a:lnTo>
                    <a:pt x="1779" y="1684"/>
                  </a:lnTo>
                  <a:lnTo>
                    <a:pt x="1789" y="1682"/>
                  </a:lnTo>
                  <a:lnTo>
                    <a:pt x="1798" y="1681"/>
                  </a:lnTo>
                  <a:lnTo>
                    <a:pt x="1807" y="1680"/>
                  </a:lnTo>
                  <a:lnTo>
                    <a:pt x="1820" y="1681"/>
                  </a:lnTo>
                  <a:lnTo>
                    <a:pt x="1834" y="1682"/>
                  </a:lnTo>
                  <a:lnTo>
                    <a:pt x="1854" y="1681"/>
                  </a:lnTo>
                  <a:lnTo>
                    <a:pt x="1868" y="1679"/>
                  </a:lnTo>
                  <a:lnTo>
                    <a:pt x="1874" y="1678"/>
                  </a:lnTo>
                  <a:lnTo>
                    <a:pt x="1878" y="1676"/>
                  </a:lnTo>
                  <a:lnTo>
                    <a:pt x="1882" y="1673"/>
                  </a:lnTo>
                  <a:lnTo>
                    <a:pt x="1885" y="1670"/>
                  </a:lnTo>
                  <a:lnTo>
                    <a:pt x="1890" y="1663"/>
                  </a:lnTo>
                  <a:lnTo>
                    <a:pt x="1893" y="1653"/>
                  </a:lnTo>
                  <a:lnTo>
                    <a:pt x="1897" y="1641"/>
                  </a:lnTo>
                  <a:lnTo>
                    <a:pt x="1901" y="1626"/>
                  </a:lnTo>
                  <a:lnTo>
                    <a:pt x="1927" y="1571"/>
                  </a:lnTo>
                  <a:lnTo>
                    <a:pt x="1939" y="1553"/>
                  </a:lnTo>
                  <a:lnTo>
                    <a:pt x="1949" y="1535"/>
                  </a:lnTo>
                  <a:lnTo>
                    <a:pt x="1959" y="1518"/>
                  </a:lnTo>
                  <a:lnTo>
                    <a:pt x="1967" y="1500"/>
                  </a:lnTo>
                  <a:lnTo>
                    <a:pt x="1972" y="1480"/>
                  </a:lnTo>
                  <a:lnTo>
                    <a:pt x="1977" y="1460"/>
                  </a:lnTo>
                  <a:lnTo>
                    <a:pt x="1980" y="1437"/>
                  </a:lnTo>
                  <a:lnTo>
                    <a:pt x="1980" y="1411"/>
                  </a:lnTo>
                  <a:lnTo>
                    <a:pt x="1981" y="1405"/>
                  </a:lnTo>
                  <a:lnTo>
                    <a:pt x="1982" y="1400"/>
                  </a:lnTo>
                  <a:lnTo>
                    <a:pt x="1983" y="1395"/>
                  </a:lnTo>
                  <a:lnTo>
                    <a:pt x="1986" y="1391"/>
                  </a:lnTo>
                  <a:lnTo>
                    <a:pt x="1991" y="1382"/>
                  </a:lnTo>
                  <a:lnTo>
                    <a:pt x="1997" y="1372"/>
                  </a:lnTo>
                  <a:lnTo>
                    <a:pt x="2003" y="1364"/>
                  </a:lnTo>
                  <a:lnTo>
                    <a:pt x="2009" y="1354"/>
                  </a:lnTo>
                  <a:lnTo>
                    <a:pt x="2011" y="1349"/>
                  </a:lnTo>
                  <a:lnTo>
                    <a:pt x="2012" y="1343"/>
                  </a:lnTo>
                  <a:lnTo>
                    <a:pt x="2013" y="1337"/>
                  </a:lnTo>
                  <a:lnTo>
                    <a:pt x="2014" y="1331"/>
                  </a:lnTo>
                  <a:lnTo>
                    <a:pt x="2014" y="1307"/>
                  </a:lnTo>
                  <a:lnTo>
                    <a:pt x="2014" y="1288"/>
                  </a:lnTo>
                  <a:lnTo>
                    <a:pt x="2014" y="1271"/>
                  </a:lnTo>
                  <a:lnTo>
                    <a:pt x="2014" y="1250"/>
                  </a:lnTo>
                  <a:lnTo>
                    <a:pt x="2011" y="1223"/>
                  </a:lnTo>
                  <a:lnTo>
                    <a:pt x="2004" y="1185"/>
                  </a:lnTo>
                  <a:lnTo>
                    <a:pt x="2000" y="1165"/>
                  </a:lnTo>
                  <a:lnTo>
                    <a:pt x="1997" y="1145"/>
                  </a:lnTo>
                  <a:lnTo>
                    <a:pt x="1994" y="1129"/>
                  </a:lnTo>
                  <a:lnTo>
                    <a:pt x="1993" y="1115"/>
                  </a:lnTo>
                  <a:lnTo>
                    <a:pt x="1994" y="1108"/>
                  </a:lnTo>
                  <a:lnTo>
                    <a:pt x="1997" y="1102"/>
                  </a:lnTo>
                  <a:lnTo>
                    <a:pt x="1999" y="1096"/>
                  </a:lnTo>
                  <a:lnTo>
                    <a:pt x="2002" y="1090"/>
                  </a:lnTo>
                  <a:lnTo>
                    <a:pt x="2006" y="1085"/>
                  </a:lnTo>
                  <a:lnTo>
                    <a:pt x="2012" y="1081"/>
                  </a:lnTo>
                  <a:lnTo>
                    <a:pt x="2017" y="1077"/>
                  </a:lnTo>
                  <a:lnTo>
                    <a:pt x="2023" y="1073"/>
                  </a:lnTo>
                  <a:lnTo>
                    <a:pt x="2035" y="1067"/>
                  </a:lnTo>
                  <a:lnTo>
                    <a:pt x="2047" y="1063"/>
                  </a:lnTo>
                  <a:lnTo>
                    <a:pt x="2058" y="1060"/>
                  </a:lnTo>
                  <a:lnTo>
                    <a:pt x="2067" y="1060"/>
                  </a:lnTo>
                  <a:lnTo>
                    <a:pt x="2067" y="1046"/>
                  </a:lnTo>
                  <a:lnTo>
                    <a:pt x="2069" y="1032"/>
                  </a:lnTo>
                  <a:lnTo>
                    <a:pt x="2071" y="1020"/>
                  </a:lnTo>
                  <a:lnTo>
                    <a:pt x="2073" y="1009"/>
                  </a:lnTo>
                  <a:lnTo>
                    <a:pt x="2078" y="999"/>
                  </a:lnTo>
                  <a:lnTo>
                    <a:pt x="2081" y="990"/>
                  </a:lnTo>
                  <a:lnTo>
                    <a:pt x="2087" y="980"/>
                  </a:lnTo>
                  <a:lnTo>
                    <a:pt x="2092" y="972"/>
                  </a:lnTo>
                  <a:lnTo>
                    <a:pt x="2104" y="956"/>
                  </a:lnTo>
                  <a:lnTo>
                    <a:pt x="2117" y="943"/>
                  </a:lnTo>
                  <a:lnTo>
                    <a:pt x="2132" y="929"/>
                  </a:lnTo>
                  <a:lnTo>
                    <a:pt x="2147" y="917"/>
                  </a:lnTo>
                  <a:lnTo>
                    <a:pt x="2161" y="904"/>
                  </a:lnTo>
                  <a:lnTo>
                    <a:pt x="2175" y="891"/>
                  </a:lnTo>
                  <a:lnTo>
                    <a:pt x="2183" y="885"/>
                  </a:lnTo>
                  <a:lnTo>
                    <a:pt x="2190" y="877"/>
                  </a:lnTo>
                  <a:lnTo>
                    <a:pt x="2195" y="869"/>
                  </a:lnTo>
                  <a:lnTo>
                    <a:pt x="2202" y="861"/>
                  </a:lnTo>
                  <a:lnTo>
                    <a:pt x="2206" y="852"/>
                  </a:lnTo>
                  <a:lnTo>
                    <a:pt x="2212" y="843"/>
                  </a:lnTo>
                  <a:lnTo>
                    <a:pt x="2216" y="833"/>
                  </a:lnTo>
                  <a:lnTo>
                    <a:pt x="2219" y="822"/>
                  </a:lnTo>
                  <a:lnTo>
                    <a:pt x="2223" y="810"/>
                  </a:lnTo>
                  <a:lnTo>
                    <a:pt x="2225" y="798"/>
                  </a:lnTo>
                  <a:lnTo>
                    <a:pt x="2226" y="784"/>
                  </a:lnTo>
                  <a:lnTo>
                    <a:pt x="2226" y="770"/>
                  </a:lnTo>
                  <a:lnTo>
                    <a:pt x="2225" y="752"/>
                  </a:lnTo>
                  <a:lnTo>
                    <a:pt x="2222" y="732"/>
                  </a:lnTo>
                  <a:lnTo>
                    <a:pt x="2217" y="711"/>
                  </a:lnTo>
                  <a:lnTo>
                    <a:pt x="2212" y="689"/>
                  </a:lnTo>
                  <a:lnTo>
                    <a:pt x="2205" y="668"/>
                  </a:lnTo>
                  <a:lnTo>
                    <a:pt x="2199" y="649"/>
                  </a:lnTo>
                  <a:lnTo>
                    <a:pt x="2192" y="633"/>
                  </a:lnTo>
                  <a:lnTo>
                    <a:pt x="2186" y="622"/>
                  </a:lnTo>
                  <a:lnTo>
                    <a:pt x="2182" y="614"/>
                  </a:lnTo>
                  <a:lnTo>
                    <a:pt x="2178" y="608"/>
                  </a:lnTo>
                  <a:lnTo>
                    <a:pt x="2173" y="604"/>
                  </a:lnTo>
                  <a:lnTo>
                    <a:pt x="2168" y="601"/>
                  </a:lnTo>
                  <a:lnTo>
                    <a:pt x="2163" y="600"/>
                  </a:lnTo>
                  <a:lnTo>
                    <a:pt x="2157" y="599"/>
                  </a:lnTo>
                  <a:lnTo>
                    <a:pt x="2151" y="600"/>
                  </a:lnTo>
                  <a:lnTo>
                    <a:pt x="2146" y="601"/>
                  </a:lnTo>
                  <a:lnTo>
                    <a:pt x="2134" y="603"/>
                  </a:lnTo>
                  <a:lnTo>
                    <a:pt x="2122" y="605"/>
                  </a:lnTo>
                  <a:lnTo>
                    <a:pt x="2116" y="605"/>
                  </a:lnTo>
                  <a:lnTo>
                    <a:pt x="2111" y="604"/>
                  </a:lnTo>
                  <a:lnTo>
                    <a:pt x="2105" y="602"/>
                  </a:lnTo>
                  <a:lnTo>
                    <a:pt x="2100" y="597"/>
                  </a:lnTo>
                  <a:lnTo>
                    <a:pt x="2089" y="590"/>
                  </a:lnTo>
                  <a:lnTo>
                    <a:pt x="2079" y="582"/>
                  </a:lnTo>
                  <a:lnTo>
                    <a:pt x="2069" y="573"/>
                  </a:lnTo>
                  <a:lnTo>
                    <a:pt x="2059" y="563"/>
                  </a:lnTo>
                  <a:lnTo>
                    <a:pt x="2039" y="540"/>
                  </a:lnTo>
                  <a:lnTo>
                    <a:pt x="2021" y="518"/>
                  </a:lnTo>
                  <a:lnTo>
                    <a:pt x="2010" y="507"/>
                  </a:lnTo>
                  <a:lnTo>
                    <a:pt x="2000" y="497"/>
                  </a:lnTo>
                  <a:lnTo>
                    <a:pt x="1989" y="488"/>
                  </a:lnTo>
                  <a:lnTo>
                    <a:pt x="1977" y="478"/>
                  </a:lnTo>
                  <a:lnTo>
                    <a:pt x="1965" y="471"/>
                  </a:lnTo>
                  <a:lnTo>
                    <a:pt x="1950" y="466"/>
                  </a:lnTo>
                  <a:lnTo>
                    <a:pt x="1944" y="464"/>
                  </a:lnTo>
                  <a:lnTo>
                    <a:pt x="1936" y="463"/>
                  </a:lnTo>
                  <a:lnTo>
                    <a:pt x="1928" y="462"/>
                  </a:lnTo>
                  <a:lnTo>
                    <a:pt x="1921" y="462"/>
                  </a:lnTo>
                  <a:lnTo>
                    <a:pt x="1898" y="462"/>
                  </a:lnTo>
                  <a:lnTo>
                    <a:pt x="1878" y="462"/>
                  </a:lnTo>
                  <a:lnTo>
                    <a:pt x="1860" y="462"/>
                  </a:lnTo>
                  <a:lnTo>
                    <a:pt x="1841" y="462"/>
                  </a:lnTo>
                  <a:lnTo>
                    <a:pt x="1826" y="461"/>
                  </a:lnTo>
                  <a:lnTo>
                    <a:pt x="1814" y="460"/>
                  </a:lnTo>
                  <a:lnTo>
                    <a:pt x="1802" y="458"/>
                  </a:lnTo>
                  <a:lnTo>
                    <a:pt x="1791" y="456"/>
                  </a:lnTo>
                  <a:lnTo>
                    <a:pt x="1780" y="453"/>
                  </a:lnTo>
                  <a:lnTo>
                    <a:pt x="1768" y="451"/>
                  </a:lnTo>
                  <a:lnTo>
                    <a:pt x="1755" y="450"/>
                  </a:lnTo>
                  <a:lnTo>
                    <a:pt x="1742" y="450"/>
                  </a:lnTo>
                  <a:lnTo>
                    <a:pt x="1725" y="450"/>
                  </a:lnTo>
                  <a:lnTo>
                    <a:pt x="1713" y="452"/>
                  </a:lnTo>
                  <a:lnTo>
                    <a:pt x="1703" y="454"/>
                  </a:lnTo>
                  <a:lnTo>
                    <a:pt x="1696" y="458"/>
                  </a:lnTo>
                  <a:lnTo>
                    <a:pt x="1689" y="462"/>
                  </a:lnTo>
                  <a:lnTo>
                    <a:pt x="1685" y="467"/>
                  </a:lnTo>
                  <a:lnTo>
                    <a:pt x="1679" y="473"/>
                  </a:lnTo>
                  <a:lnTo>
                    <a:pt x="1675" y="480"/>
                  </a:lnTo>
                  <a:lnTo>
                    <a:pt x="1672" y="471"/>
                  </a:lnTo>
                  <a:lnTo>
                    <a:pt x="1669" y="462"/>
                  </a:lnTo>
                  <a:lnTo>
                    <a:pt x="1669" y="454"/>
                  </a:lnTo>
                  <a:lnTo>
                    <a:pt x="1670" y="447"/>
                  </a:lnTo>
                  <a:lnTo>
                    <a:pt x="1673" y="436"/>
                  </a:lnTo>
                  <a:lnTo>
                    <a:pt x="1675" y="430"/>
                  </a:lnTo>
                  <a:lnTo>
                    <a:pt x="1675" y="426"/>
                  </a:lnTo>
                  <a:lnTo>
                    <a:pt x="1673" y="421"/>
                  </a:lnTo>
                  <a:lnTo>
                    <a:pt x="1670" y="417"/>
                  </a:lnTo>
                  <a:lnTo>
                    <a:pt x="1668" y="413"/>
                  </a:lnTo>
                  <a:lnTo>
                    <a:pt x="1664" y="406"/>
                  </a:lnTo>
                  <a:lnTo>
                    <a:pt x="1662" y="400"/>
                  </a:lnTo>
                  <a:lnTo>
                    <a:pt x="1655" y="400"/>
                  </a:lnTo>
                  <a:lnTo>
                    <a:pt x="1648" y="398"/>
                  </a:lnTo>
                  <a:lnTo>
                    <a:pt x="1643" y="396"/>
                  </a:lnTo>
                  <a:lnTo>
                    <a:pt x="1636" y="394"/>
                  </a:lnTo>
                  <a:lnTo>
                    <a:pt x="1624" y="387"/>
                  </a:lnTo>
                  <a:lnTo>
                    <a:pt x="1612" y="379"/>
                  </a:lnTo>
                  <a:lnTo>
                    <a:pt x="1596" y="363"/>
                  </a:lnTo>
                  <a:lnTo>
                    <a:pt x="1588" y="357"/>
                  </a:lnTo>
                  <a:lnTo>
                    <a:pt x="1581" y="359"/>
                  </a:lnTo>
                  <a:lnTo>
                    <a:pt x="1574" y="360"/>
                  </a:lnTo>
                  <a:lnTo>
                    <a:pt x="1567" y="361"/>
                  </a:lnTo>
                  <a:lnTo>
                    <a:pt x="1560" y="362"/>
                  </a:lnTo>
                  <a:lnTo>
                    <a:pt x="1546" y="361"/>
                  </a:lnTo>
                  <a:lnTo>
                    <a:pt x="1534" y="358"/>
                  </a:lnTo>
                  <a:lnTo>
                    <a:pt x="1523" y="354"/>
                  </a:lnTo>
                  <a:lnTo>
                    <a:pt x="1512" y="348"/>
                  </a:lnTo>
                  <a:lnTo>
                    <a:pt x="1504" y="341"/>
                  </a:lnTo>
                  <a:lnTo>
                    <a:pt x="1496" y="333"/>
                  </a:lnTo>
                  <a:lnTo>
                    <a:pt x="1468" y="333"/>
                  </a:lnTo>
                  <a:lnTo>
                    <a:pt x="1468" y="337"/>
                  </a:lnTo>
                  <a:lnTo>
                    <a:pt x="1466" y="342"/>
                  </a:lnTo>
                  <a:lnTo>
                    <a:pt x="1463" y="349"/>
                  </a:lnTo>
                  <a:lnTo>
                    <a:pt x="1459" y="357"/>
                  </a:lnTo>
                  <a:lnTo>
                    <a:pt x="1446" y="373"/>
                  </a:lnTo>
                  <a:lnTo>
                    <a:pt x="1433" y="390"/>
                  </a:lnTo>
                  <a:lnTo>
                    <a:pt x="1426" y="398"/>
                  </a:lnTo>
                  <a:lnTo>
                    <a:pt x="1419" y="404"/>
                  </a:lnTo>
                  <a:lnTo>
                    <a:pt x="1411" y="409"/>
                  </a:lnTo>
                  <a:lnTo>
                    <a:pt x="1405" y="413"/>
                  </a:lnTo>
                  <a:lnTo>
                    <a:pt x="1401" y="414"/>
                  </a:lnTo>
                  <a:lnTo>
                    <a:pt x="1398" y="415"/>
                  </a:lnTo>
                  <a:lnTo>
                    <a:pt x="1395" y="415"/>
                  </a:lnTo>
                  <a:lnTo>
                    <a:pt x="1392" y="414"/>
                  </a:lnTo>
                  <a:lnTo>
                    <a:pt x="1389" y="413"/>
                  </a:lnTo>
                  <a:lnTo>
                    <a:pt x="1387" y="412"/>
                  </a:lnTo>
                  <a:lnTo>
                    <a:pt x="1385" y="409"/>
                  </a:lnTo>
                  <a:lnTo>
                    <a:pt x="1383" y="406"/>
                  </a:lnTo>
                  <a:lnTo>
                    <a:pt x="1367" y="406"/>
                  </a:lnTo>
                  <a:lnTo>
                    <a:pt x="1352" y="406"/>
                  </a:lnTo>
                  <a:lnTo>
                    <a:pt x="1338" y="405"/>
                  </a:lnTo>
                  <a:lnTo>
                    <a:pt x="1325" y="402"/>
                  </a:lnTo>
                  <a:lnTo>
                    <a:pt x="1318" y="401"/>
                  </a:lnTo>
                  <a:lnTo>
                    <a:pt x="1312" y="399"/>
                  </a:lnTo>
                  <a:lnTo>
                    <a:pt x="1308" y="396"/>
                  </a:lnTo>
                  <a:lnTo>
                    <a:pt x="1304" y="393"/>
                  </a:lnTo>
                  <a:lnTo>
                    <a:pt x="1300" y="390"/>
                  </a:lnTo>
                  <a:lnTo>
                    <a:pt x="1298" y="386"/>
                  </a:lnTo>
                  <a:lnTo>
                    <a:pt x="1297" y="381"/>
                  </a:lnTo>
                  <a:lnTo>
                    <a:pt x="1296" y="375"/>
                  </a:lnTo>
                  <a:lnTo>
                    <a:pt x="1270" y="375"/>
                  </a:lnTo>
                  <a:lnTo>
                    <a:pt x="1259" y="380"/>
                  </a:lnTo>
                  <a:lnTo>
                    <a:pt x="1247" y="384"/>
                  </a:lnTo>
                  <a:lnTo>
                    <a:pt x="1240" y="384"/>
                  </a:lnTo>
                  <a:lnTo>
                    <a:pt x="1235" y="384"/>
                  </a:lnTo>
                  <a:lnTo>
                    <a:pt x="1228" y="384"/>
                  </a:lnTo>
                  <a:lnTo>
                    <a:pt x="1224" y="382"/>
                  </a:lnTo>
                  <a:lnTo>
                    <a:pt x="1283" y="333"/>
                  </a:lnTo>
                  <a:lnTo>
                    <a:pt x="1286" y="321"/>
                  </a:lnTo>
                  <a:lnTo>
                    <a:pt x="1289" y="309"/>
                  </a:lnTo>
                  <a:lnTo>
                    <a:pt x="1294" y="299"/>
                  </a:lnTo>
                  <a:lnTo>
                    <a:pt x="1299" y="290"/>
                  </a:lnTo>
                  <a:lnTo>
                    <a:pt x="1305" y="282"/>
                  </a:lnTo>
                  <a:lnTo>
                    <a:pt x="1310" y="274"/>
                  </a:lnTo>
                  <a:lnTo>
                    <a:pt x="1317" y="268"/>
                  </a:lnTo>
                  <a:lnTo>
                    <a:pt x="1323" y="260"/>
                  </a:lnTo>
                  <a:lnTo>
                    <a:pt x="1349" y="240"/>
                  </a:lnTo>
                  <a:lnTo>
                    <a:pt x="1370" y="222"/>
                  </a:lnTo>
                  <a:lnTo>
                    <a:pt x="1362" y="217"/>
                  </a:lnTo>
                  <a:lnTo>
                    <a:pt x="1356" y="213"/>
                  </a:lnTo>
                  <a:lnTo>
                    <a:pt x="1352" y="210"/>
                  </a:lnTo>
                  <a:lnTo>
                    <a:pt x="1349" y="205"/>
                  </a:lnTo>
                  <a:lnTo>
                    <a:pt x="1345" y="201"/>
                  </a:lnTo>
                  <a:lnTo>
                    <a:pt x="1344" y="196"/>
                  </a:lnTo>
                  <a:lnTo>
                    <a:pt x="1343" y="191"/>
                  </a:lnTo>
                  <a:lnTo>
                    <a:pt x="1343" y="184"/>
                  </a:lnTo>
                  <a:lnTo>
                    <a:pt x="1338" y="184"/>
                  </a:lnTo>
                  <a:lnTo>
                    <a:pt x="1333" y="183"/>
                  </a:lnTo>
                  <a:lnTo>
                    <a:pt x="1330" y="182"/>
                  </a:lnTo>
                  <a:lnTo>
                    <a:pt x="1326" y="179"/>
                  </a:lnTo>
                  <a:lnTo>
                    <a:pt x="1320" y="174"/>
                  </a:lnTo>
                  <a:lnTo>
                    <a:pt x="1315" y="166"/>
                  </a:lnTo>
                  <a:lnTo>
                    <a:pt x="1310" y="157"/>
                  </a:lnTo>
                  <a:lnTo>
                    <a:pt x="1307" y="146"/>
                  </a:lnTo>
                  <a:lnTo>
                    <a:pt x="1305" y="135"/>
                  </a:lnTo>
                  <a:lnTo>
                    <a:pt x="1301" y="124"/>
                  </a:lnTo>
                  <a:lnTo>
                    <a:pt x="1298" y="100"/>
                  </a:lnTo>
                  <a:lnTo>
                    <a:pt x="1293" y="78"/>
                  </a:lnTo>
                  <a:lnTo>
                    <a:pt x="1291" y="68"/>
                  </a:lnTo>
                  <a:lnTo>
                    <a:pt x="1286" y="60"/>
                  </a:lnTo>
                  <a:lnTo>
                    <a:pt x="1282" y="54"/>
                  </a:lnTo>
                  <a:lnTo>
                    <a:pt x="1276" y="49"/>
                  </a:lnTo>
                  <a:lnTo>
                    <a:pt x="1264" y="71"/>
                  </a:lnTo>
                  <a:lnTo>
                    <a:pt x="1240" y="109"/>
                  </a:lnTo>
                  <a:lnTo>
                    <a:pt x="1227" y="128"/>
                  </a:lnTo>
                  <a:lnTo>
                    <a:pt x="1214" y="144"/>
                  </a:lnTo>
                  <a:lnTo>
                    <a:pt x="1207" y="150"/>
                  </a:lnTo>
                  <a:lnTo>
                    <a:pt x="1200" y="156"/>
                  </a:lnTo>
                  <a:lnTo>
                    <a:pt x="1195" y="159"/>
                  </a:lnTo>
                  <a:lnTo>
                    <a:pt x="1189" y="160"/>
                  </a:lnTo>
                  <a:lnTo>
                    <a:pt x="1124" y="135"/>
                  </a:lnTo>
                  <a:lnTo>
                    <a:pt x="1113" y="139"/>
                  </a:lnTo>
                  <a:lnTo>
                    <a:pt x="1102" y="142"/>
                  </a:lnTo>
                  <a:lnTo>
                    <a:pt x="1088" y="144"/>
                  </a:lnTo>
                  <a:lnTo>
                    <a:pt x="1075" y="146"/>
                  </a:lnTo>
                  <a:lnTo>
                    <a:pt x="1047" y="147"/>
                  </a:lnTo>
                  <a:lnTo>
                    <a:pt x="1017" y="147"/>
                  </a:lnTo>
                  <a:lnTo>
                    <a:pt x="1016" y="152"/>
                  </a:lnTo>
                  <a:lnTo>
                    <a:pt x="1015" y="157"/>
                  </a:lnTo>
                  <a:lnTo>
                    <a:pt x="1013" y="161"/>
                  </a:lnTo>
                  <a:lnTo>
                    <a:pt x="1009" y="165"/>
                  </a:lnTo>
                  <a:lnTo>
                    <a:pt x="1006" y="168"/>
                  </a:lnTo>
                  <a:lnTo>
                    <a:pt x="1003" y="170"/>
                  </a:lnTo>
                  <a:lnTo>
                    <a:pt x="1000" y="172"/>
                  </a:lnTo>
                  <a:lnTo>
                    <a:pt x="997" y="172"/>
                  </a:lnTo>
                  <a:lnTo>
                    <a:pt x="992" y="173"/>
                  </a:lnTo>
                  <a:lnTo>
                    <a:pt x="987" y="175"/>
                  </a:lnTo>
                  <a:lnTo>
                    <a:pt x="985" y="175"/>
                  </a:lnTo>
                  <a:lnTo>
                    <a:pt x="982" y="175"/>
                  </a:lnTo>
                  <a:lnTo>
                    <a:pt x="980" y="174"/>
                  </a:lnTo>
                  <a:lnTo>
                    <a:pt x="978" y="172"/>
                  </a:lnTo>
                  <a:lnTo>
                    <a:pt x="976" y="176"/>
                  </a:lnTo>
                  <a:lnTo>
                    <a:pt x="972" y="179"/>
                  </a:lnTo>
                  <a:lnTo>
                    <a:pt x="967" y="183"/>
                  </a:lnTo>
                  <a:lnTo>
                    <a:pt x="960" y="187"/>
                  </a:lnTo>
                  <a:lnTo>
                    <a:pt x="941" y="194"/>
                  </a:lnTo>
                  <a:lnTo>
                    <a:pt x="920" y="200"/>
                  </a:lnTo>
                  <a:lnTo>
                    <a:pt x="879" y="212"/>
                  </a:lnTo>
                  <a:lnTo>
                    <a:pt x="858" y="216"/>
                  </a:lnTo>
                  <a:lnTo>
                    <a:pt x="851" y="215"/>
                  </a:lnTo>
                  <a:lnTo>
                    <a:pt x="846" y="213"/>
                  </a:lnTo>
                  <a:lnTo>
                    <a:pt x="839" y="208"/>
                  </a:lnTo>
                  <a:lnTo>
                    <a:pt x="834" y="203"/>
                  </a:lnTo>
                  <a:lnTo>
                    <a:pt x="827" y="197"/>
                  </a:lnTo>
                  <a:lnTo>
                    <a:pt x="822" y="191"/>
                  </a:lnTo>
                  <a:lnTo>
                    <a:pt x="817" y="184"/>
                  </a:lnTo>
                  <a:lnTo>
                    <a:pt x="812" y="176"/>
                  </a:lnTo>
                  <a:lnTo>
                    <a:pt x="803" y="161"/>
                  </a:lnTo>
                  <a:lnTo>
                    <a:pt x="796" y="145"/>
                  </a:lnTo>
                  <a:lnTo>
                    <a:pt x="793" y="132"/>
                  </a:lnTo>
                  <a:lnTo>
                    <a:pt x="791" y="123"/>
                  </a:lnTo>
                  <a:lnTo>
                    <a:pt x="792" y="116"/>
                  </a:lnTo>
                  <a:lnTo>
                    <a:pt x="794" y="109"/>
                  </a:lnTo>
                  <a:lnTo>
                    <a:pt x="798" y="103"/>
                  </a:lnTo>
                  <a:lnTo>
                    <a:pt x="801" y="95"/>
                  </a:lnTo>
                  <a:lnTo>
                    <a:pt x="805" y="88"/>
                  </a:lnTo>
                  <a:lnTo>
                    <a:pt x="808" y="81"/>
                  </a:lnTo>
                  <a:lnTo>
                    <a:pt x="811" y="74"/>
                  </a:lnTo>
                  <a:lnTo>
                    <a:pt x="811" y="67"/>
                  </a:lnTo>
                  <a:lnTo>
                    <a:pt x="811" y="53"/>
                  </a:lnTo>
                  <a:lnTo>
                    <a:pt x="808" y="39"/>
                  </a:lnTo>
                  <a:lnTo>
                    <a:pt x="806" y="33"/>
                  </a:lnTo>
                  <a:lnTo>
                    <a:pt x="804" y="28"/>
                  </a:lnTo>
                  <a:lnTo>
                    <a:pt x="801" y="24"/>
                  </a:lnTo>
                  <a:lnTo>
                    <a:pt x="798" y="20"/>
                  </a:lnTo>
                  <a:lnTo>
                    <a:pt x="794" y="16"/>
                  </a:lnTo>
                  <a:lnTo>
                    <a:pt x="789" y="12"/>
                  </a:lnTo>
                  <a:lnTo>
                    <a:pt x="783" y="9"/>
                  </a:lnTo>
                  <a:lnTo>
                    <a:pt x="778" y="7"/>
                  </a:lnTo>
                  <a:lnTo>
                    <a:pt x="762" y="3"/>
                  </a:lnTo>
                  <a:lnTo>
                    <a:pt x="745" y="0"/>
                  </a:lnTo>
                  <a:lnTo>
                    <a:pt x="739" y="10"/>
                  </a:lnTo>
                  <a:lnTo>
                    <a:pt x="733" y="21"/>
                  </a:lnTo>
                  <a:lnTo>
                    <a:pt x="729" y="23"/>
                  </a:lnTo>
                  <a:lnTo>
                    <a:pt x="727" y="25"/>
                  </a:lnTo>
                  <a:lnTo>
                    <a:pt x="725" y="26"/>
                  </a:lnTo>
                  <a:lnTo>
                    <a:pt x="722" y="27"/>
                  </a:lnTo>
                  <a:lnTo>
                    <a:pt x="717" y="27"/>
                  </a:lnTo>
                  <a:lnTo>
                    <a:pt x="714" y="27"/>
                  </a:lnTo>
                  <a:lnTo>
                    <a:pt x="710" y="26"/>
                  </a:lnTo>
                  <a:lnTo>
                    <a:pt x="705" y="24"/>
                  </a:lnTo>
                  <a:lnTo>
                    <a:pt x="703" y="28"/>
                  </a:lnTo>
                  <a:lnTo>
                    <a:pt x="700" y="31"/>
                  </a:lnTo>
                  <a:lnTo>
                    <a:pt x="695" y="35"/>
                  </a:lnTo>
                  <a:lnTo>
                    <a:pt x="690" y="39"/>
                  </a:lnTo>
                  <a:lnTo>
                    <a:pt x="677" y="47"/>
                  </a:lnTo>
                  <a:lnTo>
                    <a:pt x="662" y="55"/>
                  </a:lnTo>
                  <a:lnTo>
                    <a:pt x="648" y="63"/>
                  </a:lnTo>
                  <a:lnTo>
                    <a:pt x="637" y="71"/>
                  </a:lnTo>
                  <a:lnTo>
                    <a:pt x="632" y="75"/>
                  </a:lnTo>
                  <a:lnTo>
                    <a:pt x="628" y="79"/>
                  </a:lnTo>
                  <a:lnTo>
                    <a:pt x="626" y="82"/>
                  </a:lnTo>
                  <a:lnTo>
                    <a:pt x="625" y="86"/>
                  </a:lnTo>
                  <a:lnTo>
                    <a:pt x="612" y="79"/>
                  </a:lnTo>
                  <a:lnTo>
                    <a:pt x="589" y="70"/>
                  </a:lnTo>
                  <a:lnTo>
                    <a:pt x="566" y="62"/>
                  </a:lnTo>
                  <a:lnTo>
                    <a:pt x="552" y="55"/>
                  </a:lnTo>
                  <a:lnTo>
                    <a:pt x="525" y="55"/>
                  </a:lnTo>
                  <a:lnTo>
                    <a:pt x="525" y="99"/>
                  </a:lnTo>
                  <a:lnTo>
                    <a:pt x="535" y="114"/>
                  </a:lnTo>
                  <a:lnTo>
                    <a:pt x="552" y="137"/>
                  </a:lnTo>
                  <a:lnTo>
                    <a:pt x="566" y="160"/>
                  </a:lnTo>
                  <a:lnTo>
                    <a:pt x="572" y="172"/>
                  </a:lnTo>
                  <a:lnTo>
                    <a:pt x="571" y="178"/>
                  </a:lnTo>
                  <a:lnTo>
                    <a:pt x="569" y="185"/>
                  </a:lnTo>
                  <a:lnTo>
                    <a:pt x="566" y="191"/>
                  </a:lnTo>
                  <a:lnTo>
                    <a:pt x="560" y="198"/>
                  </a:lnTo>
                  <a:lnTo>
                    <a:pt x="555" y="205"/>
                  </a:lnTo>
                  <a:lnTo>
                    <a:pt x="548" y="213"/>
                  </a:lnTo>
                  <a:lnTo>
                    <a:pt x="541" y="220"/>
                  </a:lnTo>
                  <a:lnTo>
                    <a:pt x="532" y="227"/>
                  </a:lnTo>
                  <a:lnTo>
                    <a:pt x="523" y="233"/>
                  </a:lnTo>
                  <a:lnTo>
                    <a:pt x="513" y="239"/>
                  </a:lnTo>
                  <a:lnTo>
                    <a:pt x="503" y="244"/>
                  </a:lnTo>
                  <a:lnTo>
                    <a:pt x="493" y="249"/>
                  </a:lnTo>
                  <a:lnTo>
                    <a:pt x="483" y="253"/>
                  </a:lnTo>
                  <a:lnTo>
                    <a:pt x="472" y="256"/>
                  </a:lnTo>
                  <a:lnTo>
                    <a:pt x="463" y="257"/>
                  </a:lnTo>
                  <a:lnTo>
                    <a:pt x="453" y="258"/>
                  </a:lnTo>
                  <a:lnTo>
                    <a:pt x="446" y="258"/>
                  </a:lnTo>
                  <a:lnTo>
                    <a:pt x="440" y="256"/>
                  </a:lnTo>
                  <a:lnTo>
                    <a:pt x="433" y="254"/>
                  </a:lnTo>
                  <a:lnTo>
                    <a:pt x="426" y="252"/>
                  </a:lnTo>
                  <a:lnTo>
                    <a:pt x="413" y="245"/>
                  </a:lnTo>
                  <a:lnTo>
                    <a:pt x="401" y="235"/>
                  </a:lnTo>
                  <a:lnTo>
                    <a:pt x="389" y="224"/>
                  </a:lnTo>
                  <a:lnTo>
                    <a:pt x="378" y="212"/>
                  </a:lnTo>
                  <a:lnTo>
                    <a:pt x="368" y="198"/>
                  </a:lnTo>
                  <a:lnTo>
                    <a:pt x="359" y="184"/>
                  </a:lnTo>
                  <a:lnTo>
                    <a:pt x="330" y="190"/>
                  </a:lnTo>
                  <a:lnTo>
                    <a:pt x="286" y="197"/>
                  </a:lnTo>
                  <a:lnTo>
                    <a:pt x="263" y="201"/>
                  </a:lnTo>
                  <a:lnTo>
                    <a:pt x="244" y="206"/>
                  </a:lnTo>
                  <a:lnTo>
                    <a:pt x="238" y="208"/>
                  </a:lnTo>
                  <a:lnTo>
                    <a:pt x="231" y="211"/>
                  </a:lnTo>
                  <a:lnTo>
                    <a:pt x="228" y="213"/>
                  </a:lnTo>
                  <a:lnTo>
                    <a:pt x="227" y="216"/>
                  </a:lnTo>
                  <a:lnTo>
                    <a:pt x="227" y="220"/>
                  </a:lnTo>
                  <a:lnTo>
                    <a:pt x="229" y="224"/>
                  </a:lnTo>
                  <a:lnTo>
                    <a:pt x="231" y="227"/>
                  </a:lnTo>
                  <a:lnTo>
                    <a:pt x="235" y="230"/>
                  </a:lnTo>
                  <a:lnTo>
                    <a:pt x="243" y="235"/>
                  </a:lnTo>
                  <a:lnTo>
                    <a:pt x="253" y="240"/>
                  </a:lnTo>
                  <a:lnTo>
                    <a:pt x="253" y="258"/>
                  </a:lnTo>
                  <a:lnTo>
                    <a:pt x="241" y="262"/>
                  </a:lnTo>
                  <a:lnTo>
                    <a:pt x="221" y="268"/>
                  </a:lnTo>
                  <a:lnTo>
                    <a:pt x="210" y="272"/>
                  </a:lnTo>
                  <a:lnTo>
                    <a:pt x="201" y="278"/>
                  </a:lnTo>
                  <a:lnTo>
                    <a:pt x="198" y="281"/>
                  </a:lnTo>
                  <a:lnTo>
                    <a:pt x="196" y="285"/>
                  </a:lnTo>
                  <a:lnTo>
                    <a:pt x="194" y="290"/>
                  </a:lnTo>
                  <a:lnTo>
                    <a:pt x="194" y="295"/>
                  </a:lnTo>
                  <a:lnTo>
                    <a:pt x="194" y="302"/>
                  </a:lnTo>
                  <a:lnTo>
                    <a:pt x="196" y="307"/>
                  </a:lnTo>
                  <a:lnTo>
                    <a:pt x="198" y="311"/>
                  </a:lnTo>
                  <a:lnTo>
                    <a:pt x="201" y="314"/>
                  </a:lnTo>
                  <a:lnTo>
                    <a:pt x="210" y="321"/>
                  </a:lnTo>
                  <a:lnTo>
                    <a:pt x="220" y="327"/>
                  </a:lnTo>
                  <a:lnTo>
                    <a:pt x="224" y="330"/>
                  </a:lnTo>
                  <a:lnTo>
                    <a:pt x="230" y="333"/>
                  </a:lnTo>
                  <a:lnTo>
                    <a:pt x="234" y="337"/>
                  </a:lnTo>
                  <a:lnTo>
                    <a:pt x="239" y="342"/>
                  </a:lnTo>
                  <a:lnTo>
                    <a:pt x="242" y="348"/>
                  </a:lnTo>
                  <a:lnTo>
                    <a:pt x="244" y="356"/>
                  </a:lnTo>
                  <a:lnTo>
                    <a:pt x="246" y="365"/>
                  </a:lnTo>
                  <a:lnTo>
                    <a:pt x="246" y="375"/>
                  </a:lnTo>
                  <a:lnTo>
                    <a:pt x="246" y="388"/>
                  </a:lnTo>
                  <a:lnTo>
                    <a:pt x="245" y="400"/>
                  </a:lnTo>
                  <a:lnTo>
                    <a:pt x="243" y="412"/>
                  </a:lnTo>
                  <a:lnTo>
                    <a:pt x="241" y="423"/>
                  </a:lnTo>
                  <a:lnTo>
                    <a:pt x="236" y="446"/>
                  </a:lnTo>
                  <a:lnTo>
                    <a:pt x="230" y="468"/>
                  </a:lnTo>
                  <a:lnTo>
                    <a:pt x="223" y="490"/>
                  </a:lnTo>
                  <a:lnTo>
                    <a:pt x="219" y="512"/>
                  </a:lnTo>
                  <a:lnTo>
                    <a:pt x="217" y="524"/>
                  </a:lnTo>
                  <a:lnTo>
                    <a:pt x="214" y="535"/>
                  </a:lnTo>
                  <a:lnTo>
                    <a:pt x="213" y="548"/>
                  </a:lnTo>
                  <a:lnTo>
                    <a:pt x="213" y="560"/>
                  </a:lnTo>
                  <a:lnTo>
                    <a:pt x="194" y="560"/>
                  </a:lnTo>
                  <a:lnTo>
                    <a:pt x="188" y="557"/>
                  </a:lnTo>
                  <a:lnTo>
                    <a:pt x="184" y="554"/>
                  </a:lnTo>
                  <a:lnTo>
                    <a:pt x="183" y="553"/>
                  </a:lnTo>
                  <a:lnTo>
                    <a:pt x="182" y="552"/>
                  </a:lnTo>
                  <a:lnTo>
                    <a:pt x="180" y="550"/>
                  </a:lnTo>
                  <a:lnTo>
                    <a:pt x="180" y="548"/>
                  </a:lnTo>
                  <a:lnTo>
                    <a:pt x="168" y="554"/>
                  </a:lnTo>
                  <a:lnTo>
                    <a:pt x="157" y="559"/>
                  </a:lnTo>
                  <a:lnTo>
                    <a:pt x="147" y="562"/>
                  </a:lnTo>
                  <a:lnTo>
                    <a:pt x="138" y="564"/>
                  </a:lnTo>
                  <a:lnTo>
                    <a:pt x="119" y="566"/>
                  </a:lnTo>
                  <a:lnTo>
                    <a:pt x="100" y="567"/>
                  </a:lnTo>
                  <a:lnTo>
                    <a:pt x="96" y="567"/>
                  </a:lnTo>
                  <a:lnTo>
                    <a:pt x="93" y="569"/>
                  </a:lnTo>
                  <a:lnTo>
                    <a:pt x="90" y="573"/>
                  </a:lnTo>
                  <a:lnTo>
                    <a:pt x="88" y="576"/>
                  </a:lnTo>
                  <a:lnTo>
                    <a:pt x="85" y="584"/>
                  </a:lnTo>
                  <a:lnTo>
                    <a:pt x="81" y="591"/>
                  </a:lnTo>
                  <a:lnTo>
                    <a:pt x="65" y="607"/>
                  </a:lnTo>
                  <a:lnTo>
                    <a:pt x="51" y="624"/>
                  </a:lnTo>
                  <a:lnTo>
                    <a:pt x="38" y="643"/>
                  </a:lnTo>
                  <a:lnTo>
                    <a:pt x="26" y="665"/>
                  </a:lnTo>
                  <a:lnTo>
                    <a:pt x="20" y="676"/>
                  </a:lnTo>
                  <a:lnTo>
                    <a:pt x="16" y="687"/>
                  </a:lnTo>
                  <a:lnTo>
                    <a:pt x="11" y="699"/>
                  </a:lnTo>
                  <a:lnTo>
                    <a:pt x="7" y="711"/>
                  </a:lnTo>
                  <a:lnTo>
                    <a:pt x="5" y="723"/>
                  </a:lnTo>
                  <a:lnTo>
                    <a:pt x="3" y="734"/>
                  </a:lnTo>
                  <a:lnTo>
                    <a:pt x="1" y="746"/>
                  </a:lnTo>
                  <a:lnTo>
                    <a:pt x="0" y="757"/>
                  </a:lnTo>
                  <a:lnTo>
                    <a:pt x="1" y="767"/>
                  </a:lnTo>
                  <a:lnTo>
                    <a:pt x="4" y="777"/>
                  </a:lnTo>
                  <a:lnTo>
                    <a:pt x="7" y="787"/>
                  </a:lnTo>
                  <a:lnTo>
                    <a:pt x="11" y="799"/>
                  </a:lnTo>
                  <a:lnTo>
                    <a:pt x="17" y="811"/>
                  </a:lnTo>
                  <a:lnTo>
                    <a:pt x="22" y="824"/>
                  </a:lnTo>
                  <a:lnTo>
                    <a:pt x="30" y="836"/>
                  </a:lnTo>
                  <a:lnTo>
                    <a:pt x="38" y="848"/>
                  </a:lnTo>
                  <a:lnTo>
                    <a:pt x="46" y="859"/>
                  </a:lnTo>
                  <a:lnTo>
                    <a:pt x="56" y="870"/>
                  </a:lnTo>
                  <a:lnTo>
                    <a:pt x="66" y="880"/>
                  </a:lnTo>
                  <a:lnTo>
                    <a:pt x="76" y="889"/>
                  </a:lnTo>
                  <a:lnTo>
                    <a:pt x="87" y="896"/>
                  </a:lnTo>
                  <a:lnTo>
                    <a:pt x="98" y="901"/>
                  </a:lnTo>
                  <a:lnTo>
                    <a:pt x="104" y="903"/>
                  </a:lnTo>
                  <a:lnTo>
                    <a:pt x="109" y="904"/>
                  </a:lnTo>
                  <a:lnTo>
                    <a:pt x="115" y="905"/>
                  </a:lnTo>
                  <a:lnTo>
                    <a:pt x="120" y="905"/>
                  </a:lnTo>
                  <a:lnTo>
                    <a:pt x="130" y="904"/>
                  </a:lnTo>
                  <a:lnTo>
                    <a:pt x="138" y="902"/>
                  </a:lnTo>
                  <a:lnTo>
                    <a:pt x="146" y="898"/>
                  </a:lnTo>
                  <a:lnTo>
                    <a:pt x="153" y="893"/>
                  </a:lnTo>
                  <a:lnTo>
                    <a:pt x="161" y="889"/>
                  </a:lnTo>
                  <a:lnTo>
                    <a:pt x="168" y="885"/>
                  </a:lnTo>
                  <a:lnTo>
                    <a:pt x="177" y="882"/>
                  </a:lnTo>
                  <a:lnTo>
                    <a:pt x="187" y="881"/>
                  </a:lnTo>
                  <a:lnTo>
                    <a:pt x="189" y="903"/>
                  </a:lnTo>
                  <a:lnTo>
                    <a:pt x="190" y="934"/>
                  </a:lnTo>
                  <a:lnTo>
                    <a:pt x="190" y="942"/>
                  </a:lnTo>
                  <a:lnTo>
                    <a:pt x="191" y="949"/>
                  </a:lnTo>
                  <a:lnTo>
                    <a:pt x="194" y="956"/>
                  </a:lnTo>
                  <a:lnTo>
                    <a:pt x="196" y="961"/>
                  </a:lnTo>
                  <a:lnTo>
                    <a:pt x="199" y="966"/>
                  </a:lnTo>
                  <a:lnTo>
                    <a:pt x="202" y="970"/>
                  </a:lnTo>
                  <a:lnTo>
                    <a:pt x="208" y="972"/>
                  </a:lnTo>
                  <a:lnTo>
                    <a:pt x="213" y="973"/>
                  </a:lnTo>
                  <a:lnTo>
                    <a:pt x="233" y="973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971" name="Google Shape;971;p59"/>
            <p:cNvSpPr/>
            <p:nvPr/>
          </p:nvSpPr>
          <p:spPr>
            <a:xfrm>
              <a:off x="4333332" y="2850057"/>
              <a:ext cx="83810" cy="49896"/>
            </a:xfrm>
            <a:custGeom>
              <a:avLst/>
              <a:gdLst/>
              <a:ahLst/>
              <a:cxnLst/>
              <a:rect l="l" t="t" r="r" b="b"/>
              <a:pathLst>
                <a:path w="161" h="93" extrusionOk="0">
                  <a:moveTo>
                    <a:pt x="94" y="0"/>
                  </a:moveTo>
                  <a:lnTo>
                    <a:pt x="107" y="18"/>
                  </a:lnTo>
                  <a:lnTo>
                    <a:pt x="112" y="12"/>
                  </a:lnTo>
                  <a:lnTo>
                    <a:pt x="117" y="8"/>
                  </a:lnTo>
                  <a:lnTo>
                    <a:pt x="122" y="5"/>
                  </a:lnTo>
                  <a:lnTo>
                    <a:pt x="127" y="3"/>
                  </a:lnTo>
                  <a:lnTo>
                    <a:pt x="137" y="1"/>
                  </a:lnTo>
                  <a:lnTo>
                    <a:pt x="148" y="0"/>
                  </a:lnTo>
                  <a:lnTo>
                    <a:pt x="151" y="0"/>
                  </a:lnTo>
                  <a:lnTo>
                    <a:pt x="161" y="0"/>
                  </a:lnTo>
                  <a:lnTo>
                    <a:pt x="161" y="92"/>
                  </a:lnTo>
                  <a:lnTo>
                    <a:pt x="155" y="93"/>
                  </a:lnTo>
                  <a:lnTo>
                    <a:pt x="150" y="93"/>
                  </a:lnTo>
                  <a:lnTo>
                    <a:pt x="145" y="92"/>
                  </a:lnTo>
                  <a:lnTo>
                    <a:pt x="140" y="91"/>
                  </a:lnTo>
                  <a:lnTo>
                    <a:pt x="129" y="88"/>
                  </a:lnTo>
                  <a:lnTo>
                    <a:pt x="120" y="82"/>
                  </a:lnTo>
                  <a:lnTo>
                    <a:pt x="111" y="75"/>
                  </a:lnTo>
                  <a:lnTo>
                    <a:pt x="104" y="67"/>
                  </a:lnTo>
                  <a:lnTo>
                    <a:pt x="97" y="59"/>
                  </a:lnTo>
                  <a:lnTo>
                    <a:pt x="94" y="49"/>
                  </a:lnTo>
                  <a:lnTo>
                    <a:pt x="92" y="50"/>
                  </a:lnTo>
                  <a:lnTo>
                    <a:pt x="89" y="51"/>
                  </a:lnTo>
                  <a:lnTo>
                    <a:pt x="86" y="51"/>
                  </a:lnTo>
                  <a:lnTo>
                    <a:pt x="84" y="51"/>
                  </a:lnTo>
                  <a:lnTo>
                    <a:pt x="78" y="50"/>
                  </a:lnTo>
                  <a:lnTo>
                    <a:pt x="74" y="49"/>
                  </a:lnTo>
                  <a:lnTo>
                    <a:pt x="65" y="48"/>
                  </a:lnTo>
                  <a:lnTo>
                    <a:pt x="55" y="45"/>
                  </a:lnTo>
                  <a:lnTo>
                    <a:pt x="44" y="40"/>
                  </a:lnTo>
                  <a:lnTo>
                    <a:pt x="32" y="34"/>
                  </a:lnTo>
                  <a:lnTo>
                    <a:pt x="21" y="26"/>
                  </a:lnTo>
                  <a:lnTo>
                    <a:pt x="12" y="18"/>
                  </a:lnTo>
                  <a:lnTo>
                    <a:pt x="8" y="14"/>
                  </a:lnTo>
                  <a:lnTo>
                    <a:pt x="5" y="9"/>
                  </a:lnTo>
                  <a:lnTo>
                    <a:pt x="3" y="5"/>
                  </a:lnTo>
                  <a:lnTo>
                    <a:pt x="0" y="0"/>
                  </a:lnTo>
                  <a:lnTo>
                    <a:pt x="94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972" name="Google Shape;972;p59"/>
            <p:cNvSpPr/>
            <p:nvPr/>
          </p:nvSpPr>
          <p:spPr>
            <a:xfrm>
              <a:off x="3731427" y="2722904"/>
              <a:ext cx="99048" cy="162563"/>
            </a:xfrm>
            <a:custGeom>
              <a:avLst/>
              <a:gdLst/>
              <a:ahLst/>
              <a:cxnLst/>
              <a:rect l="l" t="t" r="r" b="b"/>
              <a:pathLst>
                <a:path w="192" h="307" extrusionOk="0">
                  <a:moveTo>
                    <a:pt x="44" y="7"/>
                  </a:moveTo>
                  <a:lnTo>
                    <a:pt x="38" y="3"/>
                  </a:lnTo>
                  <a:lnTo>
                    <a:pt x="35" y="1"/>
                  </a:lnTo>
                  <a:lnTo>
                    <a:pt x="37" y="0"/>
                  </a:lnTo>
                  <a:lnTo>
                    <a:pt x="41" y="0"/>
                  </a:lnTo>
                  <a:lnTo>
                    <a:pt x="57" y="3"/>
                  </a:lnTo>
                  <a:lnTo>
                    <a:pt x="82" y="8"/>
                  </a:lnTo>
                  <a:lnTo>
                    <a:pt x="110" y="14"/>
                  </a:lnTo>
                  <a:lnTo>
                    <a:pt x="141" y="22"/>
                  </a:lnTo>
                  <a:lnTo>
                    <a:pt x="155" y="25"/>
                  </a:lnTo>
                  <a:lnTo>
                    <a:pt x="169" y="27"/>
                  </a:lnTo>
                  <a:lnTo>
                    <a:pt x="181" y="28"/>
                  </a:lnTo>
                  <a:lnTo>
                    <a:pt x="192" y="29"/>
                  </a:lnTo>
                  <a:lnTo>
                    <a:pt x="192" y="35"/>
                  </a:lnTo>
                  <a:lnTo>
                    <a:pt x="192" y="41"/>
                  </a:lnTo>
                  <a:lnTo>
                    <a:pt x="188" y="47"/>
                  </a:lnTo>
                  <a:lnTo>
                    <a:pt x="183" y="61"/>
                  </a:lnTo>
                  <a:lnTo>
                    <a:pt x="175" y="82"/>
                  </a:lnTo>
                  <a:lnTo>
                    <a:pt x="167" y="104"/>
                  </a:lnTo>
                  <a:lnTo>
                    <a:pt x="158" y="127"/>
                  </a:lnTo>
                  <a:lnTo>
                    <a:pt x="152" y="148"/>
                  </a:lnTo>
                  <a:lnTo>
                    <a:pt x="147" y="165"/>
                  </a:lnTo>
                  <a:lnTo>
                    <a:pt x="146" y="176"/>
                  </a:lnTo>
                  <a:lnTo>
                    <a:pt x="146" y="207"/>
                  </a:lnTo>
                  <a:lnTo>
                    <a:pt x="146" y="234"/>
                  </a:lnTo>
                  <a:lnTo>
                    <a:pt x="144" y="249"/>
                  </a:lnTo>
                  <a:lnTo>
                    <a:pt x="141" y="263"/>
                  </a:lnTo>
                  <a:lnTo>
                    <a:pt x="134" y="277"/>
                  </a:lnTo>
                  <a:lnTo>
                    <a:pt x="127" y="294"/>
                  </a:lnTo>
                  <a:lnTo>
                    <a:pt x="106" y="296"/>
                  </a:lnTo>
                  <a:lnTo>
                    <a:pt x="91" y="300"/>
                  </a:lnTo>
                  <a:lnTo>
                    <a:pt x="83" y="303"/>
                  </a:lnTo>
                  <a:lnTo>
                    <a:pt x="77" y="306"/>
                  </a:lnTo>
                  <a:lnTo>
                    <a:pt x="72" y="307"/>
                  </a:lnTo>
                  <a:lnTo>
                    <a:pt x="64" y="307"/>
                  </a:lnTo>
                  <a:lnTo>
                    <a:pt x="52" y="305"/>
                  </a:lnTo>
                  <a:lnTo>
                    <a:pt x="33" y="300"/>
                  </a:lnTo>
                  <a:lnTo>
                    <a:pt x="32" y="291"/>
                  </a:lnTo>
                  <a:lnTo>
                    <a:pt x="32" y="284"/>
                  </a:lnTo>
                  <a:lnTo>
                    <a:pt x="30" y="277"/>
                  </a:lnTo>
                  <a:lnTo>
                    <a:pt x="28" y="270"/>
                  </a:lnTo>
                  <a:lnTo>
                    <a:pt x="22" y="257"/>
                  </a:lnTo>
                  <a:lnTo>
                    <a:pt x="17" y="244"/>
                  </a:lnTo>
                  <a:lnTo>
                    <a:pt x="10" y="231"/>
                  </a:lnTo>
                  <a:lnTo>
                    <a:pt x="5" y="218"/>
                  </a:lnTo>
                  <a:lnTo>
                    <a:pt x="2" y="211"/>
                  </a:lnTo>
                  <a:lnTo>
                    <a:pt x="1" y="204"/>
                  </a:lnTo>
                  <a:lnTo>
                    <a:pt x="0" y="197"/>
                  </a:lnTo>
                  <a:lnTo>
                    <a:pt x="0" y="189"/>
                  </a:lnTo>
                  <a:lnTo>
                    <a:pt x="0" y="180"/>
                  </a:lnTo>
                  <a:lnTo>
                    <a:pt x="1" y="173"/>
                  </a:lnTo>
                  <a:lnTo>
                    <a:pt x="2" y="165"/>
                  </a:lnTo>
                  <a:lnTo>
                    <a:pt x="5" y="158"/>
                  </a:lnTo>
                  <a:lnTo>
                    <a:pt x="11" y="145"/>
                  </a:lnTo>
                  <a:lnTo>
                    <a:pt x="18" y="133"/>
                  </a:lnTo>
                  <a:lnTo>
                    <a:pt x="33" y="109"/>
                  </a:lnTo>
                  <a:lnTo>
                    <a:pt x="46" y="90"/>
                  </a:lnTo>
                  <a:lnTo>
                    <a:pt x="48" y="81"/>
                  </a:lnTo>
                  <a:lnTo>
                    <a:pt x="50" y="72"/>
                  </a:lnTo>
                  <a:lnTo>
                    <a:pt x="52" y="62"/>
                  </a:lnTo>
                  <a:lnTo>
                    <a:pt x="53" y="53"/>
                  </a:lnTo>
                  <a:lnTo>
                    <a:pt x="53" y="41"/>
                  </a:lnTo>
                  <a:lnTo>
                    <a:pt x="54" y="34"/>
                  </a:lnTo>
                  <a:lnTo>
                    <a:pt x="55" y="30"/>
                  </a:lnTo>
                  <a:lnTo>
                    <a:pt x="56" y="28"/>
                  </a:lnTo>
                  <a:lnTo>
                    <a:pt x="57" y="26"/>
                  </a:lnTo>
                  <a:lnTo>
                    <a:pt x="58" y="25"/>
                  </a:lnTo>
                  <a:lnTo>
                    <a:pt x="60" y="22"/>
                  </a:lnTo>
                  <a:lnTo>
                    <a:pt x="60" y="16"/>
                  </a:lnTo>
                  <a:lnTo>
                    <a:pt x="44" y="7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973" name="Google Shape;973;p59"/>
            <p:cNvSpPr/>
            <p:nvPr/>
          </p:nvSpPr>
          <p:spPr>
            <a:xfrm>
              <a:off x="3828570" y="2201414"/>
              <a:ext cx="205714" cy="273622"/>
            </a:xfrm>
            <a:custGeom>
              <a:avLst/>
              <a:gdLst/>
              <a:ahLst/>
              <a:cxnLst/>
              <a:rect l="l" t="t" r="r" b="b"/>
              <a:pathLst>
                <a:path w="398" h="518" extrusionOk="0">
                  <a:moveTo>
                    <a:pt x="0" y="1"/>
                  </a:moveTo>
                  <a:lnTo>
                    <a:pt x="6" y="0"/>
                  </a:lnTo>
                  <a:lnTo>
                    <a:pt x="15" y="1"/>
                  </a:lnTo>
                  <a:lnTo>
                    <a:pt x="26" y="2"/>
                  </a:lnTo>
                  <a:lnTo>
                    <a:pt x="39" y="5"/>
                  </a:lnTo>
                  <a:lnTo>
                    <a:pt x="56" y="8"/>
                  </a:lnTo>
                  <a:lnTo>
                    <a:pt x="75" y="11"/>
                  </a:lnTo>
                  <a:lnTo>
                    <a:pt x="95" y="13"/>
                  </a:lnTo>
                  <a:lnTo>
                    <a:pt x="120" y="13"/>
                  </a:lnTo>
                  <a:lnTo>
                    <a:pt x="120" y="17"/>
                  </a:lnTo>
                  <a:lnTo>
                    <a:pt x="118" y="20"/>
                  </a:lnTo>
                  <a:lnTo>
                    <a:pt x="116" y="23"/>
                  </a:lnTo>
                  <a:lnTo>
                    <a:pt x="114" y="26"/>
                  </a:lnTo>
                  <a:lnTo>
                    <a:pt x="107" y="32"/>
                  </a:lnTo>
                  <a:lnTo>
                    <a:pt x="99" y="37"/>
                  </a:lnTo>
                  <a:lnTo>
                    <a:pt x="80" y="47"/>
                  </a:lnTo>
                  <a:lnTo>
                    <a:pt x="66" y="57"/>
                  </a:lnTo>
                  <a:lnTo>
                    <a:pt x="65" y="59"/>
                  </a:lnTo>
                  <a:lnTo>
                    <a:pt x="64" y="61"/>
                  </a:lnTo>
                  <a:lnTo>
                    <a:pt x="64" y="62"/>
                  </a:lnTo>
                  <a:lnTo>
                    <a:pt x="65" y="64"/>
                  </a:lnTo>
                  <a:lnTo>
                    <a:pt x="68" y="66"/>
                  </a:lnTo>
                  <a:lnTo>
                    <a:pt x="71" y="67"/>
                  </a:lnTo>
                  <a:lnTo>
                    <a:pt x="77" y="69"/>
                  </a:lnTo>
                  <a:lnTo>
                    <a:pt x="84" y="70"/>
                  </a:lnTo>
                  <a:lnTo>
                    <a:pt x="103" y="73"/>
                  </a:lnTo>
                  <a:lnTo>
                    <a:pt x="131" y="76"/>
                  </a:lnTo>
                  <a:lnTo>
                    <a:pt x="167" y="79"/>
                  </a:lnTo>
                  <a:lnTo>
                    <a:pt x="213" y="81"/>
                  </a:lnTo>
                  <a:lnTo>
                    <a:pt x="213" y="91"/>
                  </a:lnTo>
                  <a:lnTo>
                    <a:pt x="213" y="105"/>
                  </a:lnTo>
                  <a:lnTo>
                    <a:pt x="210" y="109"/>
                  </a:lnTo>
                  <a:lnTo>
                    <a:pt x="202" y="112"/>
                  </a:lnTo>
                  <a:lnTo>
                    <a:pt x="191" y="116"/>
                  </a:lnTo>
                  <a:lnTo>
                    <a:pt x="179" y="120"/>
                  </a:lnTo>
                  <a:lnTo>
                    <a:pt x="154" y="127"/>
                  </a:lnTo>
                  <a:lnTo>
                    <a:pt x="139" y="130"/>
                  </a:lnTo>
                  <a:lnTo>
                    <a:pt x="142" y="133"/>
                  </a:lnTo>
                  <a:lnTo>
                    <a:pt x="144" y="136"/>
                  </a:lnTo>
                  <a:lnTo>
                    <a:pt x="147" y="138"/>
                  </a:lnTo>
                  <a:lnTo>
                    <a:pt x="150" y="140"/>
                  </a:lnTo>
                  <a:lnTo>
                    <a:pt x="160" y="142"/>
                  </a:lnTo>
                  <a:lnTo>
                    <a:pt x="170" y="143"/>
                  </a:lnTo>
                  <a:lnTo>
                    <a:pt x="191" y="143"/>
                  </a:lnTo>
                  <a:lnTo>
                    <a:pt x="206" y="142"/>
                  </a:lnTo>
                  <a:lnTo>
                    <a:pt x="206" y="147"/>
                  </a:lnTo>
                  <a:lnTo>
                    <a:pt x="208" y="152"/>
                  </a:lnTo>
                  <a:lnTo>
                    <a:pt x="211" y="156"/>
                  </a:lnTo>
                  <a:lnTo>
                    <a:pt x="214" y="161"/>
                  </a:lnTo>
                  <a:lnTo>
                    <a:pt x="223" y="172"/>
                  </a:lnTo>
                  <a:lnTo>
                    <a:pt x="233" y="182"/>
                  </a:lnTo>
                  <a:lnTo>
                    <a:pt x="243" y="191"/>
                  </a:lnTo>
                  <a:lnTo>
                    <a:pt x="250" y="200"/>
                  </a:lnTo>
                  <a:lnTo>
                    <a:pt x="254" y="205"/>
                  </a:lnTo>
                  <a:lnTo>
                    <a:pt x="257" y="209"/>
                  </a:lnTo>
                  <a:lnTo>
                    <a:pt x="258" y="212"/>
                  </a:lnTo>
                  <a:lnTo>
                    <a:pt x="259" y="216"/>
                  </a:lnTo>
                  <a:lnTo>
                    <a:pt x="259" y="223"/>
                  </a:lnTo>
                  <a:lnTo>
                    <a:pt x="260" y="232"/>
                  </a:lnTo>
                  <a:lnTo>
                    <a:pt x="260" y="237"/>
                  </a:lnTo>
                  <a:lnTo>
                    <a:pt x="262" y="241"/>
                  </a:lnTo>
                  <a:lnTo>
                    <a:pt x="263" y="244"/>
                  </a:lnTo>
                  <a:lnTo>
                    <a:pt x="266" y="247"/>
                  </a:lnTo>
                  <a:lnTo>
                    <a:pt x="272" y="254"/>
                  </a:lnTo>
                  <a:lnTo>
                    <a:pt x="277" y="261"/>
                  </a:lnTo>
                  <a:lnTo>
                    <a:pt x="280" y="267"/>
                  </a:lnTo>
                  <a:lnTo>
                    <a:pt x="283" y="273"/>
                  </a:lnTo>
                  <a:lnTo>
                    <a:pt x="286" y="279"/>
                  </a:lnTo>
                  <a:lnTo>
                    <a:pt x="291" y="284"/>
                  </a:lnTo>
                  <a:lnTo>
                    <a:pt x="297" y="288"/>
                  </a:lnTo>
                  <a:lnTo>
                    <a:pt x="305" y="291"/>
                  </a:lnTo>
                  <a:lnTo>
                    <a:pt x="306" y="297"/>
                  </a:lnTo>
                  <a:lnTo>
                    <a:pt x="310" y="304"/>
                  </a:lnTo>
                  <a:lnTo>
                    <a:pt x="315" y="310"/>
                  </a:lnTo>
                  <a:lnTo>
                    <a:pt x="320" y="316"/>
                  </a:lnTo>
                  <a:lnTo>
                    <a:pt x="327" y="320"/>
                  </a:lnTo>
                  <a:lnTo>
                    <a:pt x="334" y="324"/>
                  </a:lnTo>
                  <a:lnTo>
                    <a:pt x="340" y="326"/>
                  </a:lnTo>
                  <a:lnTo>
                    <a:pt x="346" y="327"/>
                  </a:lnTo>
                  <a:lnTo>
                    <a:pt x="346" y="337"/>
                  </a:lnTo>
                  <a:lnTo>
                    <a:pt x="346" y="346"/>
                  </a:lnTo>
                  <a:lnTo>
                    <a:pt x="355" y="343"/>
                  </a:lnTo>
                  <a:lnTo>
                    <a:pt x="363" y="341"/>
                  </a:lnTo>
                  <a:lnTo>
                    <a:pt x="370" y="341"/>
                  </a:lnTo>
                  <a:lnTo>
                    <a:pt x="376" y="342"/>
                  </a:lnTo>
                  <a:lnTo>
                    <a:pt x="389" y="347"/>
                  </a:lnTo>
                  <a:lnTo>
                    <a:pt x="398" y="352"/>
                  </a:lnTo>
                  <a:lnTo>
                    <a:pt x="396" y="365"/>
                  </a:lnTo>
                  <a:lnTo>
                    <a:pt x="394" y="376"/>
                  </a:lnTo>
                  <a:lnTo>
                    <a:pt x="393" y="382"/>
                  </a:lnTo>
                  <a:lnTo>
                    <a:pt x="393" y="389"/>
                  </a:lnTo>
                  <a:lnTo>
                    <a:pt x="395" y="395"/>
                  </a:lnTo>
                  <a:lnTo>
                    <a:pt x="398" y="401"/>
                  </a:lnTo>
                  <a:lnTo>
                    <a:pt x="393" y="402"/>
                  </a:lnTo>
                  <a:lnTo>
                    <a:pt x="387" y="403"/>
                  </a:lnTo>
                  <a:lnTo>
                    <a:pt x="382" y="404"/>
                  </a:lnTo>
                  <a:lnTo>
                    <a:pt x="376" y="406"/>
                  </a:lnTo>
                  <a:lnTo>
                    <a:pt x="372" y="409"/>
                  </a:lnTo>
                  <a:lnTo>
                    <a:pt x="369" y="412"/>
                  </a:lnTo>
                  <a:lnTo>
                    <a:pt x="367" y="415"/>
                  </a:lnTo>
                  <a:lnTo>
                    <a:pt x="365" y="420"/>
                  </a:lnTo>
                  <a:lnTo>
                    <a:pt x="365" y="422"/>
                  </a:lnTo>
                  <a:lnTo>
                    <a:pt x="367" y="424"/>
                  </a:lnTo>
                  <a:lnTo>
                    <a:pt x="368" y="426"/>
                  </a:lnTo>
                  <a:lnTo>
                    <a:pt x="370" y="429"/>
                  </a:lnTo>
                  <a:lnTo>
                    <a:pt x="376" y="433"/>
                  </a:lnTo>
                  <a:lnTo>
                    <a:pt x="385" y="438"/>
                  </a:lnTo>
                  <a:lnTo>
                    <a:pt x="376" y="443"/>
                  </a:lnTo>
                  <a:lnTo>
                    <a:pt x="371" y="447"/>
                  </a:lnTo>
                  <a:lnTo>
                    <a:pt x="367" y="451"/>
                  </a:lnTo>
                  <a:lnTo>
                    <a:pt x="363" y="455"/>
                  </a:lnTo>
                  <a:lnTo>
                    <a:pt x="359" y="463"/>
                  </a:lnTo>
                  <a:lnTo>
                    <a:pt x="352" y="475"/>
                  </a:lnTo>
                  <a:lnTo>
                    <a:pt x="146" y="475"/>
                  </a:lnTo>
                  <a:lnTo>
                    <a:pt x="146" y="487"/>
                  </a:lnTo>
                  <a:lnTo>
                    <a:pt x="146" y="500"/>
                  </a:lnTo>
                  <a:lnTo>
                    <a:pt x="116" y="501"/>
                  </a:lnTo>
                  <a:lnTo>
                    <a:pt x="90" y="503"/>
                  </a:lnTo>
                  <a:lnTo>
                    <a:pt x="78" y="505"/>
                  </a:lnTo>
                  <a:lnTo>
                    <a:pt x="68" y="508"/>
                  </a:lnTo>
                  <a:lnTo>
                    <a:pt x="64" y="510"/>
                  </a:lnTo>
                  <a:lnTo>
                    <a:pt x="59" y="512"/>
                  </a:lnTo>
                  <a:lnTo>
                    <a:pt x="56" y="515"/>
                  </a:lnTo>
                  <a:lnTo>
                    <a:pt x="53" y="518"/>
                  </a:lnTo>
                  <a:lnTo>
                    <a:pt x="54" y="511"/>
                  </a:lnTo>
                  <a:lnTo>
                    <a:pt x="55" y="505"/>
                  </a:lnTo>
                  <a:lnTo>
                    <a:pt x="56" y="499"/>
                  </a:lnTo>
                  <a:lnTo>
                    <a:pt x="58" y="493"/>
                  </a:lnTo>
                  <a:lnTo>
                    <a:pt x="61" y="488"/>
                  </a:lnTo>
                  <a:lnTo>
                    <a:pt x="64" y="484"/>
                  </a:lnTo>
                  <a:lnTo>
                    <a:pt x="68" y="480"/>
                  </a:lnTo>
                  <a:lnTo>
                    <a:pt x="71" y="476"/>
                  </a:lnTo>
                  <a:lnTo>
                    <a:pt x="81" y="470"/>
                  </a:lnTo>
                  <a:lnTo>
                    <a:pt x="91" y="465"/>
                  </a:lnTo>
                  <a:lnTo>
                    <a:pt x="102" y="462"/>
                  </a:lnTo>
                  <a:lnTo>
                    <a:pt x="114" y="458"/>
                  </a:lnTo>
                  <a:lnTo>
                    <a:pt x="136" y="453"/>
                  </a:lnTo>
                  <a:lnTo>
                    <a:pt x="157" y="448"/>
                  </a:lnTo>
                  <a:lnTo>
                    <a:pt x="165" y="444"/>
                  </a:lnTo>
                  <a:lnTo>
                    <a:pt x="172" y="439"/>
                  </a:lnTo>
                  <a:lnTo>
                    <a:pt x="174" y="436"/>
                  </a:lnTo>
                  <a:lnTo>
                    <a:pt x="177" y="433"/>
                  </a:lnTo>
                  <a:lnTo>
                    <a:pt x="179" y="429"/>
                  </a:lnTo>
                  <a:lnTo>
                    <a:pt x="179" y="426"/>
                  </a:lnTo>
                  <a:lnTo>
                    <a:pt x="179" y="428"/>
                  </a:lnTo>
                  <a:lnTo>
                    <a:pt x="177" y="430"/>
                  </a:lnTo>
                  <a:lnTo>
                    <a:pt x="174" y="432"/>
                  </a:lnTo>
                  <a:lnTo>
                    <a:pt x="171" y="434"/>
                  </a:lnTo>
                  <a:lnTo>
                    <a:pt x="162" y="437"/>
                  </a:lnTo>
                  <a:lnTo>
                    <a:pt x="152" y="438"/>
                  </a:lnTo>
                  <a:lnTo>
                    <a:pt x="137" y="437"/>
                  </a:lnTo>
                  <a:lnTo>
                    <a:pt x="111" y="432"/>
                  </a:lnTo>
                  <a:lnTo>
                    <a:pt x="96" y="429"/>
                  </a:lnTo>
                  <a:lnTo>
                    <a:pt x="84" y="425"/>
                  </a:lnTo>
                  <a:lnTo>
                    <a:pt x="80" y="423"/>
                  </a:lnTo>
                  <a:lnTo>
                    <a:pt x="76" y="420"/>
                  </a:lnTo>
                  <a:lnTo>
                    <a:pt x="73" y="417"/>
                  </a:lnTo>
                  <a:lnTo>
                    <a:pt x="73" y="414"/>
                  </a:lnTo>
                  <a:lnTo>
                    <a:pt x="73" y="407"/>
                  </a:lnTo>
                  <a:lnTo>
                    <a:pt x="77" y="402"/>
                  </a:lnTo>
                  <a:lnTo>
                    <a:pt x="80" y="398"/>
                  </a:lnTo>
                  <a:lnTo>
                    <a:pt x="84" y="395"/>
                  </a:lnTo>
                  <a:lnTo>
                    <a:pt x="90" y="392"/>
                  </a:lnTo>
                  <a:lnTo>
                    <a:pt x="95" y="391"/>
                  </a:lnTo>
                  <a:lnTo>
                    <a:pt x="101" y="390"/>
                  </a:lnTo>
                  <a:lnTo>
                    <a:pt x="106" y="389"/>
                  </a:lnTo>
                  <a:lnTo>
                    <a:pt x="106" y="352"/>
                  </a:lnTo>
                  <a:lnTo>
                    <a:pt x="87" y="352"/>
                  </a:lnTo>
                  <a:lnTo>
                    <a:pt x="90" y="345"/>
                  </a:lnTo>
                  <a:lnTo>
                    <a:pt x="94" y="339"/>
                  </a:lnTo>
                  <a:lnTo>
                    <a:pt x="100" y="334"/>
                  </a:lnTo>
                  <a:lnTo>
                    <a:pt x="105" y="329"/>
                  </a:lnTo>
                  <a:lnTo>
                    <a:pt x="117" y="323"/>
                  </a:lnTo>
                  <a:lnTo>
                    <a:pt x="129" y="319"/>
                  </a:lnTo>
                  <a:lnTo>
                    <a:pt x="142" y="315"/>
                  </a:lnTo>
                  <a:lnTo>
                    <a:pt x="154" y="309"/>
                  </a:lnTo>
                  <a:lnTo>
                    <a:pt x="159" y="306"/>
                  </a:lnTo>
                  <a:lnTo>
                    <a:pt x="163" y="302"/>
                  </a:lnTo>
                  <a:lnTo>
                    <a:pt x="169" y="297"/>
                  </a:lnTo>
                  <a:lnTo>
                    <a:pt x="172" y="291"/>
                  </a:lnTo>
                  <a:lnTo>
                    <a:pt x="166" y="286"/>
                  </a:lnTo>
                  <a:lnTo>
                    <a:pt x="159" y="281"/>
                  </a:lnTo>
                  <a:lnTo>
                    <a:pt x="154" y="277"/>
                  </a:lnTo>
                  <a:lnTo>
                    <a:pt x="148" y="271"/>
                  </a:lnTo>
                  <a:lnTo>
                    <a:pt x="145" y="265"/>
                  </a:lnTo>
                  <a:lnTo>
                    <a:pt x="142" y="260"/>
                  </a:lnTo>
                  <a:lnTo>
                    <a:pt x="140" y="254"/>
                  </a:lnTo>
                  <a:lnTo>
                    <a:pt x="139" y="247"/>
                  </a:lnTo>
                  <a:lnTo>
                    <a:pt x="125" y="247"/>
                  </a:lnTo>
                  <a:lnTo>
                    <a:pt x="113" y="245"/>
                  </a:lnTo>
                  <a:lnTo>
                    <a:pt x="103" y="242"/>
                  </a:lnTo>
                  <a:lnTo>
                    <a:pt x="94" y="239"/>
                  </a:lnTo>
                  <a:lnTo>
                    <a:pt x="88" y="235"/>
                  </a:lnTo>
                  <a:lnTo>
                    <a:pt x="83" y="229"/>
                  </a:lnTo>
                  <a:lnTo>
                    <a:pt x="80" y="224"/>
                  </a:lnTo>
                  <a:lnTo>
                    <a:pt x="80" y="216"/>
                  </a:lnTo>
                  <a:lnTo>
                    <a:pt x="80" y="209"/>
                  </a:lnTo>
                  <a:lnTo>
                    <a:pt x="82" y="203"/>
                  </a:lnTo>
                  <a:lnTo>
                    <a:pt x="86" y="198"/>
                  </a:lnTo>
                  <a:lnTo>
                    <a:pt x="90" y="192"/>
                  </a:lnTo>
                  <a:lnTo>
                    <a:pt x="93" y="186"/>
                  </a:lnTo>
                  <a:lnTo>
                    <a:pt x="96" y="180"/>
                  </a:lnTo>
                  <a:lnTo>
                    <a:pt x="99" y="174"/>
                  </a:lnTo>
                  <a:lnTo>
                    <a:pt x="100" y="168"/>
                  </a:lnTo>
                  <a:lnTo>
                    <a:pt x="92" y="171"/>
                  </a:lnTo>
                  <a:lnTo>
                    <a:pt x="86" y="175"/>
                  </a:lnTo>
                  <a:lnTo>
                    <a:pt x="80" y="180"/>
                  </a:lnTo>
                  <a:lnTo>
                    <a:pt x="73" y="186"/>
                  </a:lnTo>
                  <a:lnTo>
                    <a:pt x="64" y="199"/>
                  </a:lnTo>
                  <a:lnTo>
                    <a:pt x="53" y="210"/>
                  </a:lnTo>
                  <a:lnTo>
                    <a:pt x="31" y="179"/>
                  </a:lnTo>
                  <a:lnTo>
                    <a:pt x="22" y="162"/>
                  </a:lnTo>
                  <a:lnTo>
                    <a:pt x="20" y="157"/>
                  </a:lnTo>
                  <a:lnTo>
                    <a:pt x="20" y="153"/>
                  </a:lnTo>
                  <a:lnTo>
                    <a:pt x="20" y="148"/>
                  </a:lnTo>
                  <a:lnTo>
                    <a:pt x="20" y="142"/>
                  </a:lnTo>
                  <a:lnTo>
                    <a:pt x="17" y="141"/>
                  </a:lnTo>
                  <a:lnTo>
                    <a:pt x="16" y="138"/>
                  </a:lnTo>
                  <a:lnTo>
                    <a:pt x="15" y="135"/>
                  </a:lnTo>
                  <a:lnTo>
                    <a:pt x="14" y="131"/>
                  </a:lnTo>
                  <a:lnTo>
                    <a:pt x="14" y="121"/>
                  </a:lnTo>
                  <a:lnTo>
                    <a:pt x="15" y="110"/>
                  </a:lnTo>
                  <a:lnTo>
                    <a:pt x="17" y="84"/>
                  </a:lnTo>
                  <a:lnTo>
                    <a:pt x="20" y="63"/>
                  </a:lnTo>
                  <a:lnTo>
                    <a:pt x="21" y="59"/>
                  </a:lnTo>
                  <a:lnTo>
                    <a:pt x="21" y="55"/>
                  </a:lnTo>
                  <a:lnTo>
                    <a:pt x="20" y="51"/>
                  </a:lnTo>
                  <a:lnTo>
                    <a:pt x="19" y="49"/>
                  </a:lnTo>
                  <a:lnTo>
                    <a:pt x="15" y="45"/>
                  </a:lnTo>
                  <a:lnTo>
                    <a:pt x="11" y="43"/>
                  </a:lnTo>
                  <a:lnTo>
                    <a:pt x="6" y="41"/>
                  </a:lnTo>
                  <a:lnTo>
                    <a:pt x="4" y="40"/>
                  </a:lnTo>
                  <a:lnTo>
                    <a:pt x="3" y="39"/>
                  </a:lnTo>
                  <a:lnTo>
                    <a:pt x="6" y="37"/>
                  </a:lnTo>
                  <a:lnTo>
                    <a:pt x="13" y="28"/>
                  </a:lnTo>
                  <a:lnTo>
                    <a:pt x="20" y="19"/>
                  </a:lnTo>
                  <a:lnTo>
                    <a:pt x="20" y="13"/>
                  </a:lnTo>
                  <a:lnTo>
                    <a:pt x="11" y="11"/>
                  </a:lnTo>
                  <a:lnTo>
                    <a:pt x="5" y="10"/>
                  </a:lnTo>
                  <a:lnTo>
                    <a:pt x="3" y="9"/>
                  </a:lnTo>
                  <a:lnTo>
                    <a:pt x="1" y="7"/>
                  </a:lnTo>
                  <a:lnTo>
                    <a:pt x="0" y="5"/>
                  </a:lnTo>
                  <a:lnTo>
                    <a:pt x="0" y="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974" name="Google Shape;974;p59"/>
            <p:cNvSpPr/>
            <p:nvPr/>
          </p:nvSpPr>
          <p:spPr>
            <a:xfrm>
              <a:off x="4259047" y="2508834"/>
              <a:ext cx="203809" cy="77258"/>
            </a:xfrm>
            <a:custGeom>
              <a:avLst/>
              <a:gdLst/>
              <a:ahLst/>
              <a:cxnLst/>
              <a:rect l="l" t="t" r="r" b="b"/>
              <a:pathLst>
                <a:path w="382" h="148" extrusionOk="0">
                  <a:moveTo>
                    <a:pt x="203" y="18"/>
                  </a:moveTo>
                  <a:lnTo>
                    <a:pt x="190" y="21"/>
                  </a:lnTo>
                  <a:lnTo>
                    <a:pt x="177" y="24"/>
                  </a:lnTo>
                  <a:lnTo>
                    <a:pt x="177" y="31"/>
                  </a:lnTo>
                  <a:lnTo>
                    <a:pt x="175" y="40"/>
                  </a:lnTo>
                  <a:lnTo>
                    <a:pt x="174" y="45"/>
                  </a:lnTo>
                  <a:lnTo>
                    <a:pt x="172" y="49"/>
                  </a:lnTo>
                  <a:lnTo>
                    <a:pt x="168" y="53"/>
                  </a:lnTo>
                  <a:lnTo>
                    <a:pt x="164" y="55"/>
                  </a:lnTo>
                  <a:lnTo>
                    <a:pt x="166" y="61"/>
                  </a:lnTo>
                  <a:lnTo>
                    <a:pt x="170" y="67"/>
                  </a:lnTo>
                  <a:lnTo>
                    <a:pt x="177" y="74"/>
                  </a:lnTo>
                  <a:lnTo>
                    <a:pt x="184" y="80"/>
                  </a:lnTo>
                  <a:lnTo>
                    <a:pt x="155" y="86"/>
                  </a:lnTo>
                  <a:lnTo>
                    <a:pt x="125" y="93"/>
                  </a:lnTo>
                  <a:lnTo>
                    <a:pt x="108" y="96"/>
                  </a:lnTo>
                  <a:lnTo>
                    <a:pt x="88" y="97"/>
                  </a:lnTo>
                  <a:lnTo>
                    <a:pt x="77" y="97"/>
                  </a:lnTo>
                  <a:lnTo>
                    <a:pt x="65" y="96"/>
                  </a:lnTo>
                  <a:lnTo>
                    <a:pt x="52" y="95"/>
                  </a:lnTo>
                  <a:lnTo>
                    <a:pt x="38" y="93"/>
                  </a:lnTo>
                  <a:lnTo>
                    <a:pt x="4" y="111"/>
                  </a:lnTo>
                  <a:lnTo>
                    <a:pt x="1" y="122"/>
                  </a:lnTo>
                  <a:lnTo>
                    <a:pt x="0" y="129"/>
                  </a:lnTo>
                  <a:lnTo>
                    <a:pt x="1" y="130"/>
                  </a:lnTo>
                  <a:lnTo>
                    <a:pt x="4" y="131"/>
                  </a:lnTo>
                  <a:lnTo>
                    <a:pt x="7" y="131"/>
                  </a:lnTo>
                  <a:lnTo>
                    <a:pt x="12" y="131"/>
                  </a:lnTo>
                  <a:lnTo>
                    <a:pt x="28" y="131"/>
                  </a:lnTo>
                  <a:lnTo>
                    <a:pt x="51" y="129"/>
                  </a:lnTo>
                  <a:lnTo>
                    <a:pt x="110" y="123"/>
                  </a:lnTo>
                  <a:lnTo>
                    <a:pt x="114" y="127"/>
                  </a:lnTo>
                  <a:lnTo>
                    <a:pt x="119" y="131"/>
                  </a:lnTo>
                  <a:lnTo>
                    <a:pt x="123" y="134"/>
                  </a:lnTo>
                  <a:lnTo>
                    <a:pt x="128" y="137"/>
                  </a:lnTo>
                  <a:lnTo>
                    <a:pt x="137" y="141"/>
                  </a:lnTo>
                  <a:lnTo>
                    <a:pt x="148" y="144"/>
                  </a:lnTo>
                  <a:lnTo>
                    <a:pt x="159" y="147"/>
                  </a:lnTo>
                  <a:lnTo>
                    <a:pt x="172" y="148"/>
                  </a:lnTo>
                  <a:lnTo>
                    <a:pt x="185" y="148"/>
                  </a:lnTo>
                  <a:lnTo>
                    <a:pt x="197" y="148"/>
                  </a:lnTo>
                  <a:lnTo>
                    <a:pt x="210" y="148"/>
                  </a:lnTo>
                  <a:lnTo>
                    <a:pt x="222" y="148"/>
                  </a:lnTo>
                  <a:lnTo>
                    <a:pt x="233" y="148"/>
                  </a:lnTo>
                  <a:lnTo>
                    <a:pt x="243" y="148"/>
                  </a:lnTo>
                  <a:lnTo>
                    <a:pt x="255" y="148"/>
                  </a:lnTo>
                  <a:lnTo>
                    <a:pt x="265" y="145"/>
                  </a:lnTo>
                  <a:lnTo>
                    <a:pt x="275" y="143"/>
                  </a:lnTo>
                  <a:lnTo>
                    <a:pt x="284" y="140"/>
                  </a:lnTo>
                  <a:lnTo>
                    <a:pt x="301" y="134"/>
                  </a:lnTo>
                  <a:lnTo>
                    <a:pt x="323" y="129"/>
                  </a:lnTo>
                  <a:lnTo>
                    <a:pt x="334" y="121"/>
                  </a:lnTo>
                  <a:lnTo>
                    <a:pt x="344" y="113"/>
                  </a:lnTo>
                  <a:lnTo>
                    <a:pt x="353" y="103"/>
                  </a:lnTo>
                  <a:lnTo>
                    <a:pt x="360" y="93"/>
                  </a:lnTo>
                  <a:lnTo>
                    <a:pt x="372" y="72"/>
                  </a:lnTo>
                  <a:lnTo>
                    <a:pt x="382" y="55"/>
                  </a:lnTo>
                  <a:lnTo>
                    <a:pt x="376" y="52"/>
                  </a:lnTo>
                  <a:lnTo>
                    <a:pt x="367" y="47"/>
                  </a:lnTo>
                  <a:lnTo>
                    <a:pt x="363" y="44"/>
                  </a:lnTo>
                  <a:lnTo>
                    <a:pt x="359" y="39"/>
                  </a:lnTo>
                  <a:lnTo>
                    <a:pt x="357" y="32"/>
                  </a:lnTo>
                  <a:lnTo>
                    <a:pt x="356" y="24"/>
                  </a:lnTo>
                  <a:lnTo>
                    <a:pt x="347" y="22"/>
                  </a:lnTo>
                  <a:lnTo>
                    <a:pt x="341" y="20"/>
                  </a:lnTo>
                  <a:lnTo>
                    <a:pt x="334" y="17"/>
                  </a:lnTo>
                  <a:lnTo>
                    <a:pt x="330" y="14"/>
                  </a:lnTo>
                  <a:lnTo>
                    <a:pt x="319" y="8"/>
                  </a:lnTo>
                  <a:lnTo>
                    <a:pt x="303" y="0"/>
                  </a:lnTo>
                  <a:lnTo>
                    <a:pt x="203" y="1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975" name="Google Shape;975;p59"/>
            <p:cNvSpPr/>
            <p:nvPr/>
          </p:nvSpPr>
          <p:spPr>
            <a:xfrm>
              <a:off x="6049523" y="2355929"/>
              <a:ext cx="1537142" cy="1052638"/>
            </a:xfrm>
            <a:custGeom>
              <a:avLst/>
              <a:gdLst/>
              <a:ahLst/>
              <a:cxnLst/>
              <a:rect l="l" t="t" r="r" b="b"/>
              <a:pathLst>
                <a:path w="2936" h="1983" extrusionOk="0">
                  <a:moveTo>
                    <a:pt x="98" y="954"/>
                  </a:moveTo>
                  <a:lnTo>
                    <a:pt x="129" y="989"/>
                  </a:lnTo>
                  <a:lnTo>
                    <a:pt x="157" y="1017"/>
                  </a:lnTo>
                  <a:lnTo>
                    <a:pt x="170" y="1029"/>
                  </a:lnTo>
                  <a:lnTo>
                    <a:pt x="182" y="1041"/>
                  </a:lnTo>
                  <a:lnTo>
                    <a:pt x="194" y="1050"/>
                  </a:lnTo>
                  <a:lnTo>
                    <a:pt x="205" y="1059"/>
                  </a:lnTo>
                  <a:lnTo>
                    <a:pt x="216" y="1066"/>
                  </a:lnTo>
                  <a:lnTo>
                    <a:pt x="227" y="1072"/>
                  </a:lnTo>
                  <a:lnTo>
                    <a:pt x="238" y="1076"/>
                  </a:lnTo>
                  <a:lnTo>
                    <a:pt x="248" y="1080"/>
                  </a:lnTo>
                  <a:lnTo>
                    <a:pt x="259" y="1082"/>
                  </a:lnTo>
                  <a:lnTo>
                    <a:pt x="270" y="1084"/>
                  </a:lnTo>
                  <a:lnTo>
                    <a:pt x="281" y="1084"/>
                  </a:lnTo>
                  <a:lnTo>
                    <a:pt x="292" y="1084"/>
                  </a:lnTo>
                  <a:lnTo>
                    <a:pt x="364" y="1065"/>
                  </a:lnTo>
                  <a:lnTo>
                    <a:pt x="373" y="1071"/>
                  </a:lnTo>
                  <a:lnTo>
                    <a:pt x="383" y="1079"/>
                  </a:lnTo>
                  <a:lnTo>
                    <a:pt x="393" y="1090"/>
                  </a:lnTo>
                  <a:lnTo>
                    <a:pt x="401" y="1102"/>
                  </a:lnTo>
                  <a:lnTo>
                    <a:pt x="410" y="1114"/>
                  </a:lnTo>
                  <a:lnTo>
                    <a:pt x="418" y="1127"/>
                  </a:lnTo>
                  <a:lnTo>
                    <a:pt x="420" y="1133"/>
                  </a:lnTo>
                  <a:lnTo>
                    <a:pt x="422" y="1139"/>
                  </a:lnTo>
                  <a:lnTo>
                    <a:pt x="423" y="1145"/>
                  </a:lnTo>
                  <a:lnTo>
                    <a:pt x="425" y="1151"/>
                  </a:lnTo>
                  <a:lnTo>
                    <a:pt x="423" y="1157"/>
                  </a:lnTo>
                  <a:lnTo>
                    <a:pt x="420" y="1162"/>
                  </a:lnTo>
                  <a:lnTo>
                    <a:pt x="416" y="1167"/>
                  </a:lnTo>
                  <a:lnTo>
                    <a:pt x="409" y="1172"/>
                  </a:lnTo>
                  <a:lnTo>
                    <a:pt x="403" y="1176"/>
                  </a:lnTo>
                  <a:lnTo>
                    <a:pt x="396" y="1179"/>
                  </a:lnTo>
                  <a:lnTo>
                    <a:pt x="390" y="1182"/>
                  </a:lnTo>
                  <a:lnTo>
                    <a:pt x="385" y="1182"/>
                  </a:lnTo>
                  <a:lnTo>
                    <a:pt x="399" y="1200"/>
                  </a:lnTo>
                  <a:lnTo>
                    <a:pt x="412" y="1217"/>
                  </a:lnTo>
                  <a:lnTo>
                    <a:pt x="419" y="1226"/>
                  </a:lnTo>
                  <a:lnTo>
                    <a:pt x="423" y="1235"/>
                  </a:lnTo>
                  <a:lnTo>
                    <a:pt x="428" y="1245"/>
                  </a:lnTo>
                  <a:lnTo>
                    <a:pt x="431" y="1256"/>
                  </a:lnTo>
                  <a:lnTo>
                    <a:pt x="385" y="1256"/>
                  </a:lnTo>
                  <a:lnTo>
                    <a:pt x="385" y="1287"/>
                  </a:lnTo>
                  <a:lnTo>
                    <a:pt x="390" y="1300"/>
                  </a:lnTo>
                  <a:lnTo>
                    <a:pt x="397" y="1311"/>
                  </a:lnTo>
                  <a:lnTo>
                    <a:pt x="405" y="1321"/>
                  </a:lnTo>
                  <a:lnTo>
                    <a:pt x="414" y="1328"/>
                  </a:lnTo>
                  <a:lnTo>
                    <a:pt x="423" y="1335"/>
                  </a:lnTo>
                  <a:lnTo>
                    <a:pt x="434" y="1340"/>
                  </a:lnTo>
                  <a:lnTo>
                    <a:pt x="444" y="1345"/>
                  </a:lnTo>
                  <a:lnTo>
                    <a:pt x="456" y="1349"/>
                  </a:lnTo>
                  <a:lnTo>
                    <a:pt x="478" y="1358"/>
                  </a:lnTo>
                  <a:lnTo>
                    <a:pt x="500" y="1367"/>
                  </a:lnTo>
                  <a:lnTo>
                    <a:pt x="510" y="1373"/>
                  </a:lnTo>
                  <a:lnTo>
                    <a:pt x="520" y="1381"/>
                  </a:lnTo>
                  <a:lnTo>
                    <a:pt x="529" y="1389"/>
                  </a:lnTo>
                  <a:lnTo>
                    <a:pt x="538" y="1398"/>
                  </a:lnTo>
                  <a:lnTo>
                    <a:pt x="617" y="1404"/>
                  </a:lnTo>
                  <a:lnTo>
                    <a:pt x="620" y="1408"/>
                  </a:lnTo>
                  <a:lnTo>
                    <a:pt x="623" y="1411"/>
                  </a:lnTo>
                  <a:lnTo>
                    <a:pt x="628" y="1414"/>
                  </a:lnTo>
                  <a:lnTo>
                    <a:pt x="633" y="1417"/>
                  </a:lnTo>
                  <a:lnTo>
                    <a:pt x="644" y="1422"/>
                  </a:lnTo>
                  <a:lnTo>
                    <a:pt x="656" y="1427"/>
                  </a:lnTo>
                  <a:lnTo>
                    <a:pt x="678" y="1436"/>
                  </a:lnTo>
                  <a:lnTo>
                    <a:pt x="690" y="1441"/>
                  </a:lnTo>
                  <a:lnTo>
                    <a:pt x="723" y="1462"/>
                  </a:lnTo>
                  <a:lnTo>
                    <a:pt x="754" y="1481"/>
                  </a:lnTo>
                  <a:lnTo>
                    <a:pt x="768" y="1492"/>
                  </a:lnTo>
                  <a:lnTo>
                    <a:pt x="784" y="1501"/>
                  </a:lnTo>
                  <a:lnTo>
                    <a:pt x="798" y="1509"/>
                  </a:lnTo>
                  <a:lnTo>
                    <a:pt x="814" y="1517"/>
                  </a:lnTo>
                  <a:lnTo>
                    <a:pt x="830" y="1525"/>
                  </a:lnTo>
                  <a:lnTo>
                    <a:pt x="847" y="1531"/>
                  </a:lnTo>
                  <a:lnTo>
                    <a:pt x="866" y="1537"/>
                  </a:lnTo>
                  <a:lnTo>
                    <a:pt x="886" y="1543"/>
                  </a:lnTo>
                  <a:lnTo>
                    <a:pt x="907" y="1547"/>
                  </a:lnTo>
                  <a:lnTo>
                    <a:pt x="930" y="1550"/>
                  </a:lnTo>
                  <a:lnTo>
                    <a:pt x="955" y="1552"/>
                  </a:lnTo>
                  <a:lnTo>
                    <a:pt x="982" y="1552"/>
                  </a:lnTo>
                  <a:lnTo>
                    <a:pt x="982" y="1521"/>
                  </a:lnTo>
                  <a:lnTo>
                    <a:pt x="1015" y="1521"/>
                  </a:lnTo>
                  <a:lnTo>
                    <a:pt x="1021" y="1532"/>
                  </a:lnTo>
                  <a:lnTo>
                    <a:pt x="1025" y="1539"/>
                  </a:lnTo>
                  <a:lnTo>
                    <a:pt x="1031" y="1545"/>
                  </a:lnTo>
                  <a:lnTo>
                    <a:pt x="1036" y="1552"/>
                  </a:lnTo>
                  <a:lnTo>
                    <a:pt x="1042" y="1552"/>
                  </a:lnTo>
                  <a:lnTo>
                    <a:pt x="1046" y="1551"/>
                  </a:lnTo>
                  <a:lnTo>
                    <a:pt x="1050" y="1548"/>
                  </a:lnTo>
                  <a:lnTo>
                    <a:pt x="1054" y="1546"/>
                  </a:lnTo>
                  <a:lnTo>
                    <a:pt x="1058" y="1538"/>
                  </a:lnTo>
                  <a:lnTo>
                    <a:pt x="1062" y="1530"/>
                  </a:lnTo>
                  <a:lnTo>
                    <a:pt x="1066" y="1522"/>
                  </a:lnTo>
                  <a:lnTo>
                    <a:pt x="1071" y="1516"/>
                  </a:lnTo>
                  <a:lnTo>
                    <a:pt x="1075" y="1513"/>
                  </a:lnTo>
                  <a:lnTo>
                    <a:pt x="1078" y="1511"/>
                  </a:lnTo>
                  <a:lnTo>
                    <a:pt x="1083" y="1510"/>
                  </a:lnTo>
                  <a:lnTo>
                    <a:pt x="1089" y="1509"/>
                  </a:lnTo>
                  <a:lnTo>
                    <a:pt x="1092" y="1512"/>
                  </a:lnTo>
                  <a:lnTo>
                    <a:pt x="1096" y="1516"/>
                  </a:lnTo>
                  <a:lnTo>
                    <a:pt x="1102" y="1519"/>
                  </a:lnTo>
                  <a:lnTo>
                    <a:pt x="1109" y="1522"/>
                  </a:lnTo>
                  <a:lnTo>
                    <a:pt x="1124" y="1529"/>
                  </a:lnTo>
                  <a:lnTo>
                    <a:pt x="1142" y="1534"/>
                  </a:lnTo>
                  <a:lnTo>
                    <a:pt x="1159" y="1539"/>
                  </a:lnTo>
                  <a:lnTo>
                    <a:pt x="1178" y="1543"/>
                  </a:lnTo>
                  <a:lnTo>
                    <a:pt x="1194" y="1546"/>
                  </a:lnTo>
                  <a:lnTo>
                    <a:pt x="1208" y="1546"/>
                  </a:lnTo>
                  <a:lnTo>
                    <a:pt x="1217" y="1535"/>
                  </a:lnTo>
                  <a:lnTo>
                    <a:pt x="1227" y="1526"/>
                  </a:lnTo>
                  <a:lnTo>
                    <a:pt x="1236" y="1518"/>
                  </a:lnTo>
                  <a:lnTo>
                    <a:pt x="1247" y="1510"/>
                  </a:lnTo>
                  <a:lnTo>
                    <a:pt x="1258" y="1502"/>
                  </a:lnTo>
                  <a:lnTo>
                    <a:pt x="1269" y="1496"/>
                  </a:lnTo>
                  <a:lnTo>
                    <a:pt x="1280" y="1489"/>
                  </a:lnTo>
                  <a:lnTo>
                    <a:pt x="1292" y="1482"/>
                  </a:lnTo>
                  <a:lnTo>
                    <a:pt x="1317" y="1472"/>
                  </a:lnTo>
                  <a:lnTo>
                    <a:pt x="1344" y="1463"/>
                  </a:lnTo>
                  <a:lnTo>
                    <a:pt x="1372" y="1455"/>
                  </a:lnTo>
                  <a:lnTo>
                    <a:pt x="1401" y="1448"/>
                  </a:lnTo>
                  <a:lnTo>
                    <a:pt x="1408" y="1456"/>
                  </a:lnTo>
                  <a:lnTo>
                    <a:pt x="1418" y="1465"/>
                  </a:lnTo>
                  <a:lnTo>
                    <a:pt x="1431" y="1476"/>
                  </a:lnTo>
                  <a:lnTo>
                    <a:pt x="1446" y="1487"/>
                  </a:lnTo>
                  <a:lnTo>
                    <a:pt x="1453" y="1492"/>
                  </a:lnTo>
                  <a:lnTo>
                    <a:pt x="1461" y="1496"/>
                  </a:lnTo>
                  <a:lnTo>
                    <a:pt x="1469" y="1499"/>
                  </a:lnTo>
                  <a:lnTo>
                    <a:pt x="1475" y="1502"/>
                  </a:lnTo>
                  <a:lnTo>
                    <a:pt x="1483" y="1504"/>
                  </a:lnTo>
                  <a:lnTo>
                    <a:pt x="1490" y="1505"/>
                  </a:lnTo>
                  <a:lnTo>
                    <a:pt x="1495" y="1505"/>
                  </a:lnTo>
                  <a:lnTo>
                    <a:pt x="1501" y="1503"/>
                  </a:lnTo>
                  <a:lnTo>
                    <a:pt x="1512" y="1510"/>
                  </a:lnTo>
                  <a:lnTo>
                    <a:pt x="1521" y="1518"/>
                  </a:lnTo>
                  <a:lnTo>
                    <a:pt x="1530" y="1526"/>
                  </a:lnTo>
                  <a:lnTo>
                    <a:pt x="1538" y="1534"/>
                  </a:lnTo>
                  <a:lnTo>
                    <a:pt x="1547" y="1542"/>
                  </a:lnTo>
                  <a:lnTo>
                    <a:pt x="1555" y="1547"/>
                  </a:lnTo>
                  <a:lnTo>
                    <a:pt x="1561" y="1550"/>
                  </a:lnTo>
                  <a:lnTo>
                    <a:pt x="1566" y="1551"/>
                  </a:lnTo>
                  <a:lnTo>
                    <a:pt x="1573" y="1552"/>
                  </a:lnTo>
                  <a:lnTo>
                    <a:pt x="1581" y="1552"/>
                  </a:lnTo>
                  <a:lnTo>
                    <a:pt x="1586" y="1578"/>
                  </a:lnTo>
                  <a:lnTo>
                    <a:pt x="1593" y="1602"/>
                  </a:lnTo>
                  <a:lnTo>
                    <a:pt x="1596" y="1613"/>
                  </a:lnTo>
                  <a:lnTo>
                    <a:pt x="1598" y="1625"/>
                  </a:lnTo>
                  <a:lnTo>
                    <a:pt x="1599" y="1637"/>
                  </a:lnTo>
                  <a:lnTo>
                    <a:pt x="1600" y="1650"/>
                  </a:lnTo>
                  <a:lnTo>
                    <a:pt x="1599" y="1658"/>
                  </a:lnTo>
                  <a:lnTo>
                    <a:pt x="1598" y="1664"/>
                  </a:lnTo>
                  <a:lnTo>
                    <a:pt x="1596" y="1670"/>
                  </a:lnTo>
                  <a:lnTo>
                    <a:pt x="1593" y="1676"/>
                  </a:lnTo>
                  <a:lnTo>
                    <a:pt x="1585" y="1686"/>
                  </a:lnTo>
                  <a:lnTo>
                    <a:pt x="1577" y="1697"/>
                  </a:lnTo>
                  <a:lnTo>
                    <a:pt x="1569" y="1707"/>
                  </a:lnTo>
                  <a:lnTo>
                    <a:pt x="1561" y="1719"/>
                  </a:lnTo>
                  <a:lnTo>
                    <a:pt x="1558" y="1724"/>
                  </a:lnTo>
                  <a:lnTo>
                    <a:pt x="1555" y="1730"/>
                  </a:lnTo>
                  <a:lnTo>
                    <a:pt x="1554" y="1736"/>
                  </a:lnTo>
                  <a:lnTo>
                    <a:pt x="1553" y="1743"/>
                  </a:lnTo>
                  <a:lnTo>
                    <a:pt x="1554" y="1748"/>
                  </a:lnTo>
                  <a:lnTo>
                    <a:pt x="1555" y="1753"/>
                  </a:lnTo>
                  <a:lnTo>
                    <a:pt x="1558" y="1756"/>
                  </a:lnTo>
                  <a:lnTo>
                    <a:pt x="1561" y="1759"/>
                  </a:lnTo>
                  <a:lnTo>
                    <a:pt x="1565" y="1761"/>
                  </a:lnTo>
                  <a:lnTo>
                    <a:pt x="1570" y="1764"/>
                  </a:lnTo>
                  <a:lnTo>
                    <a:pt x="1574" y="1765"/>
                  </a:lnTo>
                  <a:lnTo>
                    <a:pt x="1580" y="1767"/>
                  </a:lnTo>
                  <a:lnTo>
                    <a:pt x="1591" y="1769"/>
                  </a:lnTo>
                  <a:lnTo>
                    <a:pt x="1602" y="1771"/>
                  </a:lnTo>
                  <a:lnTo>
                    <a:pt x="1607" y="1773"/>
                  </a:lnTo>
                  <a:lnTo>
                    <a:pt x="1611" y="1775"/>
                  </a:lnTo>
                  <a:lnTo>
                    <a:pt x="1616" y="1777"/>
                  </a:lnTo>
                  <a:lnTo>
                    <a:pt x="1620" y="1780"/>
                  </a:lnTo>
                  <a:lnTo>
                    <a:pt x="1627" y="1787"/>
                  </a:lnTo>
                  <a:lnTo>
                    <a:pt x="1632" y="1794"/>
                  </a:lnTo>
                  <a:lnTo>
                    <a:pt x="1636" y="1801"/>
                  </a:lnTo>
                  <a:lnTo>
                    <a:pt x="1639" y="1807"/>
                  </a:lnTo>
                  <a:lnTo>
                    <a:pt x="1645" y="1822"/>
                  </a:lnTo>
                  <a:lnTo>
                    <a:pt x="1653" y="1836"/>
                  </a:lnTo>
                  <a:lnTo>
                    <a:pt x="1659" y="1848"/>
                  </a:lnTo>
                  <a:lnTo>
                    <a:pt x="1666" y="1862"/>
                  </a:lnTo>
                  <a:lnTo>
                    <a:pt x="1674" y="1877"/>
                  </a:lnTo>
                  <a:lnTo>
                    <a:pt x="1683" y="1890"/>
                  </a:lnTo>
                  <a:lnTo>
                    <a:pt x="1688" y="1897"/>
                  </a:lnTo>
                  <a:lnTo>
                    <a:pt x="1694" y="1903"/>
                  </a:lnTo>
                  <a:lnTo>
                    <a:pt x="1699" y="1908"/>
                  </a:lnTo>
                  <a:lnTo>
                    <a:pt x="1706" y="1912"/>
                  </a:lnTo>
                  <a:lnTo>
                    <a:pt x="1712" y="1916"/>
                  </a:lnTo>
                  <a:lnTo>
                    <a:pt x="1719" y="1919"/>
                  </a:lnTo>
                  <a:lnTo>
                    <a:pt x="1726" y="1921"/>
                  </a:lnTo>
                  <a:lnTo>
                    <a:pt x="1733" y="1921"/>
                  </a:lnTo>
                  <a:lnTo>
                    <a:pt x="1741" y="1921"/>
                  </a:lnTo>
                  <a:lnTo>
                    <a:pt x="1752" y="1918"/>
                  </a:lnTo>
                  <a:lnTo>
                    <a:pt x="1762" y="1916"/>
                  </a:lnTo>
                  <a:lnTo>
                    <a:pt x="1766" y="1915"/>
                  </a:lnTo>
                  <a:lnTo>
                    <a:pt x="1777" y="1910"/>
                  </a:lnTo>
                  <a:lnTo>
                    <a:pt x="1787" y="1904"/>
                  </a:lnTo>
                  <a:lnTo>
                    <a:pt x="1795" y="1898"/>
                  </a:lnTo>
                  <a:lnTo>
                    <a:pt x="1803" y="1891"/>
                  </a:lnTo>
                  <a:lnTo>
                    <a:pt x="1809" y="1884"/>
                  </a:lnTo>
                  <a:lnTo>
                    <a:pt x="1816" y="1878"/>
                  </a:lnTo>
                  <a:lnTo>
                    <a:pt x="1823" y="1871"/>
                  </a:lnTo>
                  <a:lnTo>
                    <a:pt x="1833" y="1866"/>
                  </a:lnTo>
                  <a:lnTo>
                    <a:pt x="1842" y="1859"/>
                  </a:lnTo>
                  <a:lnTo>
                    <a:pt x="1852" y="1853"/>
                  </a:lnTo>
                  <a:lnTo>
                    <a:pt x="1863" y="1848"/>
                  </a:lnTo>
                  <a:lnTo>
                    <a:pt x="1874" y="1844"/>
                  </a:lnTo>
                  <a:lnTo>
                    <a:pt x="1896" y="1838"/>
                  </a:lnTo>
                  <a:lnTo>
                    <a:pt x="1919" y="1834"/>
                  </a:lnTo>
                  <a:lnTo>
                    <a:pt x="1941" y="1831"/>
                  </a:lnTo>
                  <a:lnTo>
                    <a:pt x="1960" y="1827"/>
                  </a:lnTo>
                  <a:lnTo>
                    <a:pt x="1968" y="1824"/>
                  </a:lnTo>
                  <a:lnTo>
                    <a:pt x="1975" y="1821"/>
                  </a:lnTo>
                  <a:lnTo>
                    <a:pt x="1981" y="1816"/>
                  </a:lnTo>
                  <a:lnTo>
                    <a:pt x="1986" y="1811"/>
                  </a:lnTo>
                  <a:lnTo>
                    <a:pt x="1996" y="1820"/>
                  </a:lnTo>
                  <a:lnTo>
                    <a:pt x="2008" y="1827"/>
                  </a:lnTo>
                  <a:lnTo>
                    <a:pt x="2019" y="1832"/>
                  </a:lnTo>
                  <a:lnTo>
                    <a:pt x="2031" y="1837"/>
                  </a:lnTo>
                  <a:lnTo>
                    <a:pt x="2054" y="1846"/>
                  </a:lnTo>
                  <a:lnTo>
                    <a:pt x="2072" y="1854"/>
                  </a:lnTo>
                  <a:lnTo>
                    <a:pt x="2091" y="1869"/>
                  </a:lnTo>
                  <a:lnTo>
                    <a:pt x="2109" y="1887"/>
                  </a:lnTo>
                  <a:lnTo>
                    <a:pt x="2119" y="1896"/>
                  </a:lnTo>
                  <a:lnTo>
                    <a:pt x="2129" y="1903"/>
                  </a:lnTo>
                  <a:lnTo>
                    <a:pt x="2140" y="1910"/>
                  </a:lnTo>
                  <a:lnTo>
                    <a:pt x="2152" y="1915"/>
                  </a:lnTo>
                  <a:lnTo>
                    <a:pt x="2245" y="1921"/>
                  </a:lnTo>
                  <a:lnTo>
                    <a:pt x="2238" y="1935"/>
                  </a:lnTo>
                  <a:lnTo>
                    <a:pt x="2232" y="1947"/>
                  </a:lnTo>
                  <a:lnTo>
                    <a:pt x="2232" y="1953"/>
                  </a:lnTo>
                  <a:lnTo>
                    <a:pt x="2235" y="1957"/>
                  </a:lnTo>
                  <a:lnTo>
                    <a:pt x="2238" y="1961"/>
                  </a:lnTo>
                  <a:lnTo>
                    <a:pt x="2243" y="1965"/>
                  </a:lnTo>
                  <a:lnTo>
                    <a:pt x="2248" y="1968"/>
                  </a:lnTo>
                  <a:lnTo>
                    <a:pt x="2254" y="1972"/>
                  </a:lnTo>
                  <a:lnTo>
                    <a:pt x="2259" y="1977"/>
                  </a:lnTo>
                  <a:lnTo>
                    <a:pt x="2265" y="1983"/>
                  </a:lnTo>
                  <a:lnTo>
                    <a:pt x="2266" y="1980"/>
                  </a:lnTo>
                  <a:lnTo>
                    <a:pt x="2267" y="1972"/>
                  </a:lnTo>
                  <a:lnTo>
                    <a:pt x="2268" y="1968"/>
                  </a:lnTo>
                  <a:lnTo>
                    <a:pt x="2267" y="1963"/>
                  </a:lnTo>
                  <a:lnTo>
                    <a:pt x="2267" y="1957"/>
                  </a:lnTo>
                  <a:lnTo>
                    <a:pt x="2265" y="1953"/>
                  </a:lnTo>
                  <a:lnTo>
                    <a:pt x="2275" y="1947"/>
                  </a:lnTo>
                  <a:lnTo>
                    <a:pt x="2293" y="1935"/>
                  </a:lnTo>
                  <a:lnTo>
                    <a:pt x="2303" y="1927"/>
                  </a:lnTo>
                  <a:lnTo>
                    <a:pt x="2313" y="1921"/>
                  </a:lnTo>
                  <a:lnTo>
                    <a:pt x="2319" y="1919"/>
                  </a:lnTo>
                  <a:lnTo>
                    <a:pt x="2323" y="1917"/>
                  </a:lnTo>
                  <a:lnTo>
                    <a:pt x="2327" y="1916"/>
                  </a:lnTo>
                  <a:lnTo>
                    <a:pt x="2331" y="1915"/>
                  </a:lnTo>
                  <a:lnTo>
                    <a:pt x="2341" y="1915"/>
                  </a:lnTo>
                  <a:lnTo>
                    <a:pt x="2349" y="1913"/>
                  </a:lnTo>
                  <a:lnTo>
                    <a:pt x="2357" y="1910"/>
                  </a:lnTo>
                  <a:lnTo>
                    <a:pt x="2364" y="1906"/>
                  </a:lnTo>
                  <a:lnTo>
                    <a:pt x="2370" y="1901"/>
                  </a:lnTo>
                  <a:lnTo>
                    <a:pt x="2376" y="1895"/>
                  </a:lnTo>
                  <a:lnTo>
                    <a:pt x="2382" y="1889"/>
                  </a:lnTo>
                  <a:lnTo>
                    <a:pt x="2388" y="1882"/>
                  </a:lnTo>
                  <a:lnTo>
                    <a:pt x="2399" y="1867"/>
                  </a:lnTo>
                  <a:lnTo>
                    <a:pt x="2412" y="1853"/>
                  </a:lnTo>
                  <a:lnTo>
                    <a:pt x="2418" y="1847"/>
                  </a:lnTo>
                  <a:lnTo>
                    <a:pt x="2426" y="1840"/>
                  </a:lnTo>
                  <a:lnTo>
                    <a:pt x="2435" y="1835"/>
                  </a:lnTo>
                  <a:lnTo>
                    <a:pt x="2444" y="1830"/>
                  </a:lnTo>
                  <a:lnTo>
                    <a:pt x="2449" y="1838"/>
                  </a:lnTo>
                  <a:lnTo>
                    <a:pt x="2454" y="1846"/>
                  </a:lnTo>
                  <a:lnTo>
                    <a:pt x="2455" y="1850"/>
                  </a:lnTo>
                  <a:lnTo>
                    <a:pt x="2456" y="1854"/>
                  </a:lnTo>
                  <a:lnTo>
                    <a:pt x="2457" y="1860"/>
                  </a:lnTo>
                  <a:lnTo>
                    <a:pt x="2457" y="1866"/>
                  </a:lnTo>
                  <a:lnTo>
                    <a:pt x="2462" y="1860"/>
                  </a:lnTo>
                  <a:lnTo>
                    <a:pt x="2468" y="1857"/>
                  </a:lnTo>
                  <a:lnTo>
                    <a:pt x="2474" y="1855"/>
                  </a:lnTo>
                  <a:lnTo>
                    <a:pt x="2481" y="1855"/>
                  </a:lnTo>
                  <a:lnTo>
                    <a:pt x="2487" y="1856"/>
                  </a:lnTo>
                  <a:lnTo>
                    <a:pt x="2493" y="1858"/>
                  </a:lnTo>
                  <a:lnTo>
                    <a:pt x="2499" y="1862"/>
                  </a:lnTo>
                  <a:lnTo>
                    <a:pt x="2504" y="1866"/>
                  </a:lnTo>
                  <a:lnTo>
                    <a:pt x="2505" y="1856"/>
                  </a:lnTo>
                  <a:lnTo>
                    <a:pt x="2507" y="1847"/>
                  </a:lnTo>
                  <a:lnTo>
                    <a:pt x="2511" y="1841"/>
                  </a:lnTo>
                  <a:lnTo>
                    <a:pt x="2514" y="1836"/>
                  </a:lnTo>
                  <a:lnTo>
                    <a:pt x="2517" y="1832"/>
                  </a:lnTo>
                  <a:lnTo>
                    <a:pt x="2522" y="1829"/>
                  </a:lnTo>
                  <a:lnTo>
                    <a:pt x="2527" y="1828"/>
                  </a:lnTo>
                  <a:lnTo>
                    <a:pt x="2533" y="1827"/>
                  </a:lnTo>
                  <a:lnTo>
                    <a:pt x="2546" y="1826"/>
                  </a:lnTo>
                  <a:lnTo>
                    <a:pt x="2561" y="1827"/>
                  </a:lnTo>
                  <a:lnTo>
                    <a:pt x="2569" y="1827"/>
                  </a:lnTo>
                  <a:lnTo>
                    <a:pt x="2578" y="1826"/>
                  </a:lnTo>
                  <a:lnTo>
                    <a:pt x="2588" y="1825"/>
                  </a:lnTo>
                  <a:lnTo>
                    <a:pt x="2596" y="1824"/>
                  </a:lnTo>
                  <a:lnTo>
                    <a:pt x="2604" y="1821"/>
                  </a:lnTo>
                  <a:lnTo>
                    <a:pt x="2611" y="1816"/>
                  </a:lnTo>
                  <a:lnTo>
                    <a:pt x="2616" y="1810"/>
                  </a:lnTo>
                  <a:lnTo>
                    <a:pt x="2622" y="1804"/>
                  </a:lnTo>
                  <a:lnTo>
                    <a:pt x="2633" y="1790"/>
                  </a:lnTo>
                  <a:lnTo>
                    <a:pt x="2642" y="1774"/>
                  </a:lnTo>
                  <a:lnTo>
                    <a:pt x="2648" y="1766"/>
                  </a:lnTo>
                  <a:lnTo>
                    <a:pt x="2653" y="1758"/>
                  </a:lnTo>
                  <a:lnTo>
                    <a:pt x="2660" y="1750"/>
                  </a:lnTo>
                  <a:lnTo>
                    <a:pt x="2667" y="1743"/>
                  </a:lnTo>
                  <a:lnTo>
                    <a:pt x="2674" y="1737"/>
                  </a:lnTo>
                  <a:lnTo>
                    <a:pt x="2683" y="1732"/>
                  </a:lnTo>
                  <a:lnTo>
                    <a:pt x="2693" y="1728"/>
                  </a:lnTo>
                  <a:lnTo>
                    <a:pt x="2703" y="1725"/>
                  </a:lnTo>
                  <a:lnTo>
                    <a:pt x="2704" y="1716"/>
                  </a:lnTo>
                  <a:lnTo>
                    <a:pt x="2706" y="1707"/>
                  </a:lnTo>
                  <a:lnTo>
                    <a:pt x="2711" y="1699"/>
                  </a:lnTo>
                  <a:lnTo>
                    <a:pt x="2715" y="1691"/>
                  </a:lnTo>
                  <a:lnTo>
                    <a:pt x="2726" y="1677"/>
                  </a:lnTo>
                  <a:lnTo>
                    <a:pt x="2737" y="1663"/>
                  </a:lnTo>
                  <a:lnTo>
                    <a:pt x="2733" y="1658"/>
                  </a:lnTo>
                  <a:lnTo>
                    <a:pt x="2730" y="1651"/>
                  </a:lnTo>
                  <a:lnTo>
                    <a:pt x="2729" y="1645"/>
                  </a:lnTo>
                  <a:lnTo>
                    <a:pt x="2729" y="1638"/>
                  </a:lnTo>
                  <a:lnTo>
                    <a:pt x="2728" y="1631"/>
                  </a:lnTo>
                  <a:lnTo>
                    <a:pt x="2726" y="1625"/>
                  </a:lnTo>
                  <a:lnTo>
                    <a:pt x="2725" y="1622"/>
                  </a:lnTo>
                  <a:lnTo>
                    <a:pt x="2723" y="1619"/>
                  </a:lnTo>
                  <a:lnTo>
                    <a:pt x="2719" y="1616"/>
                  </a:lnTo>
                  <a:lnTo>
                    <a:pt x="2716" y="1614"/>
                  </a:lnTo>
                  <a:lnTo>
                    <a:pt x="2728" y="1602"/>
                  </a:lnTo>
                  <a:lnTo>
                    <a:pt x="2739" y="1588"/>
                  </a:lnTo>
                  <a:lnTo>
                    <a:pt x="2750" y="1573"/>
                  </a:lnTo>
                  <a:lnTo>
                    <a:pt x="2760" y="1558"/>
                  </a:lnTo>
                  <a:lnTo>
                    <a:pt x="2780" y="1521"/>
                  </a:lnTo>
                  <a:lnTo>
                    <a:pt x="2803" y="1478"/>
                  </a:lnTo>
                  <a:lnTo>
                    <a:pt x="2798" y="1475"/>
                  </a:lnTo>
                  <a:lnTo>
                    <a:pt x="2796" y="1471"/>
                  </a:lnTo>
                  <a:lnTo>
                    <a:pt x="2795" y="1467"/>
                  </a:lnTo>
                  <a:lnTo>
                    <a:pt x="2794" y="1462"/>
                  </a:lnTo>
                  <a:lnTo>
                    <a:pt x="2795" y="1451"/>
                  </a:lnTo>
                  <a:lnTo>
                    <a:pt x="2796" y="1441"/>
                  </a:lnTo>
                  <a:lnTo>
                    <a:pt x="2790" y="1428"/>
                  </a:lnTo>
                  <a:lnTo>
                    <a:pt x="2790" y="1426"/>
                  </a:lnTo>
                  <a:lnTo>
                    <a:pt x="2792" y="1423"/>
                  </a:lnTo>
                  <a:lnTo>
                    <a:pt x="2794" y="1420"/>
                  </a:lnTo>
                  <a:lnTo>
                    <a:pt x="2797" y="1417"/>
                  </a:lnTo>
                  <a:lnTo>
                    <a:pt x="2801" y="1414"/>
                  </a:lnTo>
                  <a:lnTo>
                    <a:pt x="2804" y="1412"/>
                  </a:lnTo>
                  <a:lnTo>
                    <a:pt x="2807" y="1411"/>
                  </a:lnTo>
                  <a:lnTo>
                    <a:pt x="2809" y="1410"/>
                  </a:lnTo>
                  <a:lnTo>
                    <a:pt x="2809" y="1386"/>
                  </a:lnTo>
                  <a:lnTo>
                    <a:pt x="2801" y="1389"/>
                  </a:lnTo>
                  <a:lnTo>
                    <a:pt x="2793" y="1391"/>
                  </a:lnTo>
                  <a:lnTo>
                    <a:pt x="2785" y="1393"/>
                  </a:lnTo>
                  <a:lnTo>
                    <a:pt x="2778" y="1394"/>
                  </a:lnTo>
                  <a:lnTo>
                    <a:pt x="2763" y="1395"/>
                  </a:lnTo>
                  <a:lnTo>
                    <a:pt x="2750" y="1394"/>
                  </a:lnTo>
                  <a:lnTo>
                    <a:pt x="2738" y="1392"/>
                  </a:lnTo>
                  <a:lnTo>
                    <a:pt x="2725" y="1389"/>
                  </a:lnTo>
                  <a:lnTo>
                    <a:pt x="2711" y="1384"/>
                  </a:lnTo>
                  <a:lnTo>
                    <a:pt x="2696" y="1380"/>
                  </a:lnTo>
                  <a:lnTo>
                    <a:pt x="2705" y="1375"/>
                  </a:lnTo>
                  <a:lnTo>
                    <a:pt x="2713" y="1369"/>
                  </a:lnTo>
                  <a:lnTo>
                    <a:pt x="2719" y="1363"/>
                  </a:lnTo>
                  <a:lnTo>
                    <a:pt x="2726" y="1356"/>
                  </a:lnTo>
                  <a:lnTo>
                    <a:pt x="2737" y="1342"/>
                  </a:lnTo>
                  <a:lnTo>
                    <a:pt x="2750" y="1324"/>
                  </a:lnTo>
                  <a:lnTo>
                    <a:pt x="2730" y="1316"/>
                  </a:lnTo>
                  <a:lnTo>
                    <a:pt x="2712" y="1310"/>
                  </a:lnTo>
                  <a:lnTo>
                    <a:pt x="2695" y="1305"/>
                  </a:lnTo>
                  <a:lnTo>
                    <a:pt x="2679" y="1300"/>
                  </a:lnTo>
                  <a:lnTo>
                    <a:pt x="2662" y="1294"/>
                  </a:lnTo>
                  <a:lnTo>
                    <a:pt x="2647" y="1287"/>
                  </a:lnTo>
                  <a:lnTo>
                    <a:pt x="2639" y="1282"/>
                  </a:lnTo>
                  <a:lnTo>
                    <a:pt x="2632" y="1277"/>
                  </a:lnTo>
                  <a:lnTo>
                    <a:pt x="2624" y="1270"/>
                  </a:lnTo>
                  <a:lnTo>
                    <a:pt x="2617" y="1262"/>
                  </a:lnTo>
                  <a:lnTo>
                    <a:pt x="2626" y="1268"/>
                  </a:lnTo>
                  <a:lnTo>
                    <a:pt x="2640" y="1273"/>
                  </a:lnTo>
                  <a:lnTo>
                    <a:pt x="2657" y="1278"/>
                  </a:lnTo>
                  <a:lnTo>
                    <a:pt x="2675" y="1283"/>
                  </a:lnTo>
                  <a:lnTo>
                    <a:pt x="2715" y="1293"/>
                  </a:lnTo>
                  <a:lnTo>
                    <a:pt x="2750" y="1299"/>
                  </a:lnTo>
                  <a:lnTo>
                    <a:pt x="2749" y="1293"/>
                  </a:lnTo>
                  <a:lnTo>
                    <a:pt x="2746" y="1288"/>
                  </a:lnTo>
                  <a:lnTo>
                    <a:pt x="2742" y="1283"/>
                  </a:lnTo>
                  <a:lnTo>
                    <a:pt x="2737" y="1279"/>
                  </a:lnTo>
                  <a:lnTo>
                    <a:pt x="2725" y="1272"/>
                  </a:lnTo>
                  <a:lnTo>
                    <a:pt x="2709" y="1266"/>
                  </a:lnTo>
                  <a:lnTo>
                    <a:pt x="2695" y="1259"/>
                  </a:lnTo>
                  <a:lnTo>
                    <a:pt x="2682" y="1252"/>
                  </a:lnTo>
                  <a:lnTo>
                    <a:pt x="2678" y="1248"/>
                  </a:lnTo>
                  <a:lnTo>
                    <a:pt x="2673" y="1244"/>
                  </a:lnTo>
                  <a:lnTo>
                    <a:pt x="2671" y="1238"/>
                  </a:lnTo>
                  <a:lnTo>
                    <a:pt x="2670" y="1232"/>
                  </a:lnTo>
                  <a:lnTo>
                    <a:pt x="2669" y="1227"/>
                  </a:lnTo>
                  <a:lnTo>
                    <a:pt x="2668" y="1224"/>
                  </a:lnTo>
                  <a:lnTo>
                    <a:pt x="2666" y="1220"/>
                  </a:lnTo>
                  <a:lnTo>
                    <a:pt x="2662" y="1217"/>
                  </a:lnTo>
                  <a:lnTo>
                    <a:pt x="2656" y="1212"/>
                  </a:lnTo>
                  <a:lnTo>
                    <a:pt x="2650" y="1208"/>
                  </a:lnTo>
                  <a:lnTo>
                    <a:pt x="2626" y="1186"/>
                  </a:lnTo>
                  <a:lnTo>
                    <a:pt x="2581" y="1145"/>
                  </a:lnTo>
                  <a:lnTo>
                    <a:pt x="2557" y="1124"/>
                  </a:lnTo>
                  <a:lnTo>
                    <a:pt x="2537" y="1105"/>
                  </a:lnTo>
                  <a:lnTo>
                    <a:pt x="2523" y="1090"/>
                  </a:lnTo>
                  <a:lnTo>
                    <a:pt x="2517" y="1084"/>
                  </a:lnTo>
                  <a:lnTo>
                    <a:pt x="2517" y="1078"/>
                  </a:lnTo>
                  <a:lnTo>
                    <a:pt x="2520" y="1074"/>
                  </a:lnTo>
                  <a:lnTo>
                    <a:pt x="2522" y="1070"/>
                  </a:lnTo>
                  <a:lnTo>
                    <a:pt x="2525" y="1068"/>
                  </a:lnTo>
                  <a:lnTo>
                    <a:pt x="2528" y="1065"/>
                  </a:lnTo>
                  <a:lnTo>
                    <a:pt x="2532" y="1061"/>
                  </a:lnTo>
                  <a:lnTo>
                    <a:pt x="2534" y="1055"/>
                  </a:lnTo>
                  <a:lnTo>
                    <a:pt x="2537" y="1047"/>
                  </a:lnTo>
                  <a:lnTo>
                    <a:pt x="2535" y="1046"/>
                  </a:lnTo>
                  <a:lnTo>
                    <a:pt x="2530" y="1043"/>
                  </a:lnTo>
                  <a:lnTo>
                    <a:pt x="2528" y="1042"/>
                  </a:lnTo>
                  <a:lnTo>
                    <a:pt x="2526" y="1039"/>
                  </a:lnTo>
                  <a:lnTo>
                    <a:pt x="2524" y="1036"/>
                  </a:lnTo>
                  <a:lnTo>
                    <a:pt x="2524" y="1034"/>
                  </a:lnTo>
                  <a:lnTo>
                    <a:pt x="2557" y="1034"/>
                  </a:lnTo>
                  <a:lnTo>
                    <a:pt x="2558" y="1028"/>
                  </a:lnTo>
                  <a:lnTo>
                    <a:pt x="2559" y="1022"/>
                  </a:lnTo>
                  <a:lnTo>
                    <a:pt x="2561" y="1016"/>
                  </a:lnTo>
                  <a:lnTo>
                    <a:pt x="2565" y="1011"/>
                  </a:lnTo>
                  <a:lnTo>
                    <a:pt x="2569" y="1006"/>
                  </a:lnTo>
                  <a:lnTo>
                    <a:pt x="2573" y="1002"/>
                  </a:lnTo>
                  <a:lnTo>
                    <a:pt x="2578" y="997"/>
                  </a:lnTo>
                  <a:lnTo>
                    <a:pt x="2583" y="993"/>
                  </a:lnTo>
                  <a:lnTo>
                    <a:pt x="2607" y="977"/>
                  </a:lnTo>
                  <a:lnTo>
                    <a:pt x="2630" y="960"/>
                  </a:lnTo>
                  <a:lnTo>
                    <a:pt x="2617" y="958"/>
                  </a:lnTo>
                  <a:lnTo>
                    <a:pt x="2603" y="954"/>
                  </a:lnTo>
                  <a:lnTo>
                    <a:pt x="2590" y="949"/>
                  </a:lnTo>
                  <a:lnTo>
                    <a:pt x="2577" y="944"/>
                  </a:lnTo>
                  <a:lnTo>
                    <a:pt x="2563" y="938"/>
                  </a:lnTo>
                  <a:lnTo>
                    <a:pt x="2552" y="932"/>
                  </a:lnTo>
                  <a:lnTo>
                    <a:pt x="2544" y="924"/>
                  </a:lnTo>
                  <a:lnTo>
                    <a:pt x="2537" y="917"/>
                  </a:lnTo>
                  <a:lnTo>
                    <a:pt x="2498" y="917"/>
                  </a:lnTo>
                  <a:lnTo>
                    <a:pt x="2498" y="926"/>
                  </a:lnTo>
                  <a:lnTo>
                    <a:pt x="2498" y="938"/>
                  </a:lnTo>
                  <a:lnTo>
                    <a:pt x="2498" y="950"/>
                  </a:lnTo>
                  <a:lnTo>
                    <a:pt x="2498" y="967"/>
                  </a:lnTo>
                  <a:lnTo>
                    <a:pt x="2457" y="967"/>
                  </a:lnTo>
                  <a:lnTo>
                    <a:pt x="2453" y="962"/>
                  </a:lnTo>
                  <a:lnTo>
                    <a:pt x="2449" y="956"/>
                  </a:lnTo>
                  <a:lnTo>
                    <a:pt x="2447" y="949"/>
                  </a:lnTo>
                  <a:lnTo>
                    <a:pt x="2444" y="942"/>
                  </a:lnTo>
                  <a:lnTo>
                    <a:pt x="2442" y="936"/>
                  </a:lnTo>
                  <a:lnTo>
                    <a:pt x="2438" y="928"/>
                  </a:lnTo>
                  <a:lnTo>
                    <a:pt x="2435" y="922"/>
                  </a:lnTo>
                  <a:lnTo>
                    <a:pt x="2431" y="917"/>
                  </a:lnTo>
                  <a:lnTo>
                    <a:pt x="2426" y="914"/>
                  </a:lnTo>
                  <a:lnTo>
                    <a:pt x="2421" y="911"/>
                  </a:lnTo>
                  <a:lnTo>
                    <a:pt x="2413" y="909"/>
                  </a:lnTo>
                  <a:lnTo>
                    <a:pt x="2404" y="907"/>
                  </a:lnTo>
                  <a:lnTo>
                    <a:pt x="2387" y="903"/>
                  </a:lnTo>
                  <a:lnTo>
                    <a:pt x="2367" y="899"/>
                  </a:lnTo>
                  <a:lnTo>
                    <a:pt x="2357" y="897"/>
                  </a:lnTo>
                  <a:lnTo>
                    <a:pt x="2348" y="894"/>
                  </a:lnTo>
                  <a:lnTo>
                    <a:pt x="2339" y="890"/>
                  </a:lnTo>
                  <a:lnTo>
                    <a:pt x="2333" y="887"/>
                  </a:lnTo>
                  <a:lnTo>
                    <a:pt x="2326" y="882"/>
                  </a:lnTo>
                  <a:lnTo>
                    <a:pt x="2322" y="876"/>
                  </a:lnTo>
                  <a:lnTo>
                    <a:pt x="2320" y="872"/>
                  </a:lnTo>
                  <a:lnTo>
                    <a:pt x="2319" y="869"/>
                  </a:lnTo>
                  <a:lnTo>
                    <a:pt x="2319" y="866"/>
                  </a:lnTo>
                  <a:lnTo>
                    <a:pt x="2317" y="862"/>
                  </a:lnTo>
                  <a:lnTo>
                    <a:pt x="2319" y="858"/>
                  </a:lnTo>
                  <a:lnTo>
                    <a:pt x="2319" y="855"/>
                  </a:lnTo>
                  <a:lnTo>
                    <a:pt x="2321" y="853"/>
                  </a:lnTo>
                  <a:lnTo>
                    <a:pt x="2322" y="850"/>
                  </a:lnTo>
                  <a:lnTo>
                    <a:pt x="2327" y="846"/>
                  </a:lnTo>
                  <a:lnTo>
                    <a:pt x="2334" y="843"/>
                  </a:lnTo>
                  <a:lnTo>
                    <a:pt x="2341" y="840"/>
                  </a:lnTo>
                  <a:lnTo>
                    <a:pt x="2348" y="839"/>
                  </a:lnTo>
                  <a:lnTo>
                    <a:pt x="2357" y="838"/>
                  </a:lnTo>
                  <a:lnTo>
                    <a:pt x="2365" y="837"/>
                  </a:lnTo>
                  <a:lnTo>
                    <a:pt x="2368" y="836"/>
                  </a:lnTo>
                  <a:lnTo>
                    <a:pt x="2372" y="833"/>
                  </a:lnTo>
                  <a:lnTo>
                    <a:pt x="2378" y="828"/>
                  </a:lnTo>
                  <a:lnTo>
                    <a:pt x="2383" y="822"/>
                  </a:lnTo>
                  <a:lnTo>
                    <a:pt x="2393" y="811"/>
                  </a:lnTo>
                  <a:lnTo>
                    <a:pt x="2398" y="806"/>
                  </a:lnTo>
                  <a:lnTo>
                    <a:pt x="2410" y="798"/>
                  </a:lnTo>
                  <a:lnTo>
                    <a:pt x="2423" y="789"/>
                  </a:lnTo>
                  <a:lnTo>
                    <a:pt x="2428" y="783"/>
                  </a:lnTo>
                  <a:lnTo>
                    <a:pt x="2433" y="776"/>
                  </a:lnTo>
                  <a:lnTo>
                    <a:pt x="2435" y="773"/>
                  </a:lnTo>
                  <a:lnTo>
                    <a:pt x="2436" y="768"/>
                  </a:lnTo>
                  <a:lnTo>
                    <a:pt x="2437" y="763"/>
                  </a:lnTo>
                  <a:lnTo>
                    <a:pt x="2437" y="757"/>
                  </a:lnTo>
                  <a:lnTo>
                    <a:pt x="2438" y="758"/>
                  </a:lnTo>
                  <a:lnTo>
                    <a:pt x="2439" y="758"/>
                  </a:lnTo>
                  <a:lnTo>
                    <a:pt x="2442" y="757"/>
                  </a:lnTo>
                  <a:lnTo>
                    <a:pt x="2443" y="756"/>
                  </a:lnTo>
                  <a:lnTo>
                    <a:pt x="2445" y="752"/>
                  </a:lnTo>
                  <a:lnTo>
                    <a:pt x="2448" y="747"/>
                  </a:lnTo>
                  <a:lnTo>
                    <a:pt x="2451" y="742"/>
                  </a:lnTo>
                  <a:lnTo>
                    <a:pt x="2455" y="737"/>
                  </a:lnTo>
                  <a:lnTo>
                    <a:pt x="2457" y="735"/>
                  </a:lnTo>
                  <a:lnTo>
                    <a:pt x="2459" y="734"/>
                  </a:lnTo>
                  <a:lnTo>
                    <a:pt x="2461" y="733"/>
                  </a:lnTo>
                  <a:lnTo>
                    <a:pt x="2464" y="733"/>
                  </a:lnTo>
                  <a:lnTo>
                    <a:pt x="2471" y="733"/>
                  </a:lnTo>
                  <a:lnTo>
                    <a:pt x="2478" y="735"/>
                  </a:lnTo>
                  <a:lnTo>
                    <a:pt x="2484" y="737"/>
                  </a:lnTo>
                  <a:lnTo>
                    <a:pt x="2491" y="741"/>
                  </a:lnTo>
                  <a:lnTo>
                    <a:pt x="2503" y="751"/>
                  </a:lnTo>
                  <a:lnTo>
                    <a:pt x="2517" y="764"/>
                  </a:lnTo>
                  <a:lnTo>
                    <a:pt x="2511" y="769"/>
                  </a:lnTo>
                  <a:lnTo>
                    <a:pt x="2504" y="775"/>
                  </a:lnTo>
                  <a:lnTo>
                    <a:pt x="2496" y="780"/>
                  </a:lnTo>
                  <a:lnTo>
                    <a:pt x="2491" y="782"/>
                  </a:lnTo>
                  <a:lnTo>
                    <a:pt x="2493" y="789"/>
                  </a:lnTo>
                  <a:lnTo>
                    <a:pt x="2496" y="795"/>
                  </a:lnTo>
                  <a:lnTo>
                    <a:pt x="2501" y="800"/>
                  </a:lnTo>
                  <a:lnTo>
                    <a:pt x="2504" y="805"/>
                  </a:lnTo>
                  <a:lnTo>
                    <a:pt x="2510" y="809"/>
                  </a:lnTo>
                  <a:lnTo>
                    <a:pt x="2514" y="813"/>
                  </a:lnTo>
                  <a:lnTo>
                    <a:pt x="2518" y="816"/>
                  </a:lnTo>
                  <a:lnTo>
                    <a:pt x="2524" y="819"/>
                  </a:lnTo>
                  <a:lnTo>
                    <a:pt x="2524" y="837"/>
                  </a:lnTo>
                  <a:lnTo>
                    <a:pt x="2523" y="840"/>
                  </a:lnTo>
                  <a:lnTo>
                    <a:pt x="2523" y="842"/>
                  </a:lnTo>
                  <a:lnTo>
                    <a:pt x="2525" y="844"/>
                  </a:lnTo>
                  <a:lnTo>
                    <a:pt x="2527" y="847"/>
                  </a:lnTo>
                  <a:lnTo>
                    <a:pt x="2529" y="849"/>
                  </a:lnTo>
                  <a:lnTo>
                    <a:pt x="2532" y="851"/>
                  </a:lnTo>
                  <a:lnTo>
                    <a:pt x="2532" y="853"/>
                  </a:lnTo>
                  <a:lnTo>
                    <a:pt x="2530" y="856"/>
                  </a:lnTo>
                  <a:lnTo>
                    <a:pt x="2561" y="830"/>
                  </a:lnTo>
                  <a:lnTo>
                    <a:pt x="2585" y="810"/>
                  </a:lnTo>
                  <a:lnTo>
                    <a:pt x="2596" y="803"/>
                  </a:lnTo>
                  <a:lnTo>
                    <a:pt x="2605" y="797"/>
                  </a:lnTo>
                  <a:lnTo>
                    <a:pt x="2613" y="793"/>
                  </a:lnTo>
                  <a:lnTo>
                    <a:pt x="2621" y="790"/>
                  </a:lnTo>
                  <a:lnTo>
                    <a:pt x="2627" y="787"/>
                  </a:lnTo>
                  <a:lnTo>
                    <a:pt x="2633" y="786"/>
                  </a:lnTo>
                  <a:lnTo>
                    <a:pt x="2638" y="785"/>
                  </a:lnTo>
                  <a:lnTo>
                    <a:pt x="2645" y="785"/>
                  </a:lnTo>
                  <a:lnTo>
                    <a:pt x="2657" y="786"/>
                  </a:lnTo>
                  <a:lnTo>
                    <a:pt x="2670" y="788"/>
                  </a:lnTo>
                  <a:lnTo>
                    <a:pt x="2674" y="781"/>
                  </a:lnTo>
                  <a:lnTo>
                    <a:pt x="2679" y="774"/>
                  </a:lnTo>
                  <a:lnTo>
                    <a:pt x="2683" y="768"/>
                  </a:lnTo>
                  <a:lnTo>
                    <a:pt x="2689" y="763"/>
                  </a:lnTo>
                  <a:lnTo>
                    <a:pt x="2701" y="753"/>
                  </a:lnTo>
                  <a:lnTo>
                    <a:pt x="2713" y="745"/>
                  </a:lnTo>
                  <a:lnTo>
                    <a:pt x="2724" y="738"/>
                  </a:lnTo>
                  <a:lnTo>
                    <a:pt x="2735" y="730"/>
                  </a:lnTo>
                  <a:lnTo>
                    <a:pt x="2739" y="726"/>
                  </a:lnTo>
                  <a:lnTo>
                    <a:pt x="2743" y="721"/>
                  </a:lnTo>
                  <a:lnTo>
                    <a:pt x="2747" y="715"/>
                  </a:lnTo>
                  <a:lnTo>
                    <a:pt x="2750" y="708"/>
                  </a:lnTo>
                  <a:lnTo>
                    <a:pt x="2758" y="708"/>
                  </a:lnTo>
                  <a:lnTo>
                    <a:pt x="2765" y="706"/>
                  </a:lnTo>
                  <a:lnTo>
                    <a:pt x="2773" y="705"/>
                  </a:lnTo>
                  <a:lnTo>
                    <a:pt x="2780" y="704"/>
                  </a:lnTo>
                  <a:lnTo>
                    <a:pt x="2792" y="700"/>
                  </a:lnTo>
                  <a:lnTo>
                    <a:pt x="2803" y="694"/>
                  </a:lnTo>
                  <a:lnTo>
                    <a:pt x="2812" y="688"/>
                  </a:lnTo>
                  <a:lnTo>
                    <a:pt x="2820" y="681"/>
                  </a:lnTo>
                  <a:lnTo>
                    <a:pt x="2828" y="673"/>
                  </a:lnTo>
                  <a:lnTo>
                    <a:pt x="2836" y="665"/>
                  </a:lnTo>
                  <a:lnTo>
                    <a:pt x="2842" y="657"/>
                  </a:lnTo>
                  <a:lnTo>
                    <a:pt x="2850" y="649"/>
                  </a:lnTo>
                  <a:lnTo>
                    <a:pt x="2858" y="641"/>
                  </a:lnTo>
                  <a:lnTo>
                    <a:pt x="2866" y="635"/>
                  </a:lnTo>
                  <a:lnTo>
                    <a:pt x="2876" y="630"/>
                  </a:lnTo>
                  <a:lnTo>
                    <a:pt x="2887" y="625"/>
                  </a:lnTo>
                  <a:lnTo>
                    <a:pt x="2901" y="623"/>
                  </a:lnTo>
                  <a:lnTo>
                    <a:pt x="2916" y="622"/>
                  </a:lnTo>
                  <a:lnTo>
                    <a:pt x="2915" y="611"/>
                  </a:lnTo>
                  <a:lnTo>
                    <a:pt x="2914" y="602"/>
                  </a:lnTo>
                  <a:lnTo>
                    <a:pt x="2910" y="593"/>
                  </a:lnTo>
                  <a:lnTo>
                    <a:pt x="2906" y="586"/>
                  </a:lnTo>
                  <a:lnTo>
                    <a:pt x="2902" y="580"/>
                  </a:lnTo>
                  <a:lnTo>
                    <a:pt x="2897" y="574"/>
                  </a:lnTo>
                  <a:lnTo>
                    <a:pt x="2892" y="569"/>
                  </a:lnTo>
                  <a:lnTo>
                    <a:pt x="2886" y="564"/>
                  </a:lnTo>
                  <a:lnTo>
                    <a:pt x="2875" y="554"/>
                  </a:lnTo>
                  <a:lnTo>
                    <a:pt x="2865" y="543"/>
                  </a:lnTo>
                  <a:lnTo>
                    <a:pt x="2861" y="536"/>
                  </a:lnTo>
                  <a:lnTo>
                    <a:pt x="2859" y="529"/>
                  </a:lnTo>
                  <a:lnTo>
                    <a:pt x="2857" y="520"/>
                  </a:lnTo>
                  <a:lnTo>
                    <a:pt x="2855" y="511"/>
                  </a:lnTo>
                  <a:lnTo>
                    <a:pt x="2857" y="505"/>
                  </a:lnTo>
                  <a:lnTo>
                    <a:pt x="2860" y="499"/>
                  </a:lnTo>
                  <a:lnTo>
                    <a:pt x="2862" y="497"/>
                  </a:lnTo>
                  <a:lnTo>
                    <a:pt x="2864" y="495"/>
                  </a:lnTo>
                  <a:lnTo>
                    <a:pt x="2866" y="493"/>
                  </a:lnTo>
                  <a:lnTo>
                    <a:pt x="2870" y="493"/>
                  </a:lnTo>
                  <a:lnTo>
                    <a:pt x="2885" y="493"/>
                  </a:lnTo>
                  <a:lnTo>
                    <a:pt x="2903" y="495"/>
                  </a:lnTo>
                  <a:lnTo>
                    <a:pt x="2911" y="495"/>
                  </a:lnTo>
                  <a:lnTo>
                    <a:pt x="2919" y="495"/>
                  </a:lnTo>
                  <a:lnTo>
                    <a:pt x="2928" y="494"/>
                  </a:lnTo>
                  <a:lnTo>
                    <a:pt x="2936" y="493"/>
                  </a:lnTo>
                  <a:lnTo>
                    <a:pt x="2936" y="412"/>
                  </a:lnTo>
                  <a:lnTo>
                    <a:pt x="2930" y="407"/>
                  </a:lnTo>
                  <a:lnTo>
                    <a:pt x="2926" y="402"/>
                  </a:lnTo>
                  <a:lnTo>
                    <a:pt x="2921" y="396"/>
                  </a:lnTo>
                  <a:lnTo>
                    <a:pt x="2917" y="389"/>
                  </a:lnTo>
                  <a:lnTo>
                    <a:pt x="2914" y="382"/>
                  </a:lnTo>
                  <a:lnTo>
                    <a:pt x="2911" y="375"/>
                  </a:lnTo>
                  <a:lnTo>
                    <a:pt x="2909" y="365"/>
                  </a:lnTo>
                  <a:lnTo>
                    <a:pt x="2909" y="357"/>
                  </a:lnTo>
                  <a:lnTo>
                    <a:pt x="2909" y="348"/>
                  </a:lnTo>
                  <a:lnTo>
                    <a:pt x="2909" y="341"/>
                  </a:lnTo>
                  <a:lnTo>
                    <a:pt x="2909" y="332"/>
                  </a:lnTo>
                  <a:lnTo>
                    <a:pt x="2909" y="320"/>
                  </a:lnTo>
                  <a:lnTo>
                    <a:pt x="2904" y="316"/>
                  </a:lnTo>
                  <a:lnTo>
                    <a:pt x="2897" y="310"/>
                  </a:lnTo>
                  <a:lnTo>
                    <a:pt x="2893" y="307"/>
                  </a:lnTo>
                  <a:lnTo>
                    <a:pt x="2888" y="304"/>
                  </a:lnTo>
                  <a:lnTo>
                    <a:pt x="2883" y="302"/>
                  </a:lnTo>
                  <a:lnTo>
                    <a:pt x="2876" y="301"/>
                  </a:lnTo>
                  <a:lnTo>
                    <a:pt x="2866" y="302"/>
                  </a:lnTo>
                  <a:lnTo>
                    <a:pt x="2858" y="303"/>
                  </a:lnTo>
                  <a:lnTo>
                    <a:pt x="2849" y="305"/>
                  </a:lnTo>
                  <a:lnTo>
                    <a:pt x="2841" y="308"/>
                  </a:lnTo>
                  <a:lnTo>
                    <a:pt x="2827" y="314"/>
                  </a:lnTo>
                  <a:lnTo>
                    <a:pt x="2813" y="323"/>
                  </a:lnTo>
                  <a:lnTo>
                    <a:pt x="2798" y="331"/>
                  </a:lnTo>
                  <a:lnTo>
                    <a:pt x="2784" y="338"/>
                  </a:lnTo>
                  <a:lnTo>
                    <a:pt x="2776" y="341"/>
                  </a:lnTo>
                  <a:lnTo>
                    <a:pt x="2768" y="343"/>
                  </a:lnTo>
                  <a:lnTo>
                    <a:pt x="2759" y="344"/>
                  </a:lnTo>
                  <a:lnTo>
                    <a:pt x="2750" y="344"/>
                  </a:lnTo>
                  <a:lnTo>
                    <a:pt x="2735" y="343"/>
                  </a:lnTo>
                  <a:lnTo>
                    <a:pt x="2722" y="341"/>
                  </a:lnTo>
                  <a:lnTo>
                    <a:pt x="2708" y="336"/>
                  </a:lnTo>
                  <a:lnTo>
                    <a:pt x="2696" y="331"/>
                  </a:lnTo>
                  <a:lnTo>
                    <a:pt x="2684" y="324"/>
                  </a:lnTo>
                  <a:lnTo>
                    <a:pt x="2672" y="315"/>
                  </a:lnTo>
                  <a:lnTo>
                    <a:pt x="2661" y="307"/>
                  </a:lnTo>
                  <a:lnTo>
                    <a:pt x="2650" y="298"/>
                  </a:lnTo>
                  <a:lnTo>
                    <a:pt x="2627" y="280"/>
                  </a:lnTo>
                  <a:lnTo>
                    <a:pt x="2604" y="261"/>
                  </a:lnTo>
                  <a:lnTo>
                    <a:pt x="2592" y="253"/>
                  </a:lnTo>
                  <a:lnTo>
                    <a:pt x="2579" y="245"/>
                  </a:lnTo>
                  <a:lnTo>
                    <a:pt x="2565" y="239"/>
                  </a:lnTo>
                  <a:lnTo>
                    <a:pt x="2550" y="233"/>
                  </a:lnTo>
                  <a:lnTo>
                    <a:pt x="2525" y="227"/>
                  </a:lnTo>
                  <a:lnTo>
                    <a:pt x="2499" y="219"/>
                  </a:lnTo>
                  <a:lnTo>
                    <a:pt x="2487" y="215"/>
                  </a:lnTo>
                  <a:lnTo>
                    <a:pt x="2473" y="211"/>
                  </a:lnTo>
                  <a:lnTo>
                    <a:pt x="2461" y="205"/>
                  </a:lnTo>
                  <a:lnTo>
                    <a:pt x="2450" y="199"/>
                  </a:lnTo>
                  <a:lnTo>
                    <a:pt x="2438" y="193"/>
                  </a:lnTo>
                  <a:lnTo>
                    <a:pt x="2428" y="187"/>
                  </a:lnTo>
                  <a:lnTo>
                    <a:pt x="2418" y="179"/>
                  </a:lnTo>
                  <a:lnTo>
                    <a:pt x="2410" y="171"/>
                  </a:lnTo>
                  <a:lnTo>
                    <a:pt x="2401" y="162"/>
                  </a:lnTo>
                  <a:lnTo>
                    <a:pt x="2394" y="152"/>
                  </a:lnTo>
                  <a:lnTo>
                    <a:pt x="2389" y="141"/>
                  </a:lnTo>
                  <a:lnTo>
                    <a:pt x="2384" y="129"/>
                  </a:lnTo>
                  <a:lnTo>
                    <a:pt x="2370" y="128"/>
                  </a:lnTo>
                  <a:lnTo>
                    <a:pt x="2357" y="126"/>
                  </a:lnTo>
                  <a:lnTo>
                    <a:pt x="2346" y="122"/>
                  </a:lnTo>
                  <a:lnTo>
                    <a:pt x="2335" y="117"/>
                  </a:lnTo>
                  <a:lnTo>
                    <a:pt x="2325" y="111"/>
                  </a:lnTo>
                  <a:lnTo>
                    <a:pt x="2316" y="105"/>
                  </a:lnTo>
                  <a:lnTo>
                    <a:pt x="2308" y="98"/>
                  </a:lnTo>
                  <a:lnTo>
                    <a:pt x="2300" y="89"/>
                  </a:lnTo>
                  <a:lnTo>
                    <a:pt x="2283" y="74"/>
                  </a:lnTo>
                  <a:lnTo>
                    <a:pt x="2267" y="59"/>
                  </a:lnTo>
                  <a:lnTo>
                    <a:pt x="2257" y="52"/>
                  </a:lnTo>
                  <a:lnTo>
                    <a:pt x="2247" y="46"/>
                  </a:lnTo>
                  <a:lnTo>
                    <a:pt x="2236" y="41"/>
                  </a:lnTo>
                  <a:lnTo>
                    <a:pt x="2225" y="36"/>
                  </a:lnTo>
                  <a:lnTo>
                    <a:pt x="2190" y="25"/>
                  </a:lnTo>
                  <a:lnTo>
                    <a:pt x="2160" y="18"/>
                  </a:lnTo>
                  <a:lnTo>
                    <a:pt x="2131" y="10"/>
                  </a:lnTo>
                  <a:lnTo>
                    <a:pt x="2092" y="0"/>
                  </a:lnTo>
                  <a:lnTo>
                    <a:pt x="1973" y="18"/>
                  </a:lnTo>
                  <a:lnTo>
                    <a:pt x="1973" y="27"/>
                  </a:lnTo>
                  <a:lnTo>
                    <a:pt x="1973" y="36"/>
                  </a:lnTo>
                  <a:lnTo>
                    <a:pt x="1973" y="42"/>
                  </a:lnTo>
                  <a:lnTo>
                    <a:pt x="1975" y="46"/>
                  </a:lnTo>
                  <a:lnTo>
                    <a:pt x="1977" y="50"/>
                  </a:lnTo>
                  <a:lnTo>
                    <a:pt x="1980" y="53"/>
                  </a:lnTo>
                  <a:lnTo>
                    <a:pt x="1989" y="58"/>
                  </a:lnTo>
                  <a:lnTo>
                    <a:pt x="1999" y="62"/>
                  </a:lnTo>
                  <a:lnTo>
                    <a:pt x="2009" y="66"/>
                  </a:lnTo>
                  <a:lnTo>
                    <a:pt x="2018" y="72"/>
                  </a:lnTo>
                  <a:lnTo>
                    <a:pt x="2021" y="75"/>
                  </a:lnTo>
                  <a:lnTo>
                    <a:pt x="2023" y="80"/>
                  </a:lnTo>
                  <a:lnTo>
                    <a:pt x="2025" y="85"/>
                  </a:lnTo>
                  <a:lnTo>
                    <a:pt x="2025" y="91"/>
                  </a:lnTo>
                  <a:lnTo>
                    <a:pt x="2024" y="101"/>
                  </a:lnTo>
                  <a:lnTo>
                    <a:pt x="2022" y="108"/>
                  </a:lnTo>
                  <a:lnTo>
                    <a:pt x="2019" y="114"/>
                  </a:lnTo>
                  <a:lnTo>
                    <a:pt x="2016" y="120"/>
                  </a:lnTo>
                  <a:lnTo>
                    <a:pt x="2012" y="125"/>
                  </a:lnTo>
                  <a:lnTo>
                    <a:pt x="2009" y="131"/>
                  </a:lnTo>
                  <a:lnTo>
                    <a:pt x="2007" y="138"/>
                  </a:lnTo>
                  <a:lnTo>
                    <a:pt x="2006" y="147"/>
                  </a:lnTo>
                  <a:lnTo>
                    <a:pt x="2007" y="155"/>
                  </a:lnTo>
                  <a:lnTo>
                    <a:pt x="2009" y="161"/>
                  </a:lnTo>
                  <a:lnTo>
                    <a:pt x="2012" y="168"/>
                  </a:lnTo>
                  <a:lnTo>
                    <a:pt x="2018" y="174"/>
                  </a:lnTo>
                  <a:lnTo>
                    <a:pt x="2022" y="179"/>
                  </a:lnTo>
                  <a:lnTo>
                    <a:pt x="2028" y="184"/>
                  </a:lnTo>
                  <a:lnTo>
                    <a:pt x="2033" y="187"/>
                  </a:lnTo>
                  <a:lnTo>
                    <a:pt x="2039" y="190"/>
                  </a:lnTo>
                  <a:lnTo>
                    <a:pt x="2033" y="197"/>
                  </a:lnTo>
                  <a:lnTo>
                    <a:pt x="2025" y="204"/>
                  </a:lnTo>
                  <a:lnTo>
                    <a:pt x="2017" y="211"/>
                  </a:lnTo>
                  <a:lnTo>
                    <a:pt x="2008" y="216"/>
                  </a:lnTo>
                  <a:lnTo>
                    <a:pt x="1999" y="221"/>
                  </a:lnTo>
                  <a:lnTo>
                    <a:pt x="1989" y="224"/>
                  </a:lnTo>
                  <a:lnTo>
                    <a:pt x="1980" y="227"/>
                  </a:lnTo>
                  <a:lnTo>
                    <a:pt x="1973" y="227"/>
                  </a:lnTo>
                  <a:lnTo>
                    <a:pt x="1962" y="227"/>
                  </a:lnTo>
                  <a:lnTo>
                    <a:pt x="1952" y="227"/>
                  </a:lnTo>
                  <a:lnTo>
                    <a:pt x="1940" y="227"/>
                  </a:lnTo>
                  <a:lnTo>
                    <a:pt x="1925" y="227"/>
                  </a:lnTo>
                  <a:lnTo>
                    <a:pt x="1919" y="258"/>
                  </a:lnTo>
                  <a:lnTo>
                    <a:pt x="1924" y="278"/>
                  </a:lnTo>
                  <a:lnTo>
                    <a:pt x="1930" y="296"/>
                  </a:lnTo>
                  <a:lnTo>
                    <a:pt x="1933" y="304"/>
                  </a:lnTo>
                  <a:lnTo>
                    <a:pt x="1938" y="311"/>
                  </a:lnTo>
                  <a:lnTo>
                    <a:pt x="1942" y="319"/>
                  </a:lnTo>
                  <a:lnTo>
                    <a:pt x="1947" y="326"/>
                  </a:lnTo>
                  <a:lnTo>
                    <a:pt x="1953" y="331"/>
                  </a:lnTo>
                  <a:lnTo>
                    <a:pt x="1961" y="336"/>
                  </a:lnTo>
                  <a:lnTo>
                    <a:pt x="1968" y="340"/>
                  </a:lnTo>
                  <a:lnTo>
                    <a:pt x="1977" y="344"/>
                  </a:lnTo>
                  <a:lnTo>
                    <a:pt x="1987" y="347"/>
                  </a:lnTo>
                  <a:lnTo>
                    <a:pt x="1999" y="349"/>
                  </a:lnTo>
                  <a:lnTo>
                    <a:pt x="2011" y="350"/>
                  </a:lnTo>
                  <a:lnTo>
                    <a:pt x="2025" y="350"/>
                  </a:lnTo>
                  <a:lnTo>
                    <a:pt x="2036" y="350"/>
                  </a:lnTo>
                  <a:lnTo>
                    <a:pt x="2043" y="349"/>
                  </a:lnTo>
                  <a:lnTo>
                    <a:pt x="2048" y="347"/>
                  </a:lnTo>
                  <a:lnTo>
                    <a:pt x="2053" y="344"/>
                  </a:lnTo>
                  <a:lnTo>
                    <a:pt x="2057" y="342"/>
                  </a:lnTo>
                  <a:lnTo>
                    <a:pt x="2064" y="340"/>
                  </a:lnTo>
                  <a:lnTo>
                    <a:pt x="2073" y="339"/>
                  </a:lnTo>
                  <a:lnTo>
                    <a:pt x="2086" y="338"/>
                  </a:lnTo>
                  <a:lnTo>
                    <a:pt x="2092" y="339"/>
                  </a:lnTo>
                  <a:lnTo>
                    <a:pt x="2098" y="340"/>
                  </a:lnTo>
                  <a:lnTo>
                    <a:pt x="2103" y="341"/>
                  </a:lnTo>
                  <a:lnTo>
                    <a:pt x="2109" y="343"/>
                  </a:lnTo>
                  <a:lnTo>
                    <a:pt x="2122" y="349"/>
                  </a:lnTo>
                  <a:lnTo>
                    <a:pt x="2138" y="357"/>
                  </a:lnTo>
                  <a:lnTo>
                    <a:pt x="2140" y="361"/>
                  </a:lnTo>
                  <a:lnTo>
                    <a:pt x="2142" y="366"/>
                  </a:lnTo>
                  <a:lnTo>
                    <a:pt x="2146" y="370"/>
                  </a:lnTo>
                  <a:lnTo>
                    <a:pt x="2151" y="375"/>
                  </a:lnTo>
                  <a:lnTo>
                    <a:pt x="2157" y="379"/>
                  </a:lnTo>
                  <a:lnTo>
                    <a:pt x="2164" y="382"/>
                  </a:lnTo>
                  <a:lnTo>
                    <a:pt x="2170" y="385"/>
                  </a:lnTo>
                  <a:lnTo>
                    <a:pt x="2178" y="388"/>
                  </a:lnTo>
                  <a:lnTo>
                    <a:pt x="2175" y="393"/>
                  </a:lnTo>
                  <a:lnTo>
                    <a:pt x="2169" y="399"/>
                  </a:lnTo>
                  <a:lnTo>
                    <a:pt x="2160" y="405"/>
                  </a:lnTo>
                  <a:lnTo>
                    <a:pt x="2152" y="410"/>
                  </a:lnTo>
                  <a:lnTo>
                    <a:pt x="2141" y="416"/>
                  </a:lnTo>
                  <a:lnTo>
                    <a:pt x="2130" y="420"/>
                  </a:lnTo>
                  <a:lnTo>
                    <a:pt x="2118" y="423"/>
                  </a:lnTo>
                  <a:lnTo>
                    <a:pt x="2106" y="424"/>
                  </a:lnTo>
                  <a:lnTo>
                    <a:pt x="2098" y="426"/>
                  </a:lnTo>
                  <a:lnTo>
                    <a:pt x="2084" y="434"/>
                  </a:lnTo>
                  <a:lnTo>
                    <a:pt x="2064" y="443"/>
                  </a:lnTo>
                  <a:lnTo>
                    <a:pt x="2041" y="455"/>
                  </a:lnTo>
                  <a:lnTo>
                    <a:pt x="2019" y="467"/>
                  </a:lnTo>
                  <a:lnTo>
                    <a:pt x="1998" y="479"/>
                  </a:lnTo>
                  <a:lnTo>
                    <a:pt x="1989" y="485"/>
                  </a:lnTo>
                  <a:lnTo>
                    <a:pt x="1981" y="490"/>
                  </a:lnTo>
                  <a:lnTo>
                    <a:pt x="1976" y="495"/>
                  </a:lnTo>
                  <a:lnTo>
                    <a:pt x="1973" y="499"/>
                  </a:lnTo>
                  <a:lnTo>
                    <a:pt x="1860" y="499"/>
                  </a:lnTo>
                  <a:lnTo>
                    <a:pt x="1860" y="506"/>
                  </a:lnTo>
                  <a:lnTo>
                    <a:pt x="1861" y="513"/>
                  </a:lnTo>
                  <a:lnTo>
                    <a:pt x="1863" y="520"/>
                  </a:lnTo>
                  <a:lnTo>
                    <a:pt x="1864" y="525"/>
                  </a:lnTo>
                  <a:lnTo>
                    <a:pt x="1869" y="536"/>
                  </a:lnTo>
                  <a:lnTo>
                    <a:pt x="1876" y="546"/>
                  </a:lnTo>
                  <a:lnTo>
                    <a:pt x="1882" y="554"/>
                  </a:lnTo>
                  <a:lnTo>
                    <a:pt x="1887" y="562"/>
                  </a:lnTo>
                  <a:lnTo>
                    <a:pt x="1889" y="566"/>
                  </a:lnTo>
                  <a:lnTo>
                    <a:pt x="1891" y="570"/>
                  </a:lnTo>
                  <a:lnTo>
                    <a:pt x="1893" y="574"/>
                  </a:lnTo>
                  <a:lnTo>
                    <a:pt x="1893" y="578"/>
                  </a:lnTo>
                  <a:lnTo>
                    <a:pt x="1893" y="583"/>
                  </a:lnTo>
                  <a:lnTo>
                    <a:pt x="1890" y="588"/>
                  </a:lnTo>
                  <a:lnTo>
                    <a:pt x="1888" y="594"/>
                  </a:lnTo>
                  <a:lnTo>
                    <a:pt x="1885" y="601"/>
                  </a:lnTo>
                  <a:lnTo>
                    <a:pt x="1877" y="613"/>
                  </a:lnTo>
                  <a:lnTo>
                    <a:pt x="1867" y="625"/>
                  </a:lnTo>
                  <a:lnTo>
                    <a:pt x="1856" y="637"/>
                  </a:lnTo>
                  <a:lnTo>
                    <a:pt x="1845" y="647"/>
                  </a:lnTo>
                  <a:lnTo>
                    <a:pt x="1834" y="655"/>
                  </a:lnTo>
                  <a:lnTo>
                    <a:pt x="1827" y="659"/>
                  </a:lnTo>
                  <a:lnTo>
                    <a:pt x="1727" y="659"/>
                  </a:lnTo>
                  <a:lnTo>
                    <a:pt x="1699" y="674"/>
                  </a:lnTo>
                  <a:lnTo>
                    <a:pt x="1664" y="694"/>
                  </a:lnTo>
                  <a:lnTo>
                    <a:pt x="1647" y="704"/>
                  </a:lnTo>
                  <a:lnTo>
                    <a:pt x="1630" y="713"/>
                  </a:lnTo>
                  <a:lnTo>
                    <a:pt x="1624" y="716"/>
                  </a:lnTo>
                  <a:lnTo>
                    <a:pt x="1617" y="718"/>
                  </a:lnTo>
                  <a:lnTo>
                    <a:pt x="1611" y="720"/>
                  </a:lnTo>
                  <a:lnTo>
                    <a:pt x="1607" y="721"/>
                  </a:lnTo>
                  <a:lnTo>
                    <a:pt x="1598" y="720"/>
                  </a:lnTo>
                  <a:lnTo>
                    <a:pt x="1587" y="719"/>
                  </a:lnTo>
                  <a:lnTo>
                    <a:pt x="1574" y="717"/>
                  </a:lnTo>
                  <a:lnTo>
                    <a:pt x="1560" y="714"/>
                  </a:lnTo>
                  <a:lnTo>
                    <a:pt x="1527" y="705"/>
                  </a:lnTo>
                  <a:lnTo>
                    <a:pt x="1493" y="696"/>
                  </a:lnTo>
                  <a:lnTo>
                    <a:pt x="1460" y="686"/>
                  </a:lnTo>
                  <a:lnTo>
                    <a:pt x="1430" y="676"/>
                  </a:lnTo>
                  <a:lnTo>
                    <a:pt x="1418" y="671"/>
                  </a:lnTo>
                  <a:lnTo>
                    <a:pt x="1407" y="667"/>
                  </a:lnTo>
                  <a:lnTo>
                    <a:pt x="1400" y="663"/>
                  </a:lnTo>
                  <a:lnTo>
                    <a:pt x="1394" y="659"/>
                  </a:lnTo>
                  <a:lnTo>
                    <a:pt x="1228" y="659"/>
                  </a:lnTo>
                  <a:lnTo>
                    <a:pt x="1169" y="646"/>
                  </a:lnTo>
                  <a:lnTo>
                    <a:pt x="1160" y="646"/>
                  </a:lnTo>
                  <a:lnTo>
                    <a:pt x="1151" y="646"/>
                  </a:lnTo>
                  <a:lnTo>
                    <a:pt x="1143" y="644"/>
                  </a:lnTo>
                  <a:lnTo>
                    <a:pt x="1133" y="641"/>
                  </a:lnTo>
                  <a:lnTo>
                    <a:pt x="1123" y="638"/>
                  </a:lnTo>
                  <a:lnTo>
                    <a:pt x="1112" y="633"/>
                  </a:lnTo>
                  <a:lnTo>
                    <a:pt x="1102" y="628"/>
                  </a:lnTo>
                  <a:lnTo>
                    <a:pt x="1092" y="622"/>
                  </a:lnTo>
                  <a:lnTo>
                    <a:pt x="1082" y="615"/>
                  </a:lnTo>
                  <a:lnTo>
                    <a:pt x="1073" y="608"/>
                  </a:lnTo>
                  <a:lnTo>
                    <a:pt x="1065" y="601"/>
                  </a:lnTo>
                  <a:lnTo>
                    <a:pt x="1056" y="592"/>
                  </a:lnTo>
                  <a:lnTo>
                    <a:pt x="1049" y="584"/>
                  </a:lnTo>
                  <a:lnTo>
                    <a:pt x="1044" y="576"/>
                  </a:lnTo>
                  <a:lnTo>
                    <a:pt x="1038" y="568"/>
                  </a:lnTo>
                  <a:lnTo>
                    <a:pt x="1036" y="560"/>
                  </a:lnTo>
                  <a:lnTo>
                    <a:pt x="1022" y="560"/>
                  </a:lnTo>
                  <a:lnTo>
                    <a:pt x="1008" y="558"/>
                  </a:lnTo>
                  <a:lnTo>
                    <a:pt x="994" y="555"/>
                  </a:lnTo>
                  <a:lnTo>
                    <a:pt x="980" y="552"/>
                  </a:lnTo>
                  <a:lnTo>
                    <a:pt x="953" y="543"/>
                  </a:lnTo>
                  <a:lnTo>
                    <a:pt x="923" y="532"/>
                  </a:lnTo>
                  <a:lnTo>
                    <a:pt x="893" y="522"/>
                  </a:lnTo>
                  <a:lnTo>
                    <a:pt x="863" y="513"/>
                  </a:lnTo>
                  <a:lnTo>
                    <a:pt x="846" y="510"/>
                  </a:lnTo>
                  <a:lnTo>
                    <a:pt x="831" y="507"/>
                  </a:lnTo>
                  <a:lnTo>
                    <a:pt x="813" y="505"/>
                  </a:lnTo>
                  <a:lnTo>
                    <a:pt x="797" y="505"/>
                  </a:lnTo>
                  <a:lnTo>
                    <a:pt x="786" y="504"/>
                  </a:lnTo>
                  <a:lnTo>
                    <a:pt x="770" y="501"/>
                  </a:lnTo>
                  <a:lnTo>
                    <a:pt x="763" y="499"/>
                  </a:lnTo>
                  <a:lnTo>
                    <a:pt x="756" y="497"/>
                  </a:lnTo>
                  <a:lnTo>
                    <a:pt x="752" y="495"/>
                  </a:lnTo>
                  <a:lnTo>
                    <a:pt x="750" y="493"/>
                  </a:lnTo>
                  <a:lnTo>
                    <a:pt x="746" y="485"/>
                  </a:lnTo>
                  <a:lnTo>
                    <a:pt x="744" y="477"/>
                  </a:lnTo>
                  <a:lnTo>
                    <a:pt x="743" y="470"/>
                  </a:lnTo>
                  <a:lnTo>
                    <a:pt x="743" y="461"/>
                  </a:lnTo>
                  <a:lnTo>
                    <a:pt x="743" y="456"/>
                  </a:lnTo>
                  <a:lnTo>
                    <a:pt x="743" y="449"/>
                  </a:lnTo>
                  <a:lnTo>
                    <a:pt x="743" y="440"/>
                  </a:lnTo>
                  <a:lnTo>
                    <a:pt x="743" y="431"/>
                  </a:lnTo>
                  <a:lnTo>
                    <a:pt x="741" y="431"/>
                  </a:lnTo>
                  <a:lnTo>
                    <a:pt x="736" y="428"/>
                  </a:lnTo>
                  <a:lnTo>
                    <a:pt x="732" y="426"/>
                  </a:lnTo>
                  <a:lnTo>
                    <a:pt x="728" y="422"/>
                  </a:lnTo>
                  <a:lnTo>
                    <a:pt x="717" y="414"/>
                  </a:lnTo>
                  <a:lnTo>
                    <a:pt x="705" y="403"/>
                  </a:lnTo>
                  <a:lnTo>
                    <a:pt x="695" y="391"/>
                  </a:lnTo>
                  <a:lnTo>
                    <a:pt x="686" y="379"/>
                  </a:lnTo>
                  <a:lnTo>
                    <a:pt x="681" y="372"/>
                  </a:lnTo>
                  <a:lnTo>
                    <a:pt x="679" y="367"/>
                  </a:lnTo>
                  <a:lnTo>
                    <a:pt x="677" y="361"/>
                  </a:lnTo>
                  <a:lnTo>
                    <a:pt x="677" y="357"/>
                  </a:lnTo>
                  <a:lnTo>
                    <a:pt x="661" y="356"/>
                  </a:lnTo>
                  <a:lnTo>
                    <a:pt x="645" y="355"/>
                  </a:lnTo>
                  <a:lnTo>
                    <a:pt x="630" y="353"/>
                  </a:lnTo>
                  <a:lnTo>
                    <a:pt x="616" y="351"/>
                  </a:lnTo>
                  <a:lnTo>
                    <a:pt x="602" y="348"/>
                  </a:lnTo>
                  <a:lnTo>
                    <a:pt x="589" y="344"/>
                  </a:lnTo>
                  <a:lnTo>
                    <a:pt x="576" y="340"/>
                  </a:lnTo>
                  <a:lnTo>
                    <a:pt x="564" y="335"/>
                  </a:lnTo>
                  <a:lnTo>
                    <a:pt x="552" y="329"/>
                  </a:lnTo>
                  <a:lnTo>
                    <a:pt x="541" y="323"/>
                  </a:lnTo>
                  <a:lnTo>
                    <a:pt x="531" y="315"/>
                  </a:lnTo>
                  <a:lnTo>
                    <a:pt x="522" y="307"/>
                  </a:lnTo>
                  <a:lnTo>
                    <a:pt x="512" y="299"/>
                  </a:lnTo>
                  <a:lnTo>
                    <a:pt x="505" y="290"/>
                  </a:lnTo>
                  <a:lnTo>
                    <a:pt x="497" y="281"/>
                  </a:lnTo>
                  <a:lnTo>
                    <a:pt x="490" y="271"/>
                  </a:lnTo>
                  <a:lnTo>
                    <a:pt x="475" y="268"/>
                  </a:lnTo>
                  <a:lnTo>
                    <a:pt x="463" y="267"/>
                  </a:lnTo>
                  <a:lnTo>
                    <a:pt x="454" y="267"/>
                  </a:lnTo>
                  <a:lnTo>
                    <a:pt x="449" y="268"/>
                  </a:lnTo>
                  <a:lnTo>
                    <a:pt x="444" y="270"/>
                  </a:lnTo>
                  <a:lnTo>
                    <a:pt x="442" y="273"/>
                  </a:lnTo>
                  <a:lnTo>
                    <a:pt x="441" y="277"/>
                  </a:lnTo>
                  <a:lnTo>
                    <a:pt x="441" y="281"/>
                  </a:lnTo>
                  <a:lnTo>
                    <a:pt x="441" y="286"/>
                  </a:lnTo>
                  <a:lnTo>
                    <a:pt x="441" y="291"/>
                  </a:lnTo>
                  <a:lnTo>
                    <a:pt x="440" y="296"/>
                  </a:lnTo>
                  <a:lnTo>
                    <a:pt x="439" y="301"/>
                  </a:lnTo>
                  <a:lnTo>
                    <a:pt x="436" y="307"/>
                  </a:lnTo>
                  <a:lnTo>
                    <a:pt x="430" y="311"/>
                  </a:lnTo>
                  <a:lnTo>
                    <a:pt x="422" y="316"/>
                  </a:lnTo>
                  <a:lnTo>
                    <a:pt x="411" y="320"/>
                  </a:lnTo>
                  <a:lnTo>
                    <a:pt x="407" y="320"/>
                  </a:lnTo>
                  <a:lnTo>
                    <a:pt x="403" y="321"/>
                  </a:lnTo>
                  <a:lnTo>
                    <a:pt x="400" y="322"/>
                  </a:lnTo>
                  <a:lnTo>
                    <a:pt x="398" y="323"/>
                  </a:lnTo>
                  <a:lnTo>
                    <a:pt x="397" y="325"/>
                  </a:lnTo>
                  <a:lnTo>
                    <a:pt x="396" y="327"/>
                  </a:lnTo>
                  <a:lnTo>
                    <a:pt x="396" y="329"/>
                  </a:lnTo>
                  <a:lnTo>
                    <a:pt x="396" y="332"/>
                  </a:lnTo>
                  <a:lnTo>
                    <a:pt x="401" y="344"/>
                  </a:lnTo>
                  <a:lnTo>
                    <a:pt x="410" y="357"/>
                  </a:lnTo>
                  <a:lnTo>
                    <a:pt x="415" y="364"/>
                  </a:lnTo>
                  <a:lnTo>
                    <a:pt x="419" y="371"/>
                  </a:lnTo>
                  <a:lnTo>
                    <a:pt x="421" y="379"/>
                  </a:lnTo>
                  <a:lnTo>
                    <a:pt x="423" y="385"/>
                  </a:lnTo>
                  <a:lnTo>
                    <a:pt x="423" y="388"/>
                  </a:lnTo>
                  <a:lnTo>
                    <a:pt x="422" y="390"/>
                  </a:lnTo>
                  <a:lnTo>
                    <a:pt x="421" y="393"/>
                  </a:lnTo>
                  <a:lnTo>
                    <a:pt x="420" y="395"/>
                  </a:lnTo>
                  <a:lnTo>
                    <a:pt x="417" y="397"/>
                  </a:lnTo>
                  <a:lnTo>
                    <a:pt x="414" y="398"/>
                  </a:lnTo>
                  <a:lnTo>
                    <a:pt x="409" y="399"/>
                  </a:lnTo>
                  <a:lnTo>
                    <a:pt x="405" y="400"/>
                  </a:lnTo>
                  <a:lnTo>
                    <a:pt x="392" y="400"/>
                  </a:lnTo>
                  <a:lnTo>
                    <a:pt x="377" y="400"/>
                  </a:lnTo>
                  <a:lnTo>
                    <a:pt x="370" y="400"/>
                  </a:lnTo>
                  <a:lnTo>
                    <a:pt x="361" y="399"/>
                  </a:lnTo>
                  <a:lnTo>
                    <a:pt x="351" y="397"/>
                  </a:lnTo>
                  <a:lnTo>
                    <a:pt x="341" y="395"/>
                  </a:lnTo>
                  <a:lnTo>
                    <a:pt x="331" y="393"/>
                  </a:lnTo>
                  <a:lnTo>
                    <a:pt x="321" y="390"/>
                  </a:lnTo>
                  <a:lnTo>
                    <a:pt x="313" y="386"/>
                  </a:lnTo>
                  <a:lnTo>
                    <a:pt x="305" y="382"/>
                  </a:lnTo>
                  <a:lnTo>
                    <a:pt x="303" y="387"/>
                  </a:lnTo>
                  <a:lnTo>
                    <a:pt x="302" y="393"/>
                  </a:lnTo>
                  <a:lnTo>
                    <a:pt x="303" y="401"/>
                  </a:lnTo>
                  <a:lnTo>
                    <a:pt x="303" y="409"/>
                  </a:lnTo>
                  <a:lnTo>
                    <a:pt x="307" y="427"/>
                  </a:lnTo>
                  <a:lnTo>
                    <a:pt x="311" y="448"/>
                  </a:lnTo>
                  <a:lnTo>
                    <a:pt x="316" y="467"/>
                  </a:lnTo>
                  <a:lnTo>
                    <a:pt x="320" y="483"/>
                  </a:lnTo>
                  <a:lnTo>
                    <a:pt x="320" y="491"/>
                  </a:lnTo>
                  <a:lnTo>
                    <a:pt x="320" y="497"/>
                  </a:lnTo>
                  <a:lnTo>
                    <a:pt x="320" y="502"/>
                  </a:lnTo>
                  <a:lnTo>
                    <a:pt x="318" y="505"/>
                  </a:lnTo>
                  <a:lnTo>
                    <a:pt x="292" y="503"/>
                  </a:lnTo>
                  <a:lnTo>
                    <a:pt x="254" y="503"/>
                  </a:lnTo>
                  <a:lnTo>
                    <a:pt x="244" y="504"/>
                  </a:lnTo>
                  <a:lnTo>
                    <a:pt x="236" y="505"/>
                  </a:lnTo>
                  <a:lnTo>
                    <a:pt x="227" y="507"/>
                  </a:lnTo>
                  <a:lnTo>
                    <a:pt x="220" y="510"/>
                  </a:lnTo>
                  <a:lnTo>
                    <a:pt x="214" y="513"/>
                  </a:lnTo>
                  <a:lnTo>
                    <a:pt x="209" y="517"/>
                  </a:lnTo>
                  <a:lnTo>
                    <a:pt x="207" y="520"/>
                  </a:lnTo>
                  <a:lnTo>
                    <a:pt x="206" y="523"/>
                  </a:lnTo>
                  <a:lnTo>
                    <a:pt x="205" y="526"/>
                  </a:lnTo>
                  <a:lnTo>
                    <a:pt x="205" y="529"/>
                  </a:lnTo>
                  <a:lnTo>
                    <a:pt x="216" y="531"/>
                  </a:lnTo>
                  <a:lnTo>
                    <a:pt x="226" y="534"/>
                  </a:lnTo>
                  <a:lnTo>
                    <a:pt x="233" y="538"/>
                  </a:lnTo>
                  <a:lnTo>
                    <a:pt x="239" y="544"/>
                  </a:lnTo>
                  <a:lnTo>
                    <a:pt x="243" y="550"/>
                  </a:lnTo>
                  <a:lnTo>
                    <a:pt x="247" y="556"/>
                  </a:lnTo>
                  <a:lnTo>
                    <a:pt x="250" y="563"/>
                  </a:lnTo>
                  <a:lnTo>
                    <a:pt x="252" y="569"/>
                  </a:lnTo>
                  <a:lnTo>
                    <a:pt x="255" y="583"/>
                  </a:lnTo>
                  <a:lnTo>
                    <a:pt x="260" y="595"/>
                  </a:lnTo>
                  <a:lnTo>
                    <a:pt x="262" y="601"/>
                  </a:lnTo>
                  <a:lnTo>
                    <a:pt x="266" y="605"/>
                  </a:lnTo>
                  <a:lnTo>
                    <a:pt x="272" y="608"/>
                  </a:lnTo>
                  <a:lnTo>
                    <a:pt x="278" y="610"/>
                  </a:lnTo>
                  <a:lnTo>
                    <a:pt x="276" y="614"/>
                  </a:lnTo>
                  <a:lnTo>
                    <a:pt x="275" y="618"/>
                  </a:lnTo>
                  <a:lnTo>
                    <a:pt x="275" y="621"/>
                  </a:lnTo>
                  <a:lnTo>
                    <a:pt x="275" y="625"/>
                  </a:lnTo>
                  <a:lnTo>
                    <a:pt x="277" y="632"/>
                  </a:lnTo>
                  <a:lnTo>
                    <a:pt x="278" y="640"/>
                  </a:lnTo>
                  <a:lnTo>
                    <a:pt x="277" y="658"/>
                  </a:lnTo>
                  <a:lnTo>
                    <a:pt x="274" y="674"/>
                  </a:lnTo>
                  <a:lnTo>
                    <a:pt x="270" y="688"/>
                  </a:lnTo>
                  <a:lnTo>
                    <a:pt x="264" y="700"/>
                  </a:lnTo>
                  <a:lnTo>
                    <a:pt x="261" y="705"/>
                  </a:lnTo>
                  <a:lnTo>
                    <a:pt x="257" y="711"/>
                  </a:lnTo>
                  <a:lnTo>
                    <a:pt x="252" y="716"/>
                  </a:lnTo>
                  <a:lnTo>
                    <a:pt x="248" y="720"/>
                  </a:lnTo>
                  <a:lnTo>
                    <a:pt x="242" y="724"/>
                  </a:lnTo>
                  <a:lnTo>
                    <a:pt x="237" y="727"/>
                  </a:lnTo>
                  <a:lnTo>
                    <a:pt x="231" y="730"/>
                  </a:lnTo>
                  <a:lnTo>
                    <a:pt x="225" y="733"/>
                  </a:lnTo>
                  <a:lnTo>
                    <a:pt x="206" y="735"/>
                  </a:lnTo>
                  <a:lnTo>
                    <a:pt x="182" y="737"/>
                  </a:lnTo>
                  <a:lnTo>
                    <a:pt x="170" y="739"/>
                  </a:lnTo>
                  <a:lnTo>
                    <a:pt x="158" y="741"/>
                  </a:lnTo>
                  <a:lnTo>
                    <a:pt x="152" y="743"/>
                  </a:lnTo>
                  <a:lnTo>
                    <a:pt x="147" y="745"/>
                  </a:lnTo>
                  <a:lnTo>
                    <a:pt x="142" y="748"/>
                  </a:lnTo>
                  <a:lnTo>
                    <a:pt x="139" y="751"/>
                  </a:lnTo>
                  <a:lnTo>
                    <a:pt x="134" y="758"/>
                  </a:lnTo>
                  <a:lnTo>
                    <a:pt x="127" y="770"/>
                  </a:lnTo>
                  <a:lnTo>
                    <a:pt x="123" y="776"/>
                  </a:lnTo>
                  <a:lnTo>
                    <a:pt x="118" y="781"/>
                  </a:lnTo>
                  <a:lnTo>
                    <a:pt x="113" y="785"/>
                  </a:lnTo>
                  <a:lnTo>
                    <a:pt x="105" y="788"/>
                  </a:lnTo>
                  <a:lnTo>
                    <a:pt x="81" y="794"/>
                  </a:lnTo>
                  <a:lnTo>
                    <a:pt x="45" y="800"/>
                  </a:lnTo>
                  <a:lnTo>
                    <a:pt x="27" y="804"/>
                  </a:lnTo>
                  <a:lnTo>
                    <a:pt x="13" y="807"/>
                  </a:lnTo>
                  <a:lnTo>
                    <a:pt x="3" y="810"/>
                  </a:lnTo>
                  <a:lnTo>
                    <a:pt x="0" y="812"/>
                  </a:lnTo>
                  <a:lnTo>
                    <a:pt x="0" y="824"/>
                  </a:lnTo>
                  <a:lnTo>
                    <a:pt x="3" y="833"/>
                  </a:lnTo>
                  <a:lnTo>
                    <a:pt x="6" y="842"/>
                  </a:lnTo>
                  <a:lnTo>
                    <a:pt x="9" y="850"/>
                  </a:lnTo>
                  <a:lnTo>
                    <a:pt x="14" y="859"/>
                  </a:lnTo>
                  <a:lnTo>
                    <a:pt x="18" y="869"/>
                  </a:lnTo>
                  <a:lnTo>
                    <a:pt x="23" y="880"/>
                  </a:lnTo>
                  <a:lnTo>
                    <a:pt x="26" y="893"/>
                  </a:lnTo>
                  <a:lnTo>
                    <a:pt x="40" y="894"/>
                  </a:lnTo>
                  <a:lnTo>
                    <a:pt x="53" y="896"/>
                  </a:lnTo>
                  <a:lnTo>
                    <a:pt x="59" y="897"/>
                  </a:lnTo>
                  <a:lnTo>
                    <a:pt x="64" y="899"/>
                  </a:lnTo>
                  <a:lnTo>
                    <a:pt x="70" y="902"/>
                  </a:lnTo>
                  <a:lnTo>
                    <a:pt x="74" y="905"/>
                  </a:lnTo>
                  <a:lnTo>
                    <a:pt x="79" y="909"/>
                  </a:lnTo>
                  <a:lnTo>
                    <a:pt x="83" y="913"/>
                  </a:lnTo>
                  <a:lnTo>
                    <a:pt x="87" y="918"/>
                  </a:lnTo>
                  <a:lnTo>
                    <a:pt x="90" y="924"/>
                  </a:lnTo>
                  <a:lnTo>
                    <a:pt x="93" y="931"/>
                  </a:lnTo>
                  <a:lnTo>
                    <a:pt x="95" y="938"/>
                  </a:lnTo>
                  <a:lnTo>
                    <a:pt x="97" y="946"/>
                  </a:lnTo>
                  <a:lnTo>
                    <a:pt x="98" y="954"/>
                  </a:lnTo>
                </a:path>
              </a:pathLst>
            </a:custGeom>
            <a:solidFill>
              <a:srgbClr val="2F5496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976" name="Google Shape;976;p59"/>
            <p:cNvSpPr/>
            <p:nvPr/>
          </p:nvSpPr>
          <p:spPr>
            <a:xfrm>
              <a:off x="4479999" y="1890771"/>
              <a:ext cx="264761" cy="276841"/>
            </a:xfrm>
            <a:custGeom>
              <a:avLst/>
              <a:gdLst/>
              <a:ahLst/>
              <a:cxnLst/>
              <a:rect l="l" t="t" r="r" b="b"/>
              <a:pathLst>
                <a:path w="504" h="524" extrusionOk="0">
                  <a:moveTo>
                    <a:pt x="365" y="493"/>
                  </a:moveTo>
                  <a:lnTo>
                    <a:pt x="355" y="493"/>
                  </a:lnTo>
                  <a:lnTo>
                    <a:pt x="345" y="493"/>
                  </a:lnTo>
                  <a:lnTo>
                    <a:pt x="266" y="493"/>
                  </a:lnTo>
                  <a:lnTo>
                    <a:pt x="262" y="500"/>
                  </a:lnTo>
                  <a:lnTo>
                    <a:pt x="256" y="505"/>
                  </a:lnTo>
                  <a:lnTo>
                    <a:pt x="250" y="510"/>
                  </a:lnTo>
                  <a:lnTo>
                    <a:pt x="243" y="513"/>
                  </a:lnTo>
                  <a:lnTo>
                    <a:pt x="235" y="517"/>
                  </a:lnTo>
                  <a:lnTo>
                    <a:pt x="228" y="519"/>
                  </a:lnTo>
                  <a:lnTo>
                    <a:pt x="219" y="521"/>
                  </a:lnTo>
                  <a:lnTo>
                    <a:pt x="210" y="522"/>
                  </a:lnTo>
                  <a:lnTo>
                    <a:pt x="191" y="524"/>
                  </a:lnTo>
                  <a:lnTo>
                    <a:pt x="173" y="524"/>
                  </a:lnTo>
                  <a:lnTo>
                    <a:pt x="155" y="524"/>
                  </a:lnTo>
                  <a:lnTo>
                    <a:pt x="140" y="524"/>
                  </a:lnTo>
                  <a:lnTo>
                    <a:pt x="121" y="523"/>
                  </a:lnTo>
                  <a:lnTo>
                    <a:pt x="106" y="522"/>
                  </a:lnTo>
                  <a:lnTo>
                    <a:pt x="100" y="521"/>
                  </a:lnTo>
                  <a:lnTo>
                    <a:pt x="96" y="519"/>
                  </a:lnTo>
                  <a:lnTo>
                    <a:pt x="94" y="516"/>
                  </a:lnTo>
                  <a:lnTo>
                    <a:pt x="93" y="512"/>
                  </a:lnTo>
                  <a:lnTo>
                    <a:pt x="82" y="511"/>
                  </a:lnTo>
                  <a:lnTo>
                    <a:pt x="71" y="509"/>
                  </a:lnTo>
                  <a:lnTo>
                    <a:pt x="59" y="505"/>
                  </a:lnTo>
                  <a:lnTo>
                    <a:pt x="47" y="501"/>
                  </a:lnTo>
                  <a:lnTo>
                    <a:pt x="36" y="496"/>
                  </a:lnTo>
                  <a:lnTo>
                    <a:pt x="28" y="491"/>
                  </a:lnTo>
                  <a:lnTo>
                    <a:pt x="25" y="489"/>
                  </a:lnTo>
                  <a:lnTo>
                    <a:pt x="22" y="486"/>
                  </a:lnTo>
                  <a:lnTo>
                    <a:pt x="20" y="484"/>
                  </a:lnTo>
                  <a:lnTo>
                    <a:pt x="20" y="481"/>
                  </a:lnTo>
                  <a:lnTo>
                    <a:pt x="20" y="477"/>
                  </a:lnTo>
                  <a:lnTo>
                    <a:pt x="22" y="472"/>
                  </a:lnTo>
                  <a:lnTo>
                    <a:pt x="25" y="467"/>
                  </a:lnTo>
                  <a:lnTo>
                    <a:pt x="27" y="463"/>
                  </a:lnTo>
                  <a:lnTo>
                    <a:pt x="31" y="456"/>
                  </a:lnTo>
                  <a:lnTo>
                    <a:pt x="33" y="450"/>
                  </a:lnTo>
                  <a:lnTo>
                    <a:pt x="32" y="445"/>
                  </a:lnTo>
                  <a:lnTo>
                    <a:pt x="31" y="440"/>
                  </a:lnTo>
                  <a:lnTo>
                    <a:pt x="30" y="436"/>
                  </a:lnTo>
                  <a:lnTo>
                    <a:pt x="28" y="432"/>
                  </a:lnTo>
                  <a:lnTo>
                    <a:pt x="22" y="426"/>
                  </a:lnTo>
                  <a:lnTo>
                    <a:pt x="17" y="421"/>
                  </a:lnTo>
                  <a:lnTo>
                    <a:pt x="10" y="417"/>
                  </a:lnTo>
                  <a:lnTo>
                    <a:pt x="5" y="412"/>
                  </a:lnTo>
                  <a:lnTo>
                    <a:pt x="3" y="409"/>
                  </a:lnTo>
                  <a:lnTo>
                    <a:pt x="1" y="407"/>
                  </a:lnTo>
                  <a:lnTo>
                    <a:pt x="0" y="404"/>
                  </a:lnTo>
                  <a:lnTo>
                    <a:pt x="0" y="401"/>
                  </a:lnTo>
                  <a:lnTo>
                    <a:pt x="1" y="391"/>
                  </a:lnTo>
                  <a:lnTo>
                    <a:pt x="5" y="381"/>
                  </a:lnTo>
                  <a:lnTo>
                    <a:pt x="10" y="371"/>
                  </a:lnTo>
                  <a:lnTo>
                    <a:pt x="17" y="360"/>
                  </a:lnTo>
                  <a:lnTo>
                    <a:pt x="26" y="349"/>
                  </a:lnTo>
                  <a:lnTo>
                    <a:pt x="37" y="338"/>
                  </a:lnTo>
                  <a:lnTo>
                    <a:pt x="48" y="328"/>
                  </a:lnTo>
                  <a:lnTo>
                    <a:pt x="60" y="318"/>
                  </a:lnTo>
                  <a:lnTo>
                    <a:pt x="73" y="309"/>
                  </a:lnTo>
                  <a:lnTo>
                    <a:pt x="86" y="299"/>
                  </a:lnTo>
                  <a:lnTo>
                    <a:pt x="99" y="291"/>
                  </a:lnTo>
                  <a:lnTo>
                    <a:pt x="112" y="285"/>
                  </a:lnTo>
                  <a:lnTo>
                    <a:pt x="124" y="279"/>
                  </a:lnTo>
                  <a:lnTo>
                    <a:pt x="138" y="275"/>
                  </a:lnTo>
                  <a:lnTo>
                    <a:pt x="149" y="272"/>
                  </a:lnTo>
                  <a:lnTo>
                    <a:pt x="160" y="272"/>
                  </a:lnTo>
                  <a:lnTo>
                    <a:pt x="166" y="266"/>
                  </a:lnTo>
                  <a:lnTo>
                    <a:pt x="160" y="265"/>
                  </a:lnTo>
                  <a:lnTo>
                    <a:pt x="155" y="264"/>
                  </a:lnTo>
                  <a:lnTo>
                    <a:pt x="150" y="263"/>
                  </a:lnTo>
                  <a:lnTo>
                    <a:pt x="145" y="261"/>
                  </a:lnTo>
                  <a:lnTo>
                    <a:pt x="142" y="259"/>
                  </a:lnTo>
                  <a:lnTo>
                    <a:pt x="139" y="257"/>
                  </a:lnTo>
                  <a:lnTo>
                    <a:pt x="135" y="254"/>
                  </a:lnTo>
                  <a:lnTo>
                    <a:pt x="133" y="251"/>
                  </a:lnTo>
                  <a:lnTo>
                    <a:pt x="130" y="244"/>
                  </a:lnTo>
                  <a:lnTo>
                    <a:pt x="128" y="236"/>
                  </a:lnTo>
                  <a:lnTo>
                    <a:pt x="127" y="229"/>
                  </a:lnTo>
                  <a:lnTo>
                    <a:pt x="127" y="222"/>
                  </a:lnTo>
                  <a:lnTo>
                    <a:pt x="126" y="208"/>
                  </a:lnTo>
                  <a:lnTo>
                    <a:pt x="124" y="195"/>
                  </a:lnTo>
                  <a:lnTo>
                    <a:pt x="121" y="182"/>
                  </a:lnTo>
                  <a:lnTo>
                    <a:pt x="119" y="171"/>
                  </a:lnTo>
                  <a:lnTo>
                    <a:pt x="115" y="161"/>
                  </a:lnTo>
                  <a:lnTo>
                    <a:pt x="110" y="152"/>
                  </a:lnTo>
                  <a:lnTo>
                    <a:pt x="106" y="143"/>
                  </a:lnTo>
                  <a:lnTo>
                    <a:pt x="100" y="134"/>
                  </a:lnTo>
                  <a:lnTo>
                    <a:pt x="89" y="119"/>
                  </a:lnTo>
                  <a:lnTo>
                    <a:pt x="78" y="104"/>
                  </a:lnTo>
                  <a:lnTo>
                    <a:pt x="68" y="90"/>
                  </a:lnTo>
                  <a:lnTo>
                    <a:pt x="60" y="74"/>
                  </a:lnTo>
                  <a:lnTo>
                    <a:pt x="74" y="66"/>
                  </a:lnTo>
                  <a:lnTo>
                    <a:pt x="86" y="60"/>
                  </a:lnTo>
                  <a:lnTo>
                    <a:pt x="93" y="58"/>
                  </a:lnTo>
                  <a:lnTo>
                    <a:pt x="99" y="57"/>
                  </a:lnTo>
                  <a:lnTo>
                    <a:pt x="106" y="56"/>
                  </a:lnTo>
                  <a:lnTo>
                    <a:pt x="112" y="56"/>
                  </a:lnTo>
                  <a:lnTo>
                    <a:pt x="123" y="56"/>
                  </a:lnTo>
                  <a:lnTo>
                    <a:pt x="130" y="58"/>
                  </a:lnTo>
                  <a:lnTo>
                    <a:pt x="133" y="59"/>
                  </a:lnTo>
                  <a:lnTo>
                    <a:pt x="137" y="60"/>
                  </a:lnTo>
                  <a:lnTo>
                    <a:pt x="139" y="61"/>
                  </a:lnTo>
                  <a:lnTo>
                    <a:pt x="143" y="61"/>
                  </a:lnTo>
                  <a:lnTo>
                    <a:pt x="149" y="59"/>
                  </a:lnTo>
                  <a:lnTo>
                    <a:pt x="160" y="56"/>
                  </a:lnTo>
                  <a:lnTo>
                    <a:pt x="160" y="47"/>
                  </a:lnTo>
                  <a:lnTo>
                    <a:pt x="162" y="40"/>
                  </a:lnTo>
                  <a:lnTo>
                    <a:pt x="164" y="33"/>
                  </a:lnTo>
                  <a:lnTo>
                    <a:pt x="166" y="25"/>
                  </a:lnTo>
                  <a:lnTo>
                    <a:pt x="168" y="19"/>
                  </a:lnTo>
                  <a:lnTo>
                    <a:pt x="171" y="13"/>
                  </a:lnTo>
                  <a:lnTo>
                    <a:pt x="172" y="7"/>
                  </a:lnTo>
                  <a:lnTo>
                    <a:pt x="173" y="0"/>
                  </a:lnTo>
                  <a:lnTo>
                    <a:pt x="187" y="0"/>
                  </a:lnTo>
                  <a:lnTo>
                    <a:pt x="201" y="0"/>
                  </a:lnTo>
                  <a:lnTo>
                    <a:pt x="214" y="0"/>
                  </a:lnTo>
                  <a:lnTo>
                    <a:pt x="225" y="0"/>
                  </a:lnTo>
                  <a:lnTo>
                    <a:pt x="235" y="1"/>
                  </a:lnTo>
                  <a:lnTo>
                    <a:pt x="244" y="4"/>
                  </a:lnTo>
                  <a:lnTo>
                    <a:pt x="254" y="8"/>
                  </a:lnTo>
                  <a:lnTo>
                    <a:pt x="263" y="12"/>
                  </a:lnTo>
                  <a:lnTo>
                    <a:pt x="270" y="17"/>
                  </a:lnTo>
                  <a:lnTo>
                    <a:pt x="280" y="21"/>
                  </a:lnTo>
                  <a:lnTo>
                    <a:pt x="289" y="24"/>
                  </a:lnTo>
                  <a:lnTo>
                    <a:pt x="299" y="25"/>
                  </a:lnTo>
                  <a:lnTo>
                    <a:pt x="279" y="62"/>
                  </a:lnTo>
                  <a:lnTo>
                    <a:pt x="283" y="67"/>
                  </a:lnTo>
                  <a:lnTo>
                    <a:pt x="287" y="72"/>
                  </a:lnTo>
                  <a:lnTo>
                    <a:pt x="292" y="77"/>
                  </a:lnTo>
                  <a:lnTo>
                    <a:pt x="297" y="82"/>
                  </a:lnTo>
                  <a:lnTo>
                    <a:pt x="308" y="88"/>
                  </a:lnTo>
                  <a:lnTo>
                    <a:pt x="319" y="94"/>
                  </a:lnTo>
                  <a:lnTo>
                    <a:pt x="341" y="103"/>
                  </a:lnTo>
                  <a:lnTo>
                    <a:pt x="358" y="111"/>
                  </a:lnTo>
                  <a:lnTo>
                    <a:pt x="356" y="119"/>
                  </a:lnTo>
                  <a:lnTo>
                    <a:pt x="353" y="126"/>
                  </a:lnTo>
                  <a:lnTo>
                    <a:pt x="350" y="131"/>
                  </a:lnTo>
                  <a:lnTo>
                    <a:pt x="346" y="135"/>
                  </a:lnTo>
                  <a:lnTo>
                    <a:pt x="343" y="141"/>
                  </a:lnTo>
                  <a:lnTo>
                    <a:pt x="341" y="146"/>
                  </a:lnTo>
                  <a:lnTo>
                    <a:pt x="340" y="153"/>
                  </a:lnTo>
                  <a:lnTo>
                    <a:pt x="339" y="161"/>
                  </a:lnTo>
                  <a:lnTo>
                    <a:pt x="340" y="168"/>
                  </a:lnTo>
                  <a:lnTo>
                    <a:pt x="344" y="176"/>
                  </a:lnTo>
                  <a:lnTo>
                    <a:pt x="350" y="184"/>
                  </a:lnTo>
                  <a:lnTo>
                    <a:pt x="356" y="193"/>
                  </a:lnTo>
                  <a:lnTo>
                    <a:pt x="363" y="200"/>
                  </a:lnTo>
                  <a:lnTo>
                    <a:pt x="369" y="205"/>
                  </a:lnTo>
                  <a:lnTo>
                    <a:pt x="375" y="209"/>
                  </a:lnTo>
                  <a:lnTo>
                    <a:pt x="378" y="210"/>
                  </a:lnTo>
                  <a:lnTo>
                    <a:pt x="379" y="226"/>
                  </a:lnTo>
                  <a:lnTo>
                    <a:pt x="381" y="241"/>
                  </a:lnTo>
                  <a:lnTo>
                    <a:pt x="386" y="256"/>
                  </a:lnTo>
                  <a:lnTo>
                    <a:pt x="391" y="268"/>
                  </a:lnTo>
                  <a:lnTo>
                    <a:pt x="397" y="279"/>
                  </a:lnTo>
                  <a:lnTo>
                    <a:pt x="404" y="289"/>
                  </a:lnTo>
                  <a:lnTo>
                    <a:pt x="413" y="298"/>
                  </a:lnTo>
                  <a:lnTo>
                    <a:pt x="422" y="307"/>
                  </a:lnTo>
                  <a:lnTo>
                    <a:pt x="432" y="315"/>
                  </a:lnTo>
                  <a:lnTo>
                    <a:pt x="442" y="322"/>
                  </a:lnTo>
                  <a:lnTo>
                    <a:pt x="452" y="329"/>
                  </a:lnTo>
                  <a:lnTo>
                    <a:pt x="463" y="335"/>
                  </a:lnTo>
                  <a:lnTo>
                    <a:pt x="485" y="346"/>
                  </a:lnTo>
                  <a:lnTo>
                    <a:pt x="504" y="357"/>
                  </a:lnTo>
                  <a:lnTo>
                    <a:pt x="466" y="390"/>
                  </a:lnTo>
                  <a:lnTo>
                    <a:pt x="430" y="424"/>
                  </a:lnTo>
                  <a:lnTo>
                    <a:pt x="413" y="440"/>
                  </a:lnTo>
                  <a:lnTo>
                    <a:pt x="397" y="457"/>
                  </a:lnTo>
                  <a:lnTo>
                    <a:pt x="380" y="476"/>
                  </a:lnTo>
                  <a:lnTo>
                    <a:pt x="365" y="493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977" name="Google Shape;977;p59"/>
            <p:cNvSpPr/>
            <p:nvPr/>
          </p:nvSpPr>
          <p:spPr>
            <a:xfrm>
              <a:off x="4163809" y="2314082"/>
              <a:ext cx="219047" cy="241431"/>
            </a:xfrm>
            <a:custGeom>
              <a:avLst/>
              <a:gdLst/>
              <a:ahLst/>
              <a:cxnLst/>
              <a:rect l="l" t="t" r="r" b="b"/>
              <a:pathLst>
                <a:path w="438" h="451" extrusionOk="0">
                  <a:moveTo>
                    <a:pt x="438" y="235"/>
                  </a:moveTo>
                  <a:lnTo>
                    <a:pt x="431" y="212"/>
                  </a:lnTo>
                  <a:lnTo>
                    <a:pt x="426" y="190"/>
                  </a:lnTo>
                  <a:lnTo>
                    <a:pt x="420" y="169"/>
                  </a:lnTo>
                  <a:lnTo>
                    <a:pt x="415" y="148"/>
                  </a:lnTo>
                  <a:lnTo>
                    <a:pt x="408" y="128"/>
                  </a:lnTo>
                  <a:lnTo>
                    <a:pt x="398" y="106"/>
                  </a:lnTo>
                  <a:lnTo>
                    <a:pt x="393" y="95"/>
                  </a:lnTo>
                  <a:lnTo>
                    <a:pt x="387" y="85"/>
                  </a:lnTo>
                  <a:lnTo>
                    <a:pt x="380" y="74"/>
                  </a:lnTo>
                  <a:lnTo>
                    <a:pt x="372" y="62"/>
                  </a:lnTo>
                  <a:lnTo>
                    <a:pt x="367" y="62"/>
                  </a:lnTo>
                  <a:lnTo>
                    <a:pt x="363" y="61"/>
                  </a:lnTo>
                  <a:lnTo>
                    <a:pt x="359" y="60"/>
                  </a:lnTo>
                  <a:lnTo>
                    <a:pt x="356" y="58"/>
                  </a:lnTo>
                  <a:lnTo>
                    <a:pt x="349" y="54"/>
                  </a:lnTo>
                  <a:lnTo>
                    <a:pt x="342" y="49"/>
                  </a:lnTo>
                  <a:lnTo>
                    <a:pt x="335" y="45"/>
                  </a:lnTo>
                  <a:lnTo>
                    <a:pt x="326" y="41"/>
                  </a:lnTo>
                  <a:lnTo>
                    <a:pt x="320" y="40"/>
                  </a:lnTo>
                  <a:lnTo>
                    <a:pt x="314" y="38"/>
                  </a:lnTo>
                  <a:lnTo>
                    <a:pt x="307" y="38"/>
                  </a:lnTo>
                  <a:lnTo>
                    <a:pt x="298" y="37"/>
                  </a:lnTo>
                  <a:lnTo>
                    <a:pt x="293" y="38"/>
                  </a:lnTo>
                  <a:lnTo>
                    <a:pt x="287" y="39"/>
                  </a:lnTo>
                  <a:lnTo>
                    <a:pt x="282" y="40"/>
                  </a:lnTo>
                  <a:lnTo>
                    <a:pt x="276" y="42"/>
                  </a:lnTo>
                  <a:lnTo>
                    <a:pt x="268" y="47"/>
                  </a:lnTo>
                  <a:lnTo>
                    <a:pt x="260" y="52"/>
                  </a:lnTo>
                  <a:lnTo>
                    <a:pt x="251" y="58"/>
                  </a:lnTo>
                  <a:lnTo>
                    <a:pt x="244" y="64"/>
                  </a:lnTo>
                  <a:lnTo>
                    <a:pt x="239" y="66"/>
                  </a:lnTo>
                  <a:lnTo>
                    <a:pt x="235" y="67"/>
                  </a:lnTo>
                  <a:lnTo>
                    <a:pt x="230" y="68"/>
                  </a:lnTo>
                  <a:lnTo>
                    <a:pt x="226" y="69"/>
                  </a:lnTo>
                  <a:lnTo>
                    <a:pt x="217" y="66"/>
                  </a:lnTo>
                  <a:lnTo>
                    <a:pt x="205" y="58"/>
                  </a:lnTo>
                  <a:lnTo>
                    <a:pt x="190" y="48"/>
                  </a:lnTo>
                  <a:lnTo>
                    <a:pt x="174" y="37"/>
                  </a:lnTo>
                  <a:lnTo>
                    <a:pt x="145" y="16"/>
                  </a:lnTo>
                  <a:lnTo>
                    <a:pt x="133" y="7"/>
                  </a:lnTo>
                  <a:lnTo>
                    <a:pt x="113" y="0"/>
                  </a:lnTo>
                  <a:lnTo>
                    <a:pt x="104" y="9"/>
                  </a:lnTo>
                  <a:lnTo>
                    <a:pt x="98" y="18"/>
                  </a:lnTo>
                  <a:lnTo>
                    <a:pt x="95" y="23"/>
                  </a:lnTo>
                  <a:lnTo>
                    <a:pt x="94" y="28"/>
                  </a:lnTo>
                  <a:lnTo>
                    <a:pt x="93" y="35"/>
                  </a:lnTo>
                  <a:lnTo>
                    <a:pt x="93" y="43"/>
                  </a:lnTo>
                  <a:lnTo>
                    <a:pt x="93" y="46"/>
                  </a:lnTo>
                  <a:lnTo>
                    <a:pt x="95" y="49"/>
                  </a:lnTo>
                  <a:lnTo>
                    <a:pt x="98" y="52"/>
                  </a:lnTo>
                  <a:lnTo>
                    <a:pt x="101" y="55"/>
                  </a:lnTo>
                  <a:lnTo>
                    <a:pt x="110" y="63"/>
                  </a:lnTo>
                  <a:lnTo>
                    <a:pt x="119" y="69"/>
                  </a:lnTo>
                  <a:lnTo>
                    <a:pt x="112" y="69"/>
                  </a:lnTo>
                  <a:lnTo>
                    <a:pt x="105" y="71"/>
                  </a:lnTo>
                  <a:lnTo>
                    <a:pt x="99" y="73"/>
                  </a:lnTo>
                  <a:lnTo>
                    <a:pt x="93" y="76"/>
                  </a:lnTo>
                  <a:lnTo>
                    <a:pt x="80" y="84"/>
                  </a:lnTo>
                  <a:lnTo>
                    <a:pt x="66" y="93"/>
                  </a:lnTo>
                  <a:lnTo>
                    <a:pt x="63" y="103"/>
                  </a:lnTo>
                  <a:lnTo>
                    <a:pt x="61" y="112"/>
                  </a:lnTo>
                  <a:lnTo>
                    <a:pt x="58" y="119"/>
                  </a:lnTo>
                  <a:lnTo>
                    <a:pt x="56" y="125"/>
                  </a:lnTo>
                  <a:lnTo>
                    <a:pt x="49" y="133"/>
                  </a:lnTo>
                  <a:lnTo>
                    <a:pt x="45" y="138"/>
                  </a:lnTo>
                  <a:lnTo>
                    <a:pt x="39" y="144"/>
                  </a:lnTo>
                  <a:lnTo>
                    <a:pt x="36" y="151"/>
                  </a:lnTo>
                  <a:lnTo>
                    <a:pt x="35" y="156"/>
                  </a:lnTo>
                  <a:lnTo>
                    <a:pt x="34" y="162"/>
                  </a:lnTo>
                  <a:lnTo>
                    <a:pt x="33" y="169"/>
                  </a:lnTo>
                  <a:lnTo>
                    <a:pt x="33" y="179"/>
                  </a:lnTo>
                  <a:lnTo>
                    <a:pt x="0" y="235"/>
                  </a:lnTo>
                  <a:lnTo>
                    <a:pt x="4" y="236"/>
                  </a:lnTo>
                  <a:lnTo>
                    <a:pt x="7" y="238"/>
                  </a:lnTo>
                  <a:lnTo>
                    <a:pt x="11" y="240"/>
                  </a:lnTo>
                  <a:lnTo>
                    <a:pt x="13" y="243"/>
                  </a:lnTo>
                  <a:lnTo>
                    <a:pt x="15" y="246"/>
                  </a:lnTo>
                  <a:lnTo>
                    <a:pt x="18" y="248"/>
                  </a:lnTo>
                  <a:lnTo>
                    <a:pt x="22" y="248"/>
                  </a:lnTo>
                  <a:lnTo>
                    <a:pt x="26" y="247"/>
                  </a:lnTo>
                  <a:lnTo>
                    <a:pt x="39" y="277"/>
                  </a:lnTo>
                  <a:lnTo>
                    <a:pt x="33" y="308"/>
                  </a:lnTo>
                  <a:lnTo>
                    <a:pt x="33" y="346"/>
                  </a:lnTo>
                  <a:lnTo>
                    <a:pt x="53" y="347"/>
                  </a:lnTo>
                  <a:lnTo>
                    <a:pt x="72" y="350"/>
                  </a:lnTo>
                  <a:lnTo>
                    <a:pt x="93" y="353"/>
                  </a:lnTo>
                  <a:lnTo>
                    <a:pt x="113" y="358"/>
                  </a:lnTo>
                  <a:lnTo>
                    <a:pt x="107" y="366"/>
                  </a:lnTo>
                  <a:lnTo>
                    <a:pt x="104" y="376"/>
                  </a:lnTo>
                  <a:lnTo>
                    <a:pt x="100" y="387"/>
                  </a:lnTo>
                  <a:lnTo>
                    <a:pt x="96" y="400"/>
                  </a:lnTo>
                  <a:lnTo>
                    <a:pt x="89" y="425"/>
                  </a:lnTo>
                  <a:lnTo>
                    <a:pt x="79" y="451"/>
                  </a:lnTo>
                  <a:lnTo>
                    <a:pt x="94" y="449"/>
                  </a:lnTo>
                  <a:lnTo>
                    <a:pt x="109" y="447"/>
                  </a:lnTo>
                  <a:lnTo>
                    <a:pt x="123" y="447"/>
                  </a:lnTo>
                  <a:lnTo>
                    <a:pt x="137" y="447"/>
                  </a:lnTo>
                  <a:lnTo>
                    <a:pt x="152" y="447"/>
                  </a:lnTo>
                  <a:lnTo>
                    <a:pt x="169" y="446"/>
                  </a:lnTo>
                  <a:lnTo>
                    <a:pt x="186" y="445"/>
                  </a:lnTo>
                  <a:lnTo>
                    <a:pt x="205" y="444"/>
                  </a:lnTo>
                  <a:lnTo>
                    <a:pt x="228" y="445"/>
                  </a:lnTo>
                  <a:lnTo>
                    <a:pt x="252" y="446"/>
                  </a:lnTo>
                  <a:lnTo>
                    <a:pt x="276" y="446"/>
                  </a:lnTo>
                  <a:lnTo>
                    <a:pt x="300" y="445"/>
                  </a:lnTo>
                  <a:lnTo>
                    <a:pt x="322" y="444"/>
                  </a:lnTo>
                  <a:lnTo>
                    <a:pt x="343" y="442"/>
                  </a:lnTo>
                  <a:lnTo>
                    <a:pt x="362" y="440"/>
                  </a:lnTo>
                  <a:lnTo>
                    <a:pt x="379" y="438"/>
                  </a:lnTo>
                  <a:lnTo>
                    <a:pt x="372" y="432"/>
                  </a:lnTo>
                  <a:lnTo>
                    <a:pt x="365" y="425"/>
                  </a:lnTo>
                  <a:lnTo>
                    <a:pt x="361" y="419"/>
                  </a:lnTo>
                  <a:lnTo>
                    <a:pt x="359" y="413"/>
                  </a:lnTo>
                  <a:lnTo>
                    <a:pt x="363" y="411"/>
                  </a:lnTo>
                  <a:lnTo>
                    <a:pt x="367" y="407"/>
                  </a:lnTo>
                  <a:lnTo>
                    <a:pt x="369" y="403"/>
                  </a:lnTo>
                  <a:lnTo>
                    <a:pt x="370" y="398"/>
                  </a:lnTo>
                  <a:lnTo>
                    <a:pt x="372" y="389"/>
                  </a:lnTo>
                  <a:lnTo>
                    <a:pt x="372" y="382"/>
                  </a:lnTo>
                  <a:lnTo>
                    <a:pt x="385" y="379"/>
                  </a:lnTo>
                  <a:lnTo>
                    <a:pt x="398" y="376"/>
                  </a:lnTo>
                  <a:lnTo>
                    <a:pt x="380" y="367"/>
                  </a:lnTo>
                  <a:lnTo>
                    <a:pt x="365" y="359"/>
                  </a:lnTo>
                  <a:lnTo>
                    <a:pt x="353" y="351"/>
                  </a:lnTo>
                  <a:lnTo>
                    <a:pt x="343" y="344"/>
                  </a:lnTo>
                  <a:lnTo>
                    <a:pt x="336" y="336"/>
                  </a:lnTo>
                  <a:lnTo>
                    <a:pt x="330" y="329"/>
                  </a:lnTo>
                  <a:lnTo>
                    <a:pt x="325" y="323"/>
                  </a:lnTo>
                  <a:lnTo>
                    <a:pt x="322" y="317"/>
                  </a:lnTo>
                  <a:lnTo>
                    <a:pt x="316" y="305"/>
                  </a:lnTo>
                  <a:lnTo>
                    <a:pt x="311" y="294"/>
                  </a:lnTo>
                  <a:lnTo>
                    <a:pt x="306" y="289"/>
                  </a:lnTo>
                  <a:lnTo>
                    <a:pt x="301" y="283"/>
                  </a:lnTo>
                  <a:lnTo>
                    <a:pt x="294" y="277"/>
                  </a:lnTo>
                  <a:lnTo>
                    <a:pt x="285" y="271"/>
                  </a:lnTo>
                  <a:lnTo>
                    <a:pt x="301" y="274"/>
                  </a:lnTo>
                  <a:lnTo>
                    <a:pt x="314" y="275"/>
                  </a:lnTo>
                  <a:lnTo>
                    <a:pt x="326" y="275"/>
                  </a:lnTo>
                  <a:lnTo>
                    <a:pt x="336" y="273"/>
                  </a:lnTo>
                  <a:lnTo>
                    <a:pt x="346" y="271"/>
                  </a:lnTo>
                  <a:lnTo>
                    <a:pt x="354" y="268"/>
                  </a:lnTo>
                  <a:lnTo>
                    <a:pt x="362" y="264"/>
                  </a:lnTo>
                  <a:lnTo>
                    <a:pt x="369" y="260"/>
                  </a:lnTo>
                  <a:lnTo>
                    <a:pt x="383" y="251"/>
                  </a:lnTo>
                  <a:lnTo>
                    <a:pt x="398" y="243"/>
                  </a:lnTo>
                  <a:lnTo>
                    <a:pt x="407" y="240"/>
                  </a:lnTo>
                  <a:lnTo>
                    <a:pt x="416" y="237"/>
                  </a:lnTo>
                  <a:lnTo>
                    <a:pt x="427" y="236"/>
                  </a:lnTo>
                  <a:lnTo>
                    <a:pt x="438" y="23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978" name="Google Shape;978;p59"/>
            <p:cNvSpPr/>
            <p:nvPr/>
          </p:nvSpPr>
          <p:spPr>
            <a:xfrm>
              <a:off x="4194286" y="2574827"/>
              <a:ext cx="300952" cy="278450"/>
            </a:xfrm>
            <a:custGeom>
              <a:avLst/>
              <a:gdLst/>
              <a:ahLst/>
              <a:cxnLst/>
              <a:rect l="l" t="t" r="r" b="b"/>
              <a:pathLst>
                <a:path w="578" h="524" extrusionOk="0">
                  <a:moveTo>
                    <a:pt x="332" y="99"/>
                  </a:moveTo>
                  <a:lnTo>
                    <a:pt x="331" y="94"/>
                  </a:lnTo>
                  <a:lnTo>
                    <a:pt x="329" y="90"/>
                  </a:lnTo>
                  <a:lnTo>
                    <a:pt x="327" y="88"/>
                  </a:lnTo>
                  <a:lnTo>
                    <a:pt x="325" y="86"/>
                  </a:lnTo>
                  <a:lnTo>
                    <a:pt x="320" y="85"/>
                  </a:lnTo>
                  <a:lnTo>
                    <a:pt x="315" y="85"/>
                  </a:lnTo>
                  <a:lnTo>
                    <a:pt x="312" y="85"/>
                  </a:lnTo>
                  <a:lnTo>
                    <a:pt x="309" y="85"/>
                  </a:lnTo>
                  <a:lnTo>
                    <a:pt x="306" y="84"/>
                  </a:lnTo>
                  <a:lnTo>
                    <a:pt x="304" y="82"/>
                  </a:lnTo>
                  <a:lnTo>
                    <a:pt x="301" y="79"/>
                  </a:lnTo>
                  <a:lnTo>
                    <a:pt x="297" y="75"/>
                  </a:lnTo>
                  <a:lnTo>
                    <a:pt x="295" y="69"/>
                  </a:lnTo>
                  <a:lnTo>
                    <a:pt x="293" y="61"/>
                  </a:lnTo>
                  <a:lnTo>
                    <a:pt x="275" y="66"/>
                  </a:lnTo>
                  <a:lnTo>
                    <a:pt x="263" y="70"/>
                  </a:lnTo>
                  <a:lnTo>
                    <a:pt x="258" y="73"/>
                  </a:lnTo>
                  <a:lnTo>
                    <a:pt x="254" y="76"/>
                  </a:lnTo>
                  <a:lnTo>
                    <a:pt x="251" y="78"/>
                  </a:lnTo>
                  <a:lnTo>
                    <a:pt x="249" y="81"/>
                  </a:lnTo>
                  <a:lnTo>
                    <a:pt x="247" y="87"/>
                  </a:lnTo>
                  <a:lnTo>
                    <a:pt x="246" y="95"/>
                  </a:lnTo>
                  <a:lnTo>
                    <a:pt x="246" y="105"/>
                  </a:lnTo>
                  <a:lnTo>
                    <a:pt x="246" y="117"/>
                  </a:lnTo>
                  <a:lnTo>
                    <a:pt x="247" y="131"/>
                  </a:lnTo>
                  <a:lnTo>
                    <a:pt x="249" y="143"/>
                  </a:lnTo>
                  <a:lnTo>
                    <a:pt x="253" y="153"/>
                  </a:lnTo>
                  <a:lnTo>
                    <a:pt x="259" y="162"/>
                  </a:lnTo>
                  <a:lnTo>
                    <a:pt x="262" y="166"/>
                  </a:lnTo>
                  <a:lnTo>
                    <a:pt x="266" y="169"/>
                  </a:lnTo>
                  <a:lnTo>
                    <a:pt x="270" y="172"/>
                  </a:lnTo>
                  <a:lnTo>
                    <a:pt x="274" y="174"/>
                  </a:lnTo>
                  <a:lnTo>
                    <a:pt x="279" y="176"/>
                  </a:lnTo>
                  <a:lnTo>
                    <a:pt x="283" y="177"/>
                  </a:lnTo>
                  <a:lnTo>
                    <a:pt x="287" y="178"/>
                  </a:lnTo>
                  <a:lnTo>
                    <a:pt x="293" y="178"/>
                  </a:lnTo>
                  <a:lnTo>
                    <a:pt x="293" y="182"/>
                  </a:lnTo>
                  <a:lnTo>
                    <a:pt x="295" y="187"/>
                  </a:lnTo>
                  <a:lnTo>
                    <a:pt x="298" y="191"/>
                  </a:lnTo>
                  <a:lnTo>
                    <a:pt x="303" y="195"/>
                  </a:lnTo>
                  <a:lnTo>
                    <a:pt x="314" y="203"/>
                  </a:lnTo>
                  <a:lnTo>
                    <a:pt x="327" y="211"/>
                  </a:lnTo>
                  <a:lnTo>
                    <a:pt x="351" y="225"/>
                  </a:lnTo>
                  <a:lnTo>
                    <a:pt x="365" y="234"/>
                  </a:lnTo>
                  <a:lnTo>
                    <a:pt x="439" y="296"/>
                  </a:lnTo>
                  <a:lnTo>
                    <a:pt x="443" y="303"/>
                  </a:lnTo>
                  <a:lnTo>
                    <a:pt x="449" y="309"/>
                  </a:lnTo>
                  <a:lnTo>
                    <a:pt x="454" y="314"/>
                  </a:lnTo>
                  <a:lnTo>
                    <a:pt x="461" y="318"/>
                  </a:lnTo>
                  <a:lnTo>
                    <a:pt x="469" y="320"/>
                  </a:lnTo>
                  <a:lnTo>
                    <a:pt x="477" y="322"/>
                  </a:lnTo>
                  <a:lnTo>
                    <a:pt x="487" y="322"/>
                  </a:lnTo>
                  <a:lnTo>
                    <a:pt x="498" y="321"/>
                  </a:lnTo>
                  <a:lnTo>
                    <a:pt x="500" y="324"/>
                  </a:lnTo>
                  <a:lnTo>
                    <a:pt x="504" y="328"/>
                  </a:lnTo>
                  <a:lnTo>
                    <a:pt x="507" y="332"/>
                  </a:lnTo>
                  <a:lnTo>
                    <a:pt x="511" y="337"/>
                  </a:lnTo>
                  <a:lnTo>
                    <a:pt x="523" y="346"/>
                  </a:lnTo>
                  <a:lnTo>
                    <a:pt x="536" y="356"/>
                  </a:lnTo>
                  <a:lnTo>
                    <a:pt x="549" y="364"/>
                  </a:lnTo>
                  <a:lnTo>
                    <a:pt x="561" y="370"/>
                  </a:lnTo>
                  <a:lnTo>
                    <a:pt x="571" y="374"/>
                  </a:lnTo>
                  <a:lnTo>
                    <a:pt x="578" y="376"/>
                  </a:lnTo>
                  <a:lnTo>
                    <a:pt x="577" y="383"/>
                  </a:lnTo>
                  <a:lnTo>
                    <a:pt x="574" y="391"/>
                  </a:lnTo>
                  <a:lnTo>
                    <a:pt x="570" y="400"/>
                  </a:lnTo>
                  <a:lnTo>
                    <a:pt x="565" y="407"/>
                  </a:lnTo>
                  <a:lnTo>
                    <a:pt x="552" y="388"/>
                  </a:lnTo>
                  <a:lnTo>
                    <a:pt x="541" y="387"/>
                  </a:lnTo>
                  <a:lnTo>
                    <a:pt x="530" y="384"/>
                  </a:lnTo>
                  <a:lnTo>
                    <a:pt x="526" y="383"/>
                  </a:lnTo>
                  <a:lnTo>
                    <a:pt x="521" y="381"/>
                  </a:lnTo>
                  <a:lnTo>
                    <a:pt x="519" y="378"/>
                  </a:lnTo>
                  <a:lnTo>
                    <a:pt x="518" y="376"/>
                  </a:lnTo>
                  <a:lnTo>
                    <a:pt x="508" y="376"/>
                  </a:lnTo>
                  <a:lnTo>
                    <a:pt x="498" y="376"/>
                  </a:lnTo>
                  <a:lnTo>
                    <a:pt x="498" y="382"/>
                  </a:lnTo>
                  <a:lnTo>
                    <a:pt x="498" y="389"/>
                  </a:lnTo>
                  <a:lnTo>
                    <a:pt x="498" y="397"/>
                  </a:lnTo>
                  <a:lnTo>
                    <a:pt x="498" y="407"/>
                  </a:lnTo>
                  <a:lnTo>
                    <a:pt x="499" y="414"/>
                  </a:lnTo>
                  <a:lnTo>
                    <a:pt x="504" y="422"/>
                  </a:lnTo>
                  <a:lnTo>
                    <a:pt x="506" y="426"/>
                  </a:lnTo>
                  <a:lnTo>
                    <a:pt x="509" y="429"/>
                  </a:lnTo>
                  <a:lnTo>
                    <a:pt x="514" y="431"/>
                  </a:lnTo>
                  <a:lnTo>
                    <a:pt x="518" y="432"/>
                  </a:lnTo>
                  <a:lnTo>
                    <a:pt x="514" y="442"/>
                  </a:lnTo>
                  <a:lnTo>
                    <a:pt x="508" y="454"/>
                  </a:lnTo>
                  <a:lnTo>
                    <a:pt x="506" y="460"/>
                  </a:lnTo>
                  <a:lnTo>
                    <a:pt x="504" y="465"/>
                  </a:lnTo>
                  <a:lnTo>
                    <a:pt x="500" y="468"/>
                  </a:lnTo>
                  <a:lnTo>
                    <a:pt x="498" y="469"/>
                  </a:lnTo>
                  <a:lnTo>
                    <a:pt x="493" y="485"/>
                  </a:lnTo>
                  <a:lnTo>
                    <a:pt x="486" y="498"/>
                  </a:lnTo>
                  <a:lnTo>
                    <a:pt x="483" y="505"/>
                  </a:lnTo>
                  <a:lnTo>
                    <a:pt x="481" y="511"/>
                  </a:lnTo>
                  <a:lnTo>
                    <a:pt x="480" y="518"/>
                  </a:lnTo>
                  <a:lnTo>
                    <a:pt x="478" y="524"/>
                  </a:lnTo>
                  <a:lnTo>
                    <a:pt x="465" y="522"/>
                  </a:lnTo>
                  <a:lnTo>
                    <a:pt x="450" y="518"/>
                  </a:lnTo>
                  <a:lnTo>
                    <a:pt x="438" y="513"/>
                  </a:lnTo>
                  <a:lnTo>
                    <a:pt x="432" y="511"/>
                  </a:lnTo>
                  <a:lnTo>
                    <a:pt x="436" y="505"/>
                  </a:lnTo>
                  <a:lnTo>
                    <a:pt x="440" y="499"/>
                  </a:lnTo>
                  <a:lnTo>
                    <a:pt x="445" y="494"/>
                  </a:lnTo>
                  <a:lnTo>
                    <a:pt x="451" y="489"/>
                  </a:lnTo>
                  <a:lnTo>
                    <a:pt x="456" y="484"/>
                  </a:lnTo>
                  <a:lnTo>
                    <a:pt x="461" y="478"/>
                  </a:lnTo>
                  <a:lnTo>
                    <a:pt x="463" y="475"/>
                  </a:lnTo>
                  <a:lnTo>
                    <a:pt x="464" y="471"/>
                  </a:lnTo>
                  <a:lnTo>
                    <a:pt x="465" y="467"/>
                  </a:lnTo>
                  <a:lnTo>
                    <a:pt x="465" y="463"/>
                  </a:lnTo>
                  <a:lnTo>
                    <a:pt x="464" y="455"/>
                  </a:lnTo>
                  <a:lnTo>
                    <a:pt x="463" y="448"/>
                  </a:lnTo>
                  <a:lnTo>
                    <a:pt x="461" y="441"/>
                  </a:lnTo>
                  <a:lnTo>
                    <a:pt x="458" y="434"/>
                  </a:lnTo>
                  <a:lnTo>
                    <a:pt x="449" y="420"/>
                  </a:lnTo>
                  <a:lnTo>
                    <a:pt x="439" y="407"/>
                  </a:lnTo>
                  <a:lnTo>
                    <a:pt x="427" y="395"/>
                  </a:lnTo>
                  <a:lnTo>
                    <a:pt x="415" y="384"/>
                  </a:lnTo>
                  <a:lnTo>
                    <a:pt x="403" y="376"/>
                  </a:lnTo>
                  <a:lnTo>
                    <a:pt x="392" y="370"/>
                  </a:lnTo>
                  <a:lnTo>
                    <a:pt x="385" y="369"/>
                  </a:lnTo>
                  <a:lnTo>
                    <a:pt x="378" y="367"/>
                  </a:lnTo>
                  <a:lnTo>
                    <a:pt x="372" y="364"/>
                  </a:lnTo>
                  <a:lnTo>
                    <a:pt x="366" y="362"/>
                  </a:lnTo>
                  <a:lnTo>
                    <a:pt x="355" y="356"/>
                  </a:lnTo>
                  <a:lnTo>
                    <a:pt x="348" y="349"/>
                  </a:lnTo>
                  <a:lnTo>
                    <a:pt x="336" y="338"/>
                  </a:lnTo>
                  <a:lnTo>
                    <a:pt x="332" y="333"/>
                  </a:lnTo>
                  <a:lnTo>
                    <a:pt x="318" y="330"/>
                  </a:lnTo>
                  <a:lnTo>
                    <a:pt x="305" y="327"/>
                  </a:lnTo>
                  <a:lnTo>
                    <a:pt x="292" y="323"/>
                  </a:lnTo>
                  <a:lnTo>
                    <a:pt x="280" y="319"/>
                  </a:lnTo>
                  <a:lnTo>
                    <a:pt x="268" y="315"/>
                  </a:lnTo>
                  <a:lnTo>
                    <a:pt x="257" y="310"/>
                  </a:lnTo>
                  <a:lnTo>
                    <a:pt x="247" y="304"/>
                  </a:lnTo>
                  <a:lnTo>
                    <a:pt x="237" y="299"/>
                  </a:lnTo>
                  <a:lnTo>
                    <a:pt x="218" y="285"/>
                  </a:lnTo>
                  <a:lnTo>
                    <a:pt x="202" y="272"/>
                  </a:lnTo>
                  <a:lnTo>
                    <a:pt x="186" y="258"/>
                  </a:lnTo>
                  <a:lnTo>
                    <a:pt x="173" y="244"/>
                  </a:lnTo>
                  <a:lnTo>
                    <a:pt x="162" y="229"/>
                  </a:lnTo>
                  <a:lnTo>
                    <a:pt x="152" y="215"/>
                  </a:lnTo>
                  <a:lnTo>
                    <a:pt x="144" y="202"/>
                  </a:lnTo>
                  <a:lnTo>
                    <a:pt x="137" y="189"/>
                  </a:lnTo>
                  <a:lnTo>
                    <a:pt x="126" y="168"/>
                  </a:lnTo>
                  <a:lnTo>
                    <a:pt x="119" y="154"/>
                  </a:lnTo>
                  <a:lnTo>
                    <a:pt x="102" y="154"/>
                  </a:lnTo>
                  <a:lnTo>
                    <a:pt x="89" y="154"/>
                  </a:lnTo>
                  <a:lnTo>
                    <a:pt x="77" y="154"/>
                  </a:lnTo>
                  <a:lnTo>
                    <a:pt x="67" y="154"/>
                  </a:lnTo>
                  <a:lnTo>
                    <a:pt x="61" y="155"/>
                  </a:lnTo>
                  <a:lnTo>
                    <a:pt x="57" y="155"/>
                  </a:lnTo>
                  <a:lnTo>
                    <a:pt x="51" y="157"/>
                  </a:lnTo>
                  <a:lnTo>
                    <a:pt x="46" y="159"/>
                  </a:lnTo>
                  <a:lnTo>
                    <a:pt x="34" y="164"/>
                  </a:lnTo>
                  <a:lnTo>
                    <a:pt x="21" y="172"/>
                  </a:lnTo>
                  <a:lnTo>
                    <a:pt x="15" y="165"/>
                  </a:lnTo>
                  <a:lnTo>
                    <a:pt x="12" y="158"/>
                  </a:lnTo>
                  <a:lnTo>
                    <a:pt x="7" y="150"/>
                  </a:lnTo>
                  <a:lnTo>
                    <a:pt x="5" y="141"/>
                  </a:lnTo>
                  <a:lnTo>
                    <a:pt x="3" y="133"/>
                  </a:lnTo>
                  <a:lnTo>
                    <a:pt x="1" y="123"/>
                  </a:lnTo>
                  <a:lnTo>
                    <a:pt x="1" y="114"/>
                  </a:lnTo>
                  <a:lnTo>
                    <a:pt x="0" y="105"/>
                  </a:lnTo>
                  <a:lnTo>
                    <a:pt x="1" y="93"/>
                  </a:lnTo>
                  <a:lnTo>
                    <a:pt x="3" y="83"/>
                  </a:lnTo>
                  <a:lnTo>
                    <a:pt x="5" y="71"/>
                  </a:lnTo>
                  <a:lnTo>
                    <a:pt x="6" y="55"/>
                  </a:lnTo>
                  <a:lnTo>
                    <a:pt x="6" y="49"/>
                  </a:lnTo>
                  <a:lnTo>
                    <a:pt x="27" y="49"/>
                  </a:lnTo>
                  <a:lnTo>
                    <a:pt x="34" y="47"/>
                  </a:lnTo>
                  <a:lnTo>
                    <a:pt x="39" y="44"/>
                  </a:lnTo>
                  <a:lnTo>
                    <a:pt x="45" y="41"/>
                  </a:lnTo>
                  <a:lnTo>
                    <a:pt x="49" y="37"/>
                  </a:lnTo>
                  <a:lnTo>
                    <a:pt x="58" y="31"/>
                  </a:lnTo>
                  <a:lnTo>
                    <a:pt x="67" y="25"/>
                  </a:lnTo>
                  <a:lnTo>
                    <a:pt x="68" y="33"/>
                  </a:lnTo>
                  <a:lnTo>
                    <a:pt x="70" y="39"/>
                  </a:lnTo>
                  <a:lnTo>
                    <a:pt x="73" y="44"/>
                  </a:lnTo>
                  <a:lnTo>
                    <a:pt x="78" y="46"/>
                  </a:lnTo>
                  <a:lnTo>
                    <a:pt x="83" y="48"/>
                  </a:lnTo>
                  <a:lnTo>
                    <a:pt x="89" y="49"/>
                  </a:lnTo>
                  <a:lnTo>
                    <a:pt x="94" y="49"/>
                  </a:lnTo>
                  <a:lnTo>
                    <a:pt x="100" y="49"/>
                  </a:lnTo>
                  <a:lnTo>
                    <a:pt x="104" y="44"/>
                  </a:lnTo>
                  <a:lnTo>
                    <a:pt x="113" y="38"/>
                  </a:lnTo>
                  <a:lnTo>
                    <a:pt x="124" y="31"/>
                  </a:lnTo>
                  <a:lnTo>
                    <a:pt x="136" y="24"/>
                  </a:lnTo>
                  <a:lnTo>
                    <a:pt x="149" y="16"/>
                  </a:lnTo>
                  <a:lnTo>
                    <a:pt x="160" y="11"/>
                  </a:lnTo>
                  <a:lnTo>
                    <a:pt x="168" y="7"/>
                  </a:lnTo>
                  <a:lnTo>
                    <a:pt x="173" y="6"/>
                  </a:lnTo>
                  <a:lnTo>
                    <a:pt x="239" y="0"/>
                  </a:lnTo>
                  <a:lnTo>
                    <a:pt x="243" y="4"/>
                  </a:lnTo>
                  <a:lnTo>
                    <a:pt x="248" y="8"/>
                  </a:lnTo>
                  <a:lnTo>
                    <a:pt x="252" y="11"/>
                  </a:lnTo>
                  <a:lnTo>
                    <a:pt x="257" y="13"/>
                  </a:lnTo>
                  <a:lnTo>
                    <a:pt x="266" y="16"/>
                  </a:lnTo>
                  <a:lnTo>
                    <a:pt x="279" y="19"/>
                  </a:lnTo>
                  <a:lnTo>
                    <a:pt x="304" y="20"/>
                  </a:lnTo>
                  <a:lnTo>
                    <a:pt x="332" y="19"/>
                  </a:lnTo>
                  <a:lnTo>
                    <a:pt x="331" y="34"/>
                  </a:lnTo>
                  <a:lnTo>
                    <a:pt x="329" y="46"/>
                  </a:lnTo>
                  <a:lnTo>
                    <a:pt x="325" y="56"/>
                  </a:lnTo>
                  <a:lnTo>
                    <a:pt x="322" y="65"/>
                  </a:lnTo>
                  <a:lnTo>
                    <a:pt x="320" y="74"/>
                  </a:lnTo>
                  <a:lnTo>
                    <a:pt x="321" y="82"/>
                  </a:lnTo>
                  <a:lnTo>
                    <a:pt x="322" y="86"/>
                  </a:lnTo>
                  <a:lnTo>
                    <a:pt x="325" y="90"/>
                  </a:lnTo>
                  <a:lnTo>
                    <a:pt x="328" y="94"/>
                  </a:lnTo>
                  <a:lnTo>
                    <a:pt x="332" y="9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979" name="Google Shape;979;p59"/>
            <p:cNvSpPr/>
            <p:nvPr/>
          </p:nvSpPr>
          <p:spPr>
            <a:xfrm>
              <a:off x="4215237" y="2745437"/>
              <a:ext cx="40001" cy="83696"/>
            </a:xfrm>
            <a:custGeom>
              <a:avLst/>
              <a:gdLst/>
              <a:ahLst/>
              <a:cxnLst/>
              <a:rect l="l" t="t" r="r" b="b"/>
              <a:pathLst>
                <a:path w="79" h="160" extrusionOk="0">
                  <a:moveTo>
                    <a:pt x="0" y="37"/>
                  </a:moveTo>
                  <a:lnTo>
                    <a:pt x="6" y="37"/>
                  </a:lnTo>
                  <a:lnTo>
                    <a:pt x="11" y="36"/>
                  </a:lnTo>
                  <a:lnTo>
                    <a:pt x="16" y="35"/>
                  </a:lnTo>
                  <a:lnTo>
                    <a:pt x="19" y="33"/>
                  </a:lnTo>
                  <a:lnTo>
                    <a:pt x="26" y="28"/>
                  </a:lnTo>
                  <a:lnTo>
                    <a:pt x="31" y="22"/>
                  </a:lnTo>
                  <a:lnTo>
                    <a:pt x="37" y="16"/>
                  </a:lnTo>
                  <a:lnTo>
                    <a:pt x="41" y="10"/>
                  </a:lnTo>
                  <a:lnTo>
                    <a:pt x="46" y="5"/>
                  </a:lnTo>
                  <a:lnTo>
                    <a:pt x="53" y="0"/>
                  </a:lnTo>
                  <a:lnTo>
                    <a:pt x="57" y="3"/>
                  </a:lnTo>
                  <a:lnTo>
                    <a:pt x="62" y="7"/>
                  </a:lnTo>
                  <a:lnTo>
                    <a:pt x="64" y="10"/>
                  </a:lnTo>
                  <a:lnTo>
                    <a:pt x="66" y="14"/>
                  </a:lnTo>
                  <a:lnTo>
                    <a:pt x="69" y="22"/>
                  </a:lnTo>
                  <a:lnTo>
                    <a:pt x="72" y="32"/>
                  </a:lnTo>
                  <a:lnTo>
                    <a:pt x="73" y="40"/>
                  </a:lnTo>
                  <a:lnTo>
                    <a:pt x="74" y="49"/>
                  </a:lnTo>
                  <a:lnTo>
                    <a:pt x="76" y="58"/>
                  </a:lnTo>
                  <a:lnTo>
                    <a:pt x="79" y="67"/>
                  </a:lnTo>
                  <a:lnTo>
                    <a:pt x="79" y="98"/>
                  </a:lnTo>
                  <a:lnTo>
                    <a:pt x="68" y="115"/>
                  </a:lnTo>
                  <a:lnTo>
                    <a:pt x="59" y="129"/>
                  </a:lnTo>
                  <a:lnTo>
                    <a:pt x="53" y="136"/>
                  </a:lnTo>
                  <a:lnTo>
                    <a:pt x="50" y="144"/>
                  </a:lnTo>
                  <a:lnTo>
                    <a:pt x="48" y="151"/>
                  </a:lnTo>
                  <a:lnTo>
                    <a:pt x="46" y="160"/>
                  </a:lnTo>
                  <a:lnTo>
                    <a:pt x="40" y="155"/>
                  </a:lnTo>
                  <a:lnTo>
                    <a:pt x="33" y="150"/>
                  </a:lnTo>
                  <a:lnTo>
                    <a:pt x="28" y="144"/>
                  </a:lnTo>
                  <a:lnTo>
                    <a:pt x="22" y="137"/>
                  </a:lnTo>
                  <a:lnTo>
                    <a:pt x="18" y="130"/>
                  </a:lnTo>
                  <a:lnTo>
                    <a:pt x="15" y="123"/>
                  </a:lnTo>
                  <a:lnTo>
                    <a:pt x="11" y="115"/>
                  </a:lnTo>
                  <a:lnTo>
                    <a:pt x="8" y="108"/>
                  </a:lnTo>
                  <a:lnTo>
                    <a:pt x="4" y="91"/>
                  </a:lnTo>
                  <a:lnTo>
                    <a:pt x="1" y="73"/>
                  </a:lnTo>
                  <a:lnTo>
                    <a:pt x="0" y="55"/>
                  </a:lnTo>
                  <a:lnTo>
                    <a:pt x="0" y="37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grpSp>
          <p:nvGrpSpPr>
            <p:cNvPr id="980" name="Google Shape;980;p59"/>
            <p:cNvGrpSpPr/>
            <p:nvPr/>
          </p:nvGrpSpPr>
          <p:grpSpPr>
            <a:xfrm>
              <a:off x="6998096" y="3820610"/>
              <a:ext cx="567619" cy="215679"/>
              <a:chOff x="4488" y="2394"/>
              <a:chExt cx="358" cy="124"/>
            </a:xfrm>
          </p:grpSpPr>
          <p:sp>
            <p:nvSpPr>
              <p:cNvPr id="981" name="Google Shape;981;p59"/>
              <p:cNvSpPr/>
              <p:nvPr/>
            </p:nvSpPr>
            <p:spPr>
              <a:xfrm>
                <a:off x="4675" y="2394"/>
                <a:ext cx="171" cy="124"/>
              </a:xfrm>
              <a:custGeom>
                <a:avLst/>
                <a:gdLst/>
                <a:ahLst/>
                <a:cxnLst/>
                <a:rect l="l" t="t" r="r" b="b"/>
                <a:pathLst>
                  <a:path w="512" h="408" extrusionOk="0">
                    <a:moveTo>
                      <a:pt x="452" y="204"/>
                    </a:moveTo>
                    <a:lnTo>
                      <a:pt x="442" y="202"/>
                    </a:lnTo>
                    <a:lnTo>
                      <a:pt x="424" y="198"/>
                    </a:lnTo>
                    <a:lnTo>
                      <a:pt x="407" y="194"/>
                    </a:lnTo>
                    <a:lnTo>
                      <a:pt x="392" y="192"/>
                    </a:lnTo>
                    <a:lnTo>
                      <a:pt x="387" y="193"/>
                    </a:lnTo>
                    <a:lnTo>
                      <a:pt x="380" y="195"/>
                    </a:lnTo>
                    <a:lnTo>
                      <a:pt x="374" y="198"/>
                    </a:lnTo>
                    <a:lnTo>
                      <a:pt x="367" y="203"/>
                    </a:lnTo>
                    <a:lnTo>
                      <a:pt x="362" y="207"/>
                    </a:lnTo>
                    <a:lnTo>
                      <a:pt x="356" y="212"/>
                    </a:lnTo>
                    <a:lnTo>
                      <a:pt x="354" y="217"/>
                    </a:lnTo>
                    <a:lnTo>
                      <a:pt x="353" y="222"/>
                    </a:lnTo>
                    <a:lnTo>
                      <a:pt x="351" y="238"/>
                    </a:lnTo>
                    <a:lnTo>
                      <a:pt x="347" y="254"/>
                    </a:lnTo>
                    <a:lnTo>
                      <a:pt x="342" y="271"/>
                    </a:lnTo>
                    <a:lnTo>
                      <a:pt x="335" y="289"/>
                    </a:lnTo>
                    <a:lnTo>
                      <a:pt x="327" y="306"/>
                    </a:lnTo>
                    <a:lnTo>
                      <a:pt x="316" y="321"/>
                    </a:lnTo>
                    <a:lnTo>
                      <a:pt x="310" y="328"/>
                    </a:lnTo>
                    <a:lnTo>
                      <a:pt x="305" y="335"/>
                    </a:lnTo>
                    <a:lnTo>
                      <a:pt x="299" y="341"/>
                    </a:lnTo>
                    <a:lnTo>
                      <a:pt x="293" y="346"/>
                    </a:lnTo>
                    <a:lnTo>
                      <a:pt x="289" y="350"/>
                    </a:lnTo>
                    <a:lnTo>
                      <a:pt x="284" y="354"/>
                    </a:lnTo>
                    <a:lnTo>
                      <a:pt x="277" y="356"/>
                    </a:lnTo>
                    <a:lnTo>
                      <a:pt x="271" y="359"/>
                    </a:lnTo>
                    <a:lnTo>
                      <a:pt x="264" y="362"/>
                    </a:lnTo>
                    <a:lnTo>
                      <a:pt x="258" y="366"/>
                    </a:lnTo>
                    <a:lnTo>
                      <a:pt x="256" y="368"/>
                    </a:lnTo>
                    <a:lnTo>
                      <a:pt x="254" y="370"/>
                    </a:lnTo>
                    <a:lnTo>
                      <a:pt x="253" y="373"/>
                    </a:lnTo>
                    <a:lnTo>
                      <a:pt x="253" y="376"/>
                    </a:lnTo>
                    <a:lnTo>
                      <a:pt x="227" y="376"/>
                    </a:lnTo>
                    <a:lnTo>
                      <a:pt x="221" y="373"/>
                    </a:lnTo>
                    <a:lnTo>
                      <a:pt x="215" y="370"/>
                    </a:lnTo>
                    <a:lnTo>
                      <a:pt x="208" y="369"/>
                    </a:lnTo>
                    <a:lnTo>
                      <a:pt x="200" y="368"/>
                    </a:lnTo>
                    <a:lnTo>
                      <a:pt x="183" y="367"/>
                    </a:lnTo>
                    <a:lnTo>
                      <a:pt x="160" y="364"/>
                    </a:lnTo>
                    <a:lnTo>
                      <a:pt x="157" y="369"/>
                    </a:lnTo>
                    <a:lnTo>
                      <a:pt x="155" y="373"/>
                    </a:lnTo>
                    <a:lnTo>
                      <a:pt x="152" y="377"/>
                    </a:lnTo>
                    <a:lnTo>
                      <a:pt x="148" y="381"/>
                    </a:lnTo>
                    <a:lnTo>
                      <a:pt x="138" y="388"/>
                    </a:lnTo>
                    <a:lnTo>
                      <a:pt x="126" y="396"/>
                    </a:lnTo>
                    <a:lnTo>
                      <a:pt x="111" y="401"/>
                    </a:lnTo>
                    <a:lnTo>
                      <a:pt x="97" y="405"/>
                    </a:lnTo>
                    <a:lnTo>
                      <a:pt x="82" y="407"/>
                    </a:lnTo>
                    <a:lnTo>
                      <a:pt x="66" y="408"/>
                    </a:lnTo>
                    <a:lnTo>
                      <a:pt x="62" y="407"/>
                    </a:lnTo>
                    <a:lnTo>
                      <a:pt x="56" y="406"/>
                    </a:lnTo>
                    <a:lnTo>
                      <a:pt x="51" y="403"/>
                    </a:lnTo>
                    <a:lnTo>
                      <a:pt x="45" y="400"/>
                    </a:lnTo>
                    <a:lnTo>
                      <a:pt x="34" y="390"/>
                    </a:lnTo>
                    <a:lnTo>
                      <a:pt x="24" y="379"/>
                    </a:lnTo>
                    <a:lnTo>
                      <a:pt x="15" y="368"/>
                    </a:lnTo>
                    <a:lnTo>
                      <a:pt x="7" y="356"/>
                    </a:lnTo>
                    <a:lnTo>
                      <a:pt x="4" y="350"/>
                    </a:lnTo>
                    <a:lnTo>
                      <a:pt x="2" y="344"/>
                    </a:lnTo>
                    <a:lnTo>
                      <a:pt x="0" y="338"/>
                    </a:lnTo>
                    <a:lnTo>
                      <a:pt x="0" y="333"/>
                    </a:lnTo>
                    <a:lnTo>
                      <a:pt x="8" y="335"/>
                    </a:lnTo>
                    <a:lnTo>
                      <a:pt x="19" y="340"/>
                    </a:lnTo>
                    <a:lnTo>
                      <a:pt x="27" y="342"/>
                    </a:lnTo>
                    <a:lnTo>
                      <a:pt x="34" y="344"/>
                    </a:lnTo>
                    <a:lnTo>
                      <a:pt x="43" y="346"/>
                    </a:lnTo>
                    <a:lnTo>
                      <a:pt x="53" y="346"/>
                    </a:lnTo>
                    <a:lnTo>
                      <a:pt x="53" y="336"/>
                    </a:lnTo>
                    <a:lnTo>
                      <a:pt x="54" y="328"/>
                    </a:lnTo>
                    <a:lnTo>
                      <a:pt x="54" y="321"/>
                    </a:lnTo>
                    <a:lnTo>
                      <a:pt x="56" y="314"/>
                    </a:lnTo>
                    <a:lnTo>
                      <a:pt x="60" y="308"/>
                    </a:lnTo>
                    <a:lnTo>
                      <a:pt x="64" y="303"/>
                    </a:lnTo>
                    <a:lnTo>
                      <a:pt x="71" y="300"/>
                    </a:lnTo>
                    <a:lnTo>
                      <a:pt x="80" y="297"/>
                    </a:lnTo>
                    <a:lnTo>
                      <a:pt x="81" y="291"/>
                    </a:lnTo>
                    <a:lnTo>
                      <a:pt x="82" y="286"/>
                    </a:lnTo>
                    <a:lnTo>
                      <a:pt x="84" y="281"/>
                    </a:lnTo>
                    <a:lnTo>
                      <a:pt x="86" y="276"/>
                    </a:lnTo>
                    <a:lnTo>
                      <a:pt x="89" y="272"/>
                    </a:lnTo>
                    <a:lnTo>
                      <a:pt x="93" y="268"/>
                    </a:lnTo>
                    <a:lnTo>
                      <a:pt x="97" y="265"/>
                    </a:lnTo>
                    <a:lnTo>
                      <a:pt x="101" y="262"/>
                    </a:lnTo>
                    <a:lnTo>
                      <a:pt x="112" y="256"/>
                    </a:lnTo>
                    <a:lnTo>
                      <a:pt x="125" y="251"/>
                    </a:lnTo>
                    <a:lnTo>
                      <a:pt x="137" y="246"/>
                    </a:lnTo>
                    <a:lnTo>
                      <a:pt x="150" y="241"/>
                    </a:lnTo>
                    <a:lnTo>
                      <a:pt x="163" y="237"/>
                    </a:lnTo>
                    <a:lnTo>
                      <a:pt x="175" y="232"/>
                    </a:lnTo>
                    <a:lnTo>
                      <a:pt x="187" y="226"/>
                    </a:lnTo>
                    <a:lnTo>
                      <a:pt x="198" y="220"/>
                    </a:lnTo>
                    <a:lnTo>
                      <a:pt x="202" y="217"/>
                    </a:lnTo>
                    <a:lnTo>
                      <a:pt x="207" y="213"/>
                    </a:lnTo>
                    <a:lnTo>
                      <a:pt x="210" y="210"/>
                    </a:lnTo>
                    <a:lnTo>
                      <a:pt x="213" y="205"/>
                    </a:lnTo>
                    <a:lnTo>
                      <a:pt x="216" y="201"/>
                    </a:lnTo>
                    <a:lnTo>
                      <a:pt x="218" y="196"/>
                    </a:lnTo>
                    <a:lnTo>
                      <a:pt x="219" y="191"/>
                    </a:lnTo>
                    <a:lnTo>
                      <a:pt x="219" y="186"/>
                    </a:lnTo>
                    <a:lnTo>
                      <a:pt x="221" y="175"/>
                    </a:lnTo>
                    <a:lnTo>
                      <a:pt x="227" y="161"/>
                    </a:lnTo>
                    <a:lnTo>
                      <a:pt x="231" y="150"/>
                    </a:lnTo>
                    <a:lnTo>
                      <a:pt x="233" y="143"/>
                    </a:lnTo>
                    <a:lnTo>
                      <a:pt x="229" y="149"/>
                    </a:lnTo>
                    <a:lnTo>
                      <a:pt x="228" y="153"/>
                    </a:lnTo>
                    <a:lnTo>
                      <a:pt x="229" y="153"/>
                    </a:lnTo>
                    <a:lnTo>
                      <a:pt x="231" y="152"/>
                    </a:lnTo>
                    <a:lnTo>
                      <a:pt x="237" y="146"/>
                    </a:lnTo>
                    <a:lnTo>
                      <a:pt x="240" y="143"/>
                    </a:lnTo>
                    <a:lnTo>
                      <a:pt x="239" y="143"/>
                    </a:lnTo>
                    <a:lnTo>
                      <a:pt x="238" y="146"/>
                    </a:lnTo>
                    <a:lnTo>
                      <a:pt x="237" y="150"/>
                    </a:lnTo>
                    <a:lnTo>
                      <a:pt x="237" y="155"/>
                    </a:lnTo>
                    <a:lnTo>
                      <a:pt x="238" y="160"/>
                    </a:lnTo>
                    <a:lnTo>
                      <a:pt x="239" y="166"/>
                    </a:lnTo>
                    <a:lnTo>
                      <a:pt x="240" y="174"/>
                    </a:lnTo>
                    <a:lnTo>
                      <a:pt x="243" y="181"/>
                    </a:lnTo>
                    <a:lnTo>
                      <a:pt x="246" y="187"/>
                    </a:lnTo>
                    <a:lnTo>
                      <a:pt x="251" y="193"/>
                    </a:lnTo>
                    <a:lnTo>
                      <a:pt x="256" y="198"/>
                    </a:lnTo>
                    <a:lnTo>
                      <a:pt x="264" y="202"/>
                    </a:lnTo>
                    <a:lnTo>
                      <a:pt x="272" y="205"/>
                    </a:lnTo>
                    <a:lnTo>
                      <a:pt x="282" y="207"/>
                    </a:lnTo>
                    <a:lnTo>
                      <a:pt x="293" y="206"/>
                    </a:lnTo>
                    <a:lnTo>
                      <a:pt x="306" y="204"/>
                    </a:lnTo>
                    <a:lnTo>
                      <a:pt x="311" y="206"/>
                    </a:lnTo>
                    <a:lnTo>
                      <a:pt x="317" y="206"/>
                    </a:lnTo>
                    <a:lnTo>
                      <a:pt x="320" y="205"/>
                    </a:lnTo>
                    <a:lnTo>
                      <a:pt x="323" y="204"/>
                    </a:lnTo>
                    <a:lnTo>
                      <a:pt x="325" y="201"/>
                    </a:lnTo>
                    <a:lnTo>
                      <a:pt x="327" y="198"/>
                    </a:lnTo>
                    <a:lnTo>
                      <a:pt x="328" y="193"/>
                    </a:lnTo>
                    <a:lnTo>
                      <a:pt x="328" y="188"/>
                    </a:lnTo>
                    <a:lnTo>
                      <a:pt x="324" y="176"/>
                    </a:lnTo>
                    <a:lnTo>
                      <a:pt x="319" y="161"/>
                    </a:lnTo>
                    <a:lnTo>
                      <a:pt x="310" y="146"/>
                    </a:lnTo>
                    <a:lnTo>
                      <a:pt x="299" y="130"/>
                    </a:lnTo>
                    <a:lnTo>
                      <a:pt x="307" y="124"/>
                    </a:lnTo>
                    <a:lnTo>
                      <a:pt x="312" y="118"/>
                    </a:lnTo>
                    <a:lnTo>
                      <a:pt x="319" y="109"/>
                    </a:lnTo>
                    <a:lnTo>
                      <a:pt x="324" y="101"/>
                    </a:lnTo>
                    <a:lnTo>
                      <a:pt x="334" y="84"/>
                    </a:lnTo>
                    <a:lnTo>
                      <a:pt x="344" y="66"/>
                    </a:lnTo>
                    <a:lnTo>
                      <a:pt x="354" y="47"/>
                    </a:lnTo>
                    <a:lnTo>
                      <a:pt x="366" y="30"/>
                    </a:lnTo>
                    <a:lnTo>
                      <a:pt x="374" y="22"/>
                    </a:lnTo>
                    <a:lnTo>
                      <a:pt x="381" y="14"/>
                    </a:lnTo>
                    <a:lnTo>
                      <a:pt x="389" y="7"/>
                    </a:lnTo>
                    <a:lnTo>
                      <a:pt x="399" y="0"/>
                    </a:lnTo>
                    <a:lnTo>
                      <a:pt x="399" y="9"/>
                    </a:lnTo>
                    <a:lnTo>
                      <a:pt x="400" y="16"/>
                    </a:lnTo>
                    <a:lnTo>
                      <a:pt x="401" y="23"/>
                    </a:lnTo>
                    <a:lnTo>
                      <a:pt x="403" y="29"/>
                    </a:lnTo>
                    <a:lnTo>
                      <a:pt x="408" y="41"/>
                    </a:lnTo>
                    <a:lnTo>
                      <a:pt x="413" y="50"/>
                    </a:lnTo>
                    <a:lnTo>
                      <a:pt x="421" y="59"/>
                    </a:lnTo>
                    <a:lnTo>
                      <a:pt x="430" y="68"/>
                    </a:lnTo>
                    <a:lnTo>
                      <a:pt x="439" y="75"/>
                    </a:lnTo>
                    <a:lnTo>
                      <a:pt x="447" y="81"/>
                    </a:lnTo>
                    <a:lnTo>
                      <a:pt x="467" y="93"/>
                    </a:lnTo>
                    <a:lnTo>
                      <a:pt x="486" y="106"/>
                    </a:lnTo>
                    <a:lnTo>
                      <a:pt x="493" y="113"/>
                    </a:lnTo>
                    <a:lnTo>
                      <a:pt x="501" y="123"/>
                    </a:lnTo>
                    <a:lnTo>
                      <a:pt x="508" y="132"/>
                    </a:lnTo>
                    <a:lnTo>
                      <a:pt x="512" y="143"/>
                    </a:lnTo>
                    <a:lnTo>
                      <a:pt x="504" y="146"/>
                    </a:lnTo>
                    <a:lnTo>
                      <a:pt x="499" y="149"/>
                    </a:lnTo>
                    <a:lnTo>
                      <a:pt x="493" y="150"/>
                    </a:lnTo>
                    <a:lnTo>
                      <a:pt x="489" y="151"/>
                    </a:lnTo>
                    <a:lnTo>
                      <a:pt x="478" y="152"/>
                    </a:lnTo>
                    <a:lnTo>
                      <a:pt x="465" y="155"/>
                    </a:lnTo>
                    <a:lnTo>
                      <a:pt x="463" y="166"/>
                    </a:lnTo>
                    <a:lnTo>
                      <a:pt x="458" y="180"/>
                    </a:lnTo>
                    <a:lnTo>
                      <a:pt x="454" y="193"/>
                    </a:lnTo>
                    <a:lnTo>
                      <a:pt x="452" y="204"/>
                    </a:lnTo>
                  </a:path>
                </a:pathLst>
              </a:custGeom>
              <a:solidFill>
                <a:srgbClr val="BFBFBF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982" name="Google Shape;982;p59"/>
              <p:cNvSpPr/>
              <p:nvPr/>
            </p:nvSpPr>
            <p:spPr>
              <a:xfrm>
                <a:off x="4488" y="2420"/>
                <a:ext cx="77" cy="89"/>
              </a:xfrm>
              <a:custGeom>
                <a:avLst/>
                <a:gdLst/>
                <a:ahLst/>
                <a:cxnLst/>
                <a:rect l="l" t="t" r="r" b="b"/>
                <a:pathLst>
                  <a:path w="232" h="289" extrusionOk="0">
                    <a:moveTo>
                      <a:pt x="140" y="6"/>
                    </a:moveTo>
                    <a:lnTo>
                      <a:pt x="151" y="24"/>
                    </a:lnTo>
                    <a:lnTo>
                      <a:pt x="159" y="41"/>
                    </a:lnTo>
                    <a:lnTo>
                      <a:pt x="165" y="48"/>
                    </a:lnTo>
                    <a:lnTo>
                      <a:pt x="170" y="54"/>
                    </a:lnTo>
                    <a:lnTo>
                      <a:pt x="174" y="56"/>
                    </a:lnTo>
                    <a:lnTo>
                      <a:pt x="177" y="59"/>
                    </a:lnTo>
                    <a:lnTo>
                      <a:pt x="181" y="60"/>
                    </a:lnTo>
                    <a:lnTo>
                      <a:pt x="186" y="62"/>
                    </a:lnTo>
                    <a:lnTo>
                      <a:pt x="186" y="166"/>
                    </a:lnTo>
                    <a:lnTo>
                      <a:pt x="187" y="183"/>
                    </a:lnTo>
                    <a:lnTo>
                      <a:pt x="189" y="196"/>
                    </a:lnTo>
                    <a:lnTo>
                      <a:pt x="191" y="202"/>
                    </a:lnTo>
                    <a:lnTo>
                      <a:pt x="193" y="207"/>
                    </a:lnTo>
                    <a:lnTo>
                      <a:pt x="196" y="212"/>
                    </a:lnTo>
                    <a:lnTo>
                      <a:pt x="199" y="216"/>
                    </a:lnTo>
                    <a:lnTo>
                      <a:pt x="213" y="230"/>
                    </a:lnTo>
                    <a:lnTo>
                      <a:pt x="232" y="246"/>
                    </a:lnTo>
                    <a:lnTo>
                      <a:pt x="232" y="289"/>
                    </a:lnTo>
                    <a:lnTo>
                      <a:pt x="219" y="288"/>
                    </a:lnTo>
                    <a:lnTo>
                      <a:pt x="202" y="286"/>
                    </a:lnTo>
                    <a:lnTo>
                      <a:pt x="186" y="282"/>
                    </a:lnTo>
                    <a:lnTo>
                      <a:pt x="172" y="277"/>
                    </a:lnTo>
                    <a:lnTo>
                      <a:pt x="151" y="264"/>
                    </a:lnTo>
                    <a:lnTo>
                      <a:pt x="131" y="249"/>
                    </a:lnTo>
                    <a:lnTo>
                      <a:pt x="113" y="235"/>
                    </a:lnTo>
                    <a:lnTo>
                      <a:pt x="97" y="221"/>
                    </a:lnTo>
                    <a:lnTo>
                      <a:pt x="81" y="207"/>
                    </a:lnTo>
                    <a:lnTo>
                      <a:pt x="68" y="191"/>
                    </a:lnTo>
                    <a:lnTo>
                      <a:pt x="56" y="176"/>
                    </a:lnTo>
                    <a:lnTo>
                      <a:pt x="46" y="160"/>
                    </a:lnTo>
                    <a:lnTo>
                      <a:pt x="31" y="145"/>
                    </a:lnTo>
                    <a:lnTo>
                      <a:pt x="15" y="132"/>
                    </a:lnTo>
                    <a:lnTo>
                      <a:pt x="9" y="126"/>
                    </a:lnTo>
                    <a:lnTo>
                      <a:pt x="4" y="120"/>
                    </a:lnTo>
                    <a:lnTo>
                      <a:pt x="2" y="117"/>
                    </a:lnTo>
                    <a:lnTo>
                      <a:pt x="1" y="113"/>
                    </a:lnTo>
                    <a:lnTo>
                      <a:pt x="0" y="109"/>
                    </a:lnTo>
                    <a:lnTo>
                      <a:pt x="0" y="105"/>
                    </a:lnTo>
                    <a:lnTo>
                      <a:pt x="0" y="100"/>
                    </a:lnTo>
                    <a:lnTo>
                      <a:pt x="1" y="96"/>
                    </a:lnTo>
                    <a:lnTo>
                      <a:pt x="3" y="92"/>
                    </a:lnTo>
                    <a:lnTo>
                      <a:pt x="7" y="88"/>
                    </a:lnTo>
                    <a:lnTo>
                      <a:pt x="11" y="79"/>
                    </a:lnTo>
                    <a:lnTo>
                      <a:pt x="13" y="74"/>
                    </a:lnTo>
                    <a:lnTo>
                      <a:pt x="12" y="52"/>
                    </a:lnTo>
                    <a:lnTo>
                      <a:pt x="10" y="33"/>
                    </a:lnTo>
                    <a:lnTo>
                      <a:pt x="7" y="15"/>
                    </a:lnTo>
                    <a:lnTo>
                      <a:pt x="7" y="0"/>
                    </a:lnTo>
                    <a:lnTo>
                      <a:pt x="13" y="0"/>
                    </a:lnTo>
                    <a:lnTo>
                      <a:pt x="20" y="1"/>
                    </a:lnTo>
                    <a:lnTo>
                      <a:pt x="26" y="3"/>
                    </a:lnTo>
                    <a:lnTo>
                      <a:pt x="32" y="5"/>
                    </a:lnTo>
                    <a:lnTo>
                      <a:pt x="42" y="10"/>
                    </a:lnTo>
                    <a:lnTo>
                      <a:pt x="51" y="15"/>
                    </a:lnTo>
                    <a:lnTo>
                      <a:pt x="59" y="21"/>
                    </a:lnTo>
                    <a:lnTo>
                      <a:pt x="68" y="26"/>
                    </a:lnTo>
                    <a:lnTo>
                      <a:pt x="73" y="28"/>
                    </a:lnTo>
                    <a:lnTo>
                      <a:pt x="77" y="29"/>
                    </a:lnTo>
                    <a:lnTo>
                      <a:pt x="81" y="31"/>
                    </a:lnTo>
                    <a:lnTo>
                      <a:pt x="86" y="31"/>
                    </a:lnTo>
                    <a:lnTo>
                      <a:pt x="91" y="31"/>
                    </a:lnTo>
                    <a:lnTo>
                      <a:pt x="98" y="28"/>
                    </a:lnTo>
                    <a:lnTo>
                      <a:pt x="105" y="26"/>
                    </a:lnTo>
                    <a:lnTo>
                      <a:pt x="112" y="23"/>
                    </a:lnTo>
                    <a:lnTo>
                      <a:pt x="120" y="19"/>
                    </a:lnTo>
                    <a:lnTo>
                      <a:pt x="127" y="15"/>
                    </a:lnTo>
                    <a:lnTo>
                      <a:pt x="133" y="11"/>
                    </a:lnTo>
                    <a:lnTo>
                      <a:pt x="140" y="6"/>
                    </a:lnTo>
                  </a:path>
                </a:pathLst>
              </a:custGeom>
              <a:solidFill>
                <a:srgbClr val="BFBFBF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</p:grpSp>
        <p:sp>
          <p:nvSpPr>
            <p:cNvPr id="983" name="Google Shape;983;p59"/>
            <p:cNvSpPr/>
            <p:nvPr/>
          </p:nvSpPr>
          <p:spPr>
            <a:xfrm>
              <a:off x="4624761" y="1667047"/>
              <a:ext cx="3678095" cy="1089657"/>
            </a:xfrm>
            <a:custGeom>
              <a:avLst/>
              <a:gdLst/>
              <a:ahLst/>
              <a:cxnLst/>
              <a:rect l="l" t="t" r="r" b="b"/>
              <a:pathLst>
                <a:path w="7049" h="2048" extrusionOk="0">
                  <a:moveTo>
                    <a:pt x="365" y="1401"/>
                  </a:moveTo>
                  <a:lnTo>
                    <a:pt x="373" y="1401"/>
                  </a:lnTo>
                  <a:lnTo>
                    <a:pt x="405" y="1401"/>
                  </a:lnTo>
                  <a:lnTo>
                    <a:pt x="425" y="1388"/>
                  </a:lnTo>
                  <a:lnTo>
                    <a:pt x="471" y="1388"/>
                  </a:lnTo>
                  <a:lnTo>
                    <a:pt x="491" y="1401"/>
                  </a:lnTo>
                  <a:lnTo>
                    <a:pt x="519" y="1426"/>
                  </a:lnTo>
                  <a:lnTo>
                    <a:pt x="505" y="1451"/>
                  </a:lnTo>
                  <a:lnTo>
                    <a:pt x="558" y="1451"/>
                  </a:lnTo>
                  <a:lnTo>
                    <a:pt x="578" y="1499"/>
                  </a:lnTo>
                  <a:lnTo>
                    <a:pt x="604" y="1493"/>
                  </a:lnTo>
                  <a:lnTo>
                    <a:pt x="632" y="1512"/>
                  </a:lnTo>
                  <a:lnTo>
                    <a:pt x="665" y="1499"/>
                  </a:lnTo>
                  <a:lnTo>
                    <a:pt x="698" y="1524"/>
                  </a:lnTo>
                  <a:lnTo>
                    <a:pt x="737" y="1524"/>
                  </a:lnTo>
                  <a:lnTo>
                    <a:pt x="778" y="1543"/>
                  </a:lnTo>
                  <a:lnTo>
                    <a:pt x="817" y="1555"/>
                  </a:lnTo>
                  <a:lnTo>
                    <a:pt x="811" y="1586"/>
                  </a:lnTo>
                  <a:lnTo>
                    <a:pt x="804" y="1623"/>
                  </a:lnTo>
                  <a:lnTo>
                    <a:pt x="817" y="1647"/>
                  </a:lnTo>
                  <a:lnTo>
                    <a:pt x="784" y="1647"/>
                  </a:lnTo>
                  <a:lnTo>
                    <a:pt x="744" y="1660"/>
                  </a:lnTo>
                  <a:lnTo>
                    <a:pt x="737" y="1691"/>
                  </a:lnTo>
                  <a:lnTo>
                    <a:pt x="743" y="1690"/>
                  </a:lnTo>
                  <a:lnTo>
                    <a:pt x="757" y="1685"/>
                  </a:lnTo>
                  <a:lnTo>
                    <a:pt x="752" y="1691"/>
                  </a:lnTo>
                  <a:lnTo>
                    <a:pt x="747" y="1696"/>
                  </a:lnTo>
                  <a:lnTo>
                    <a:pt x="743" y="1701"/>
                  </a:lnTo>
                  <a:lnTo>
                    <a:pt x="737" y="1705"/>
                  </a:lnTo>
                  <a:lnTo>
                    <a:pt x="725" y="1713"/>
                  </a:lnTo>
                  <a:lnTo>
                    <a:pt x="711" y="1721"/>
                  </a:lnTo>
                  <a:lnTo>
                    <a:pt x="712" y="1724"/>
                  </a:lnTo>
                  <a:lnTo>
                    <a:pt x="715" y="1728"/>
                  </a:lnTo>
                  <a:lnTo>
                    <a:pt x="719" y="1731"/>
                  </a:lnTo>
                  <a:lnTo>
                    <a:pt x="725" y="1733"/>
                  </a:lnTo>
                  <a:lnTo>
                    <a:pt x="736" y="1738"/>
                  </a:lnTo>
                  <a:lnTo>
                    <a:pt x="744" y="1740"/>
                  </a:lnTo>
                  <a:lnTo>
                    <a:pt x="741" y="1749"/>
                  </a:lnTo>
                  <a:lnTo>
                    <a:pt x="738" y="1756"/>
                  </a:lnTo>
                  <a:lnTo>
                    <a:pt x="734" y="1763"/>
                  </a:lnTo>
                  <a:lnTo>
                    <a:pt x="728" y="1769"/>
                  </a:lnTo>
                  <a:lnTo>
                    <a:pt x="722" y="1774"/>
                  </a:lnTo>
                  <a:lnTo>
                    <a:pt x="715" y="1779"/>
                  </a:lnTo>
                  <a:lnTo>
                    <a:pt x="707" y="1785"/>
                  </a:lnTo>
                  <a:lnTo>
                    <a:pt x="698" y="1790"/>
                  </a:lnTo>
                  <a:lnTo>
                    <a:pt x="696" y="1796"/>
                  </a:lnTo>
                  <a:lnTo>
                    <a:pt x="698" y="1801"/>
                  </a:lnTo>
                  <a:lnTo>
                    <a:pt x="700" y="1806"/>
                  </a:lnTo>
                  <a:lnTo>
                    <a:pt x="702" y="1809"/>
                  </a:lnTo>
                  <a:lnTo>
                    <a:pt x="706" y="1812"/>
                  </a:lnTo>
                  <a:lnTo>
                    <a:pt x="711" y="1815"/>
                  </a:lnTo>
                  <a:lnTo>
                    <a:pt x="716" y="1817"/>
                  </a:lnTo>
                  <a:lnTo>
                    <a:pt x="722" y="1819"/>
                  </a:lnTo>
                  <a:lnTo>
                    <a:pt x="734" y="1823"/>
                  </a:lnTo>
                  <a:lnTo>
                    <a:pt x="747" y="1828"/>
                  </a:lnTo>
                  <a:lnTo>
                    <a:pt x="754" y="1831"/>
                  </a:lnTo>
                  <a:lnTo>
                    <a:pt x="759" y="1835"/>
                  </a:lnTo>
                  <a:lnTo>
                    <a:pt x="766" y="1840"/>
                  </a:lnTo>
                  <a:lnTo>
                    <a:pt x="771" y="1845"/>
                  </a:lnTo>
                  <a:lnTo>
                    <a:pt x="781" y="1854"/>
                  </a:lnTo>
                  <a:lnTo>
                    <a:pt x="794" y="1861"/>
                  </a:lnTo>
                  <a:lnTo>
                    <a:pt x="807" y="1868"/>
                  </a:lnTo>
                  <a:lnTo>
                    <a:pt x="823" y="1875"/>
                  </a:lnTo>
                  <a:lnTo>
                    <a:pt x="856" y="1887"/>
                  </a:lnTo>
                  <a:lnTo>
                    <a:pt x="890" y="1901"/>
                  </a:lnTo>
                  <a:lnTo>
                    <a:pt x="897" y="1901"/>
                  </a:lnTo>
                  <a:lnTo>
                    <a:pt x="950" y="1919"/>
                  </a:lnTo>
                  <a:lnTo>
                    <a:pt x="996" y="1931"/>
                  </a:lnTo>
                  <a:lnTo>
                    <a:pt x="1024" y="1919"/>
                  </a:lnTo>
                  <a:lnTo>
                    <a:pt x="1070" y="1937"/>
                  </a:lnTo>
                  <a:lnTo>
                    <a:pt x="1096" y="1956"/>
                  </a:lnTo>
                  <a:lnTo>
                    <a:pt x="1136" y="1950"/>
                  </a:lnTo>
                  <a:lnTo>
                    <a:pt x="1176" y="1962"/>
                  </a:lnTo>
                  <a:lnTo>
                    <a:pt x="1203" y="1980"/>
                  </a:lnTo>
                  <a:lnTo>
                    <a:pt x="1249" y="2005"/>
                  </a:lnTo>
                  <a:lnTo>
                    <a:pt x="1282" y="2030"/>
                  </a:lnTo>
                  <a:lnTo>
                    <a:pt x="1316" y="2048"/>
                  </a:lnTo>
                  <a:lnTo>
                    <a:pt x="1342" y="2011"/>
                  </a:lnTo>
                  <a:lnTo>
                    <a:pt x="1355" y="2011"/>
                  </a:lnTo>
                  <a:lnTo>
                    <a:pt x="1350" y="2009"/>
                  </a:lnTo>
                  <a:lnTo>
                    <a:pt x="1345" y="2006"/>
                  </a:lnTo>
                  <a:lnTo>
                    <a:pt x="1341" y="2001"/>
                  </a:lnTo>
                  <a:lnTo>
                    <a:pt x="1337" y="1998"/>
                  </a:lnTo>
                  <a:lnTo>
                    <a:pt x="1333" y="1994"/>
                  </a:lnTo>
                  <a:lnTo>
                    <a:pt x="1331" y="1989"/>
                  </a:lnTo>
                  <a:lnTo>
                    <a:pt x="1329" y="1985"/>
                  </a:lnTo>
                  <a:lnTo>
                    <a:pt x="1329" y="1980"/>
                  </a:lnTo>
                  <a:lnTo>
                    <a:pt x="1318" y="1972"/>
                  </a:lnTo>
                  <a:lnTo>
                    <a:pt x="1296" y="1952"/>
                  </a:lnTo>
                  <a:lnTo>
                    <a:pt x="1283" y="1941"/>
                  </a:lnTo>
                  <a:lnTo>
                    <a:pt x="1273" y="1931"/>
                  </a:lnTo>
                  <a:lnTo>
                    <a:pt x="1265" y="1923"/>
                  </a:lnTo>
                  <a:lnTo>
                    <a:pt x="1262" y="1919"/>
                  </a:lnTo>
                  <a:lnTo>
                    <a:pt x="1255" y="1887"/>
                  </a:lnTo>
                  <a:lnTo>
                    <a:pt x="1255" y="1869"/>
                  </a:lnTo>
                  <a:lnTo>
                    <a:pt x="1245" y="1869"/>
                  </a:lnTo>
                  <a:lnTo>
                    <a:pt x="1237" y="1866"/>
                  </a:lnTo>
                  <a:lnTo>
                    <a:pt x="1229" y="1862"/>
                  </a:lnTo>
                  <a:lnTo>
                    <a:pt x="1222" y="1857"/>
                  </a:lnTo>
                  <a:lnTo>
                    <a:pt x="1217" y="1851"/>
                  </a:lnTo>
                  <a:lnTo>
                    <a:pt x="1212" y="1844"/>
                  </a:lnTo>
                  <a:lnTo>
                    <a:pt x="1210" y="1835"/>
                  </a:lnTo>
                  <a:lnTo>
                    <a:pt x="1209" y="1826"/>
                  </a:lnTo>
                  <a:lnTo>
                    <a:pt x="1210" y="1821"/>
                  </a:lnTo>
                  <a:lnTo>
                    <a:pt x="1212" y="1814"/>
                  </a:lnTo>
                  <a:lnTo>
                    <a:pt x="1216" y="1807"/>
                  </a:lnTo>
                  <a:lnTo>
                    <a:pt x="1220" y="1799"/>
                  </a:lnTo>
                  <a:lnTo>
                    <a:pt x="1229" y="1786"/>
                  </a:lnTo>
                  <a:lnTo>
                    <a:pt x="1236" y="1777"/>
                  </a:lnTo>
                  <a:lnTo>
                    <a:pt x="1254" y="1767"/>
                  </a:lnTo>
                  <a:lnTo>
                    <a:pt x="1272" y="1758"/>
                  </a:lnTo>
                  <a:lnTo>
                    <a:pt x="1287" y="1749"/>
                  </a:lnTo>
                  <a:lnTo>
                    <a:pt x="1303" y="1740"/>
                  </a:lnTo>
                  <a:lnTo>
                    <a:pt x="1309" y="1728"/>
                  </a:lnTo>
                  <a:lnTo>
                    <a:pt x="1282" y="1721"/>
                  </a:lnTo>
                  <a:lnTo>
                    <a:pt x="1309" y="1703"/>
                  </a:lnTo>
                  <a:lnTo>
                    <a:pt x="1282" y="1679"/>
                  </a:lnTo>
                  <a:lnTo>
                    <a:pt x="1255" y="1654"/>
                  </a:lnTo>
                  <a:lnTo>
                    <a:pt x="1216" y="1654"/>
                  </a:lnTo>
                  <a:lnTo>
                    <a:pt x="1203" y="1629"/>
                  </a:lnTo>
                  <a:lnTo>
                    <a:pt x="1183" y="1617"/>
                  </a:lnTo>
                  <a:lnTo>
                    <a:pt x="1176" y="1586"/>
                  </a:lnTo>
                  <a:lnTo>
                    <a:pt x="1176" y="1549"/>
                  </a:lnTo>
                  <a:lnTo>
                    <a:pt x="1189" y="1524"/>
                  </a:lnTo>
                  <a:lnTo>
                    <a:pt x="1196" y="1499"/>
                  </a:lnTo>
                  <a:lnTo>
                    <a:pt x="1229" y="1518"/>
                  </a:lnTo>
                  <a:lnTo>
                    <a:pt x="1262" y="1530"/>
                  </a:lnTo>
                  <a:lnTo>
                    <a:pt x="1282" y="1524"/>
                  </a:lnTo>
                  <a:lnTo>
                    <a:pt x="1255" y="1493"/>
                  </a:lnTo>
                  <a:lnTo>
                    <a:pt x="1289" y="1475"/>
                  </a:lnTo>
                  <a:lnTo>
                    <a:pt x="1322" y="1444"/>
                  </a:lnTo>
                  <a:lnTo>
                    <a:pt x="1355" y="1438"/>
                  </a:lnTo>
                  <a:lnTo>
                    <a:pt x="1395" y="1438"/>
                  </a:lnTo>
                  <a:lnTo>
                    <a:pt x="1422" y="1426"/>
                  </a:lnTo>
                  <a:lnTo>
                    <a:pt x="1468" y="1438"/>
                  </a:lnTo>
                  <a:lnTo>
                    <a:pt x="1514" y="1457"/>
                  </a:lnTo>
                  <a:lnTo>
                    <a:pt x="1555" y="1493"/>
                  </a:lnTo>
                  <a:lnTo>
                    <a:pt x="1601" y="1487"/>
                  </a:lnTo>
                  <a:lnTo>
                    <a:pt x="1641" y="1469"/>
                  </a:lnTo>
                  <a:lnTo>
                    <a:pt x="1674" y="1469"/>
                  </a:lnTo>
                  <a:lnTo>
                    <a:pt x="1714" y="1463"/>
                  </a:lnTo>
                  <a:lnTo>
                    <a:pt x="1754" y="1481"/>
                  </a:lnTo>
                  <a:lnTo>
                    <a:pt x="1800" y="1493"/>
                  </a:lnTo>
                  <a:lnTo>
                    <a:pt x="1847" y="1487"/>
                  </a:lnTo>
                  <a:lnTo>
                    <a:pt x="1893" y="1469"/>
                  </a:lnTo>
                  <a:lnTo>
                    <a:pt x="1893" y="1444"/>
                  </a:lnTo>
                  <a:lnTo>
                    <a:pt x="1860" y="1438"/>
                  </a:lnTo>
                  <a:lnTo>
                    <a:pt x="1821" y="1426"/>
                  </a:lnTo>
                  <a:lnTo>
                    <a:pt x="1793" y="1414"/>
                  </a:lnTo>
                  <a:lnTo>
                    <a:pt x="1834" y="1401"/>
                  </a:lnTo>
                  <a:lnTo>
                    <a:pt x="1827" y="1364"/>
                  </a:lnTo>
                  <a:lnTo>
                    <a:pt x="1880" y="1358"/>
                  </a:lnTo>
                  <a:lnTo>
                    <a:pt x="1814" y="1309"/>
                  </a:lnTo>
                  <a:lnTo>
                    <a:pt x="1920" y="1291"/>
                  </a:lnTo>
                  <a:lnTo>
                    <a:pt x="2006" y="1284"/>
                  </a:lnTo>
                  <a:lnTo>
                    <a:pt x="2020" y="1259"/>
                  </a:lnTo>
                  <a:lnTo>
                    <a:pt x="2080" y="1253"/>
                  </a:lnTo>
                  <a:lnTo>
                    <a:pt x="2139" y="1241"/>
                  </a:lnTo>
                  <a:lnTo>
                    <a:pt x="2159" y="1216"/>
                  </a:lnTo>
                  <a:lnTo>
                    <a:pt x="2226" y="1229"/>
                  </a:lnTo>
                  <a:lnTo>
                    <a:pt x="2265" y="1222"/>
                  </a:lnTo>
                  <a:lnTo>
                    <a:pt x="2292" y="1241"/>
                  </a:lnTo>
                  <a:lnTo>
                    <a:pt x="2298" y="1291"/>
                  </a:lnTo>
                  <a:lnTo>
                    <a:pt x="2339" y="1291"/>
                  </a:lnTo>
                  <a:lnTo>
                    <a:pt x="2352" y="1277"/>
                  </a:lnTo>
                  <a:lnTo>
                    <a:pt x="2372" y="1291"/>
                  </a:lnTo>
                  <a:lnTo>
                    <a:pt x="2411" y="1297"/>
                  </a:lnTo>
                  <a:lnTo>
                    <a:pt x="2431" y="1297"/>
                  </a:lnTo>
                  <a:lnTo>
                    <a:pt x="2431" y="1333"/>
                  </a:lnTo>
                  <a:lnTo>
                    <a:pt x="2472" y="1327"/>
                  </a:lnTo>
                  <a:lnTo>
                    <a:pt x="2511" y="1309"/>
                  </a:lnTo>
                  <a:lnTo>
                    <a:pt x="2551" y="1277"/>
                  </a:lnTo>
                  <a:lnTo>
                    <a:pt x="2577" y="1265"/>
                  </a:lnTo>
                  <a:lnTo>
                    <a:pt x="2577" y="1297"/>
                  </a:lnTo>
                  <a:lnTo>
                    <a:pt x="2618" y="1315"/>
                  </a:lnTo>
                  <a:lnTo>
                    <a:pt x="2664" y="1333"/>
                  </a:lnTo>
                  <a:lnTo>
                    <a:pt x="2704" y="1376"/>
                  </a:lnTo>
                  <a:lnTo>
                    <a:pt x="2757" y="1420"/>
                  </a:lnTo>
                  <a:lnTo>
                    <a:pt x="2803" y="1457"/>
                  </a:lnTo>
                  <a:lnTo>
                    <a:pt x="2823" y="1487"/>
                  </a:lnTo>
                  <a:lnTo>
                    <a:pt x="2836" y="1457"/>
                  </a:lnTo>
                  <a:lnTo>
                    <a:pt x="2864" y="1451"/>
                  </a:lnTo>
                  <a:lnTo>
                    <a:pt x="2884" y="1475"/>
                  </a:lnTo>
                  <a:lnTo>
                    <a:pt x="2923" y="1487"/>
                  </a:lnTo>
                  <a:lnTo>
                    <a:pt x="2969" y="1481"/>
                  </a:lnTo>
                  <a:lnTo>
                    <a:pt x="2997" y="1469"/>
                  </a:lnTo>
                  <a:lnTo>
                    <a:pt x="3036" y="1499"/>
                  </a:lnTo>
                  <a:lnTo>
                    <a:pt x="3082" y="1524"/>
                  </a:lnTo>
                  <a:lnTo>
                    <a:pt x="3123" y="1549"/>
                  </a:lnTo>
                  <a:lnTo>
                    <a:pt x="3176" y="1555"/>
                  </a:lnTo>
                  <a:lnTo>
                    <a:pt x="3182" y="1562"/>
                  </a:lnTo>
                  <a:lnTo>
                    <a:pt x="3186" y="1560"/>
                  </a:lnTo>
                  <a:lnTo>
                    <a:pt x="3189" y="1557"/>
                  </a:lnTo>
                  <a:lnTo>
                    <a:pt x="3193" y="1556"/>
                  </a:lnTo>
                  <a:lnTo>
                    <a:pt x="3198" y="1555"/>
                  </a:lnTo>
                  <a:lnTo>
                    <a:pt x="3211" y="1555"/>
                  </a:lnTo>
                  <a:lnTo>
                    <a:pt x="3228" y="1555"/>
                  </a:lnTo>
                  <a:lnTo>
                    <a:pt x="3234" y="1554"/>
                  </a:lnTo>
                  <a:lnTo>
                    <a:pt x="3239" y="1552"/>
                  </a:lnTo>
                  <a:lnTo>
                    <a:pt x="3246" y="1549"/>
                  </a:lnTo>
                  <a:lnTo>
                    <a:pt x="3251" y="1546"/>
                  </a:lnTo>
                  <a:lnTo>
                    <a:pt x="3261" y="1539"/>
                  </a:lnTo>
                  <a:lnTo>
                    <a:pt x="3269" y="1537"/>
                  </a:lnTo>
                  <a:lnTo>
                    <a:pt x="3278" y="1536"/>
                  </a:lnTo>
                  <a:lnTo>
                    <a:pt x="3288" y="1534"/>
                  </a:lnTo>
                  <a:lnTo>
                    <a:pt x="3296" y="1531"/>
                  </a:lnTo>
                  <a:lnTo>
                    <a:pt x="3304" y="1527"/>
                  </a:lnTo>
                  <a:lnTo>
                    <a:pt x="3320" y="1517"/>
                  </a:lnTo>
                  <a:lnTo>
                    <a:pt x="3335" y="1506"/>
                  </a:lnTo>
                  <a:lnTo>
                    <a:pt x="3350" y="1494"/>
                  </a:lnTo>
                  <a:lnTo>
                    <a:pt x="3366" y="1485"/>
                  </a:lnTo>
                  <a:lnTo>
                    <a:pt x="3374" y="1481"/>
                  </a:lnTo>
                  <a:lnTo>
                    <a:pt x="3383" y="1478"/>
                  </a:lnTo>
                  <a:lnTo>
                    <a:pt x="3392" y="1476"/>
                  </a:lnTo>
                  <a:lnTo>
                    <a:pt x="3402" y="1475"/>
                  </a:lnTo>
                  <a:lnTo>
                    <a:pt x="3413" y="1476"/>
                  </a:lnTo>
                  <a:lnTo>
                    <a:pt x="3423" y="1477"/>
                  </a:lnTo>
                  <a:lnTo>
                    <a:pt x="3432" y="1479"/>
                  </a:lnTo>
                  <a:lnTo>
                    <a:pt x="3439" y="1481"/>
                  </a:lnTo>
                  <a:lnTo>
                    <a:pt x="3447" y="1483"/>
                  </a:lnTo>
                  <a:lnTo>
                    <a:pt x="3453" y="1485"/>
                  </a:lnTo>
                  <a:lnTo>
                    <a:pt x="3461" y="1487"/>
                  </a:lnTo>
                  <a:lnTo>
                    <a:pt x="3468" y="1487"/>
                  </a:lnTo>
                  <a:lnTo>
                    <a:pt x="3494" y="1475"/>
                  </a:lnTo>
                  <a:lnTo>
                    <a:pt x="3507" y="1475"/>
                  </a:lnTo>
                  <a:lnTo>
                    <a:pt x="3522" y="1475"/>
                  </a:lnTo>
                  <a:lnTo>
                    <a:pt x="3522" y="1483"/>
                  </a:lnTo>
                  <a:lnTo>
                    <a:pt x="3524" y="1490"/>
                  </a:lnTo>
                  <a:lnTo>
                    <a:pt x="3526" y="1496"/>
                  </a:lnTo>
                  <a:lnTo>
                    <a:pt x="3528" y="1501"/>
                  </a:lnTo>
                  <a:lnTo>
                    <a:pt x="3535" y="1510"/>
                  </a:lnTo>
                  <a:lnTo>
                    <a:pt x="3541" y="1518"/>
                  </a:lnTo>
                  <a:lnTo>
                    <a:pt x="3720" y="1518"/>
                  </a:lnTo>
                  <a:lnTo>
                    <a:pt x="3721" y="1510"/>
                  </a:lnTo>
                  <a:lnTo>
                    <a:pt x="3720" y="1501"/>
                  </a:lnTo>
                  <a:lnTo>
                    <a:pt x="3718" y="1494"/>
                  </a:lnTo>
                  <a:lnTo>
                    <a:pt x="3716" y="1488"/>
                  </a:lnTo>
                  <a:lnTo>
                    <a:pt x="3713" y="1482"/>
                  </a:lnTo>
                  <a:lnTo>
                    <a:pt x="3708" y="1477"/>
                  </a:lnTo>
                  <a:lnTo>
                    <a:pt x="3704" y="1472"/>
                  </a:lnTo>
                  <a:lnTo>
                    <a:pt x="3699" y="1467"/>
                  </a:lnTo>
                  <a:lnTo>
                    <a:pt x="3691" y="1459"/>
                  </a:lnTo>
                  <a:lnTo>
                    <a:pt x="3682" y="1449"/>
                  </a:lnTo>
                  <a:lnTo>
                    <a:pt x="3679" y="1443"/>
                  </a:lnTo>
                  <a:lnTo>
                    <a:pt x="3676" y="1438"/>
                  </a:lnTo>
                  <a:lnTo>
                    <a:pt x="3674" y="1432"/>
                  </a:lnTo>
                  <a:lnTo>
                    <a:pt x="3674" y="1426"/>
                  </a:lnTo>
                  <a:lnTo>
                    <a:pt x="3674" y="1418"/>
                  </a:lnTo>
                  <a:lnTo>
                    <a:pt x="3674" y="1411"/>
                  </a:lnTo>
                  <a:lnTo>
                    <a:pt x="3674" y="1404"/>
                  </a:lnTo>
                  <a:lnTo>
                    <a:pt x="3674" y="1395"/>
                  </a:lnTo>
                  <a:lnTo>
                    <a:pt x="3687" y="1388"/>
                  </a:lnTo>
                  <a:lnTo>
                    <a:pt x="3880" y="1426"/>
                  </a:lnTo>
                  <a:lnTo>
                    <a:pt x="3883" y="1437"/>
                  </a:lnTo>
                  <a:lnTo>
                    <a:pt x="3886" y="1446"/>
                  </a:lnTo>
                  <a:lnTo>
                    <a:pt x="3890" y="1456"/>
                  </a:lnTo>
                  <a:lnTo>
                    <a:pt x="3895" y="1464"/>
                  </a:lnTo>
                  <a:lnTo>
                    <a:pt x="3900" y="1472"/>
                  </a:lnTo>
                  <a:lnTo>
                    <a:pt x="3906" y="1478"/>
                  </a:lnTo>
                  <a:lnTo>
                    <a:pt x="3914" y="1484"/>
                  </a:lnTo>
                  <a:lnTo>
                    <a:pt x="3920" y="1489"/>
                  </a:lnTo>
                  <a:lnTo>
                    <a:pt x="3929" y="1493"/>
                  </a:lnTo>
                  <a:lnTo>
                    <a:pt x="3938" y="1496"/>
                  </a:lnTo>
                  <a:lnTo>
                    <a:pt x="3948" y="1499"/>
                  </a:lnTo>
                  <a:lnTo>
                    <a:pt x="3957" y="1502"/>
                  </a:lnTo>
                  <a:lnTo>
                    <a:pt x="3968" y="1504"/>
                  </a:lnTo>
                  <a:lnTo>
                    <a:pt x="3981" y="1505"/>
                  </a:lnTo>
                  <a:lnTo>
                    <a:pt x="3993" y="1506"/>
                  </a:lnTo>
                  <a:lnTo>
                    <a:pt x="4006" y="1506"/>
                  </a:lnTo>
                  <a:lnTo>
                    <a:pt x="4018" y="1506"/>
                  </a:lnTo>
                  <a:lnTo>
                    <a:pt x="4029" y="1502"/>
                  </a:lnTo>
                  <a:lnTo>
                    <a:pt x="4039" y="1500"/>
                  </a:lnTo>
                  <a:lnTo>
                    <a:pt x="4050" y="1496"/>
                  </a:lnTo>
                  <a:lnTo>
                    <a:pt x="4060" y="1493"/>
                  </a:lnTo>
                  <a:lnTo>
                    <a:pt x="4069" y="1490"/>
                  </a:lnTo>
                  <a:lnTo>
                    <a:pt x="4080" y="1488"/>
                  </a:lnTo>
                  <a:lnTo>
                    <a:pt x="4093" y="1487"/>
                  </a:lnTo>
                  <a:lnTo>
                    <a:pt x="4108" y="1488"/>
                  </a:lnTo>
                  <a:lnTo>
                    <a:pt x="4123" y="1490"/>
                  </a:lnTo>
                  <a:lnTo>
                    <a:pt x="4136" y="1492"/>
                  </a:lnTo>
                  <a:lnTo>
                    <a:pt x="4150" y="1496"/>
                  </a:lnTo>
                  <a:lnTo>
                    <a:pt x="4162" y="1500"/>
                  </a:lnTo>
                  <a:lnTo>
                    <a:pt x="4173" y="1506"/>
                  </a:lnTo>
                  <a:lnTo>
                    <a:pt x="4184" y="1511"/>
                  </a:lnTo>
                  <a:lnTo>
                    <a:pt x="4195" y="1517"/>
                  </a:lnTo>
                  <a:lnTo>
                    <a:pt x="4214" y="1528"/>
                  </a:lnTo>
                  <a:lnTo>
                    <a:pt x="4233" y="1539"/>
                  </a:lnTo>
                  <a:lnTo>
                    <a:pt x="4243" y="1544"/>
                  </a:lnTo>
                  <a:lnTo>
                    <a:pt x="4253" y="1548"/>
                  </a:lnTo>
                  <a:lnTo>
                    <a:pt x="4262" y="1552"/>
                  </a:lnTo>
                  <a:lnTo>
                    <a:pt x="4272" y="1555"/>
                  </a:lnTo>
                  <a:lnTo>
                    <a:pt x="4306" y="1555"/>
                  </a:lnTo>
                  <a:lnTo>
                    <a:pt x="4334" y="1555"/>
                  </a:lnTo>
                  <a:lnTo>
                    <a:pt x="4358" y="1555"/>
                  </a:lnTo>
                  <a:lnTo>
                    <a:pt x="4378" y="1555"/>
                  </a:lnTo>
                  <a:lnTo>
                    <a:pt x="4396" y="1555"/>
                  </a:lnTo>
                  <a:lnTo>
                    <a:pt x="4412" y="1555"/>
                  </a:lnTo>
                  <a:lnTo>
                    <a:pt x="4427" y="1555"/>
                  </a:lnTo>
                  <a:lnTo>
                    <a:pt x="4445" y="1555"/>
                  </a:lnTo>
                  <a:lnTo>
                    <a:pt x="4455" y="1554"/>
                  </a:lnTo>
                  <a:lnTo>
                    <a:pt x="4464" y="1553"/>
                  </a:lnTo>
                  <a:lnTo>
                    <a:pt x="4470" y="1550"/>
                  </a:lnTo>
                  <a:lnTo>
                    <a:pt x="4476" y="1547"/>
                  </a:lnTo>
                  <a:lnTo>
                    <a:pt x="4480" y="1544"/>
                  </a:lnTo>
                  <a:lnTo>
                    <a:pt x="4485" y="1539"/>
                  </a:lnTo>
                  <a:lnTo>
                    <a:pt x="4488" y="1535"/>
                  </a:lnTo>
                  <a:lnTo>
                    <a:pt x="4490" y="1530"/>
                  </a:lnTo>
                  <a:lnTo>
                    <a:pt x="4495" y="1522"/>
                  </a:lnTo>
                  <a:lnTo>
                    <a:pt x="4503" y="1514"/>
                  </a:lnTo>
                  <a:lnTo>
                    <a:pt x="4509" y="1511"/>
                  </a:lnTo>
                  <a:lnTo>
                    <a:pt x="4514" y="1508"/>
                  </a:lnTo>
                  <a:lnTo>
                    <a:pt x="4522" y="1507"/>
                  </a:lnTo>
                  <a:lnTo>
                    <a:pt x="4531" y="1506"/>
                  </a:lnTo>
                  <a:lnTo>
                    <a:pt x="4554" y="1507"/>
                  </a:lnTo>
                  <a:lnTo>
                    <a:pt x="4577" y="1509"/>
                  </a:lnTo>
                  <a:lnTo>
                    <a:pt x="4599" y="1512"/>
                  </a:lnTo>
                  <a:lnTo>
                    <a:pt x="4620" y="1515"/>
                  </a:lnTo>
                  <a:lnTo>
                    <a:pt x="4651" y="1522"/>
                  </a:lnTo>
                  <a:lnTo>
                    <a:pt x="4663" y="1524"/>
                  </a:lnTo>
                  <a:lnTo>
                    <a:pt x="4678" y="1524"/>
                  </a:lnTo>
                  <a:lnTo>
                    <a:pt x="4690" y="1524"/>
                  </a:lnTo>
                  <a:lnTo>
                    <a:pt x="4700" y="1524"/>
                  </a:lnTo>
                  <a:lnTo>
                    <a:pt x="4711" y="1524"/>
                  </a:lnTo>
                  <a:lnTo>
                    <a:pt x="4718" y="1524"/>
                  </a:lnTo>
                  <a:lnTo>
                    <a:pt x="4727" y="1521"/>
                  </a:lnTo>
                  <a:lnTo>
                    <a:pt x="4737" y="1518"/>
                  </a:lnTo>
                  <a:lnTo>
                    <a:pt x="4746" y="1513"/>
                  </a:lnTo>
                  <a:lnTo>
                    <a:pt x="4755" y="1508"/>
                  </a:lnTo>
                  <a:lnTo>
                    <a:pt x="4763" y="1501"/>
                  </a:lnTo>
                  <a:lnTo>
                    <a:pt x="4771" y="1494"/>
                  </a:lnTo>
                  <a:lnTo>
                    <a:pt x="4777" y="1487"/>
                  </a:lnTo>
                  <a:lnTo>
                    <a:pt x="4771" y="1484"/>
                  </a:lnTo>
                  <a:lnTo>
                    <a:pt x="4766" y="1481"/>
                  </a:lnTo>
                  <a:lnTo>
                    <a:pt x="4760" y="1476"/>
                  </a:lnTo>
                  <a:lnTo>
                    <a:pt x="4756" y="1471"/>
                  </a:lnTo>
                  <a:lnTo>
                    <a:pt x="4750" y="1465"/>
                  </a:lnTo>
                  <a:lnTo>
                    <a:pt x="4747" y="1458"/>
                  </a:lnTo>
                  <a:lnTo>
                    <a:pt x="4745" y="1452"/>
                  </a:lnTo>
                  <a:lnTo>
                    <a:pt x="4744" y="1444"/>
                  </a:lnTo>
                  <a:lnTo>
                    <a:pt x="4745" y="1435"/>
                  </a:lnTo>
                  <a:lnTo>
                    <a:pt x="4747" y="1428"/>
                  </a:lnTo>
                  <a:lnTo>
                    <a:pt x="4750" y="1422"/>
                  </a:lnTo>
                  <a:lnTo>
                    <a:pt x="4754" y="1417"/>
                  </a:lnTo>
                  <a:lnTo>
                    <a:pt x="4757" y="1411"/>
                  </a:lnTo>
                  <a:lnTo>
                    <a:pt x="4760" y="1405"/>
                  </a:lnTo>
                  <a:lnTo>
                    <a:pt x="4762" y="1398"/>
                  </a:lnTo>
                  <a:lnTo>
                    <a:pt x="4763" y="1388"/>
                  </a:lnTo>
                  <a:lnTo>
                    <a:pt x="4763" y="1382"/>
                  </a:lnTo>
                  <a:lnTo>
                    <a:pt x="4761" y="1377"/>
                  </a:lnTo>
                  <a:lnTo>
                    <a:pt x="4759" y="1372"/>
                  </a:lnTo>
                  <a:lnTo>
                    <a:pt x="4756" y="1369"/>
                  </a:lnTo>
                  <a:lnTo>
                    <a:pt x="4747" y="1363"/>
                  </a:lnTo>
                  <a:lnTo>
                    <a:pt x="4737" y="1359"/>
                  </a:lnTo>
                  <a:lnTo>
                    <a:pt x="4727" y="1355"/>
                  </a:lnTo>
                  <a:lnTo>
                    <a:pt x="4718" y="1350"/>
                  </a:lnTo>
                  <a:lnTo>
                    <a:pt x="4715" y="1347"/>
                  </a:lnTo>
                  <a:lnTo>
                    <a:pt x="4713" y="1343"/>
                  </a:lnTo>
                  <a:lnTo>
                    <a:pt x="4711" y="1339"/>
                  </a:lnTo>
                  <a:lnTo>
                    <a:pt x="4711" y="1333"/>
                  </a:lnTo>
                  <a:lnTo>
                    <a:pt x="4711" y="1324"/>
                  </a:lnTo>
                  <a:lnTo>
                    <a:pt x="4711" y="1315"/>
                  </a:lnTo>
                  <a:lnTo>
                    <a:pt x="4830" y="1297"/>
                  </a:lnTo>
                  <a:lnTo>
                    <a:pt x="4869" y="1307"/>
                  </a:lnTo>
                  <a:lnTo>
                    <a:pt x="4898" y="1315"/>
                  </a:lnTo>
                  <a:lnTo>
                    <a:pt x="4928" y="1322"/>
                  </a:lnTo>
                  <a:lnTo>
                    <a:pt x="4963" y="1333"/>
                  </a:lnTo>
                  <a:lnTo>
                    <a:pt x="4974" y="1338"/>
                  </a:lnTo>
                  <a:lnTo>
                    <a:pt x="4985" y="1343"/>
                  </a:lnTo>
                  <a:lnTo>
                    <a:pt x="4995" y="1349"/>
                  </a:lnTo>
                  <a:lnTo>
                    <a:pt x="5005" y="1356"/>
                  </a:lnTo>
                  <a:lnTo>
                    <a:pt x="5021" y="1371"/>
                  </a:lnTo>
                  <a:lnTo>
                    <a:pt x="5038" y="1386"/>
                  </a:lnTo>
                  <a:lnTo>
                    <a:pt x="5046" y="1395"/>
                  </a:lnTo>
                  <a:lnTo>
                    <a:pt x="5054" y="1402"/>
                  </a:lnTo>
                  <a:lnTo>
                    <a:pt x="5063" y="1408"/>
                  </a:lnTo>
                  <a:lnTo>
                    <a:pt x="5073" y="1414"/>
                  </a:lnTo>
                  <a:lnTo>
                    <a:pt x="5084" y="1419"/>
                  </a:lnTo>
                  <a:lnTo>
                    <a:pt x="5095" y="1423"/>
                  </a:lnTo>
                  <a:lnTo>
                    <a:pt x="5108" y="1425"/>
                  </a:lnTo>
                  <a:lnTo>
                    <a:pt x="5122" y="1426"/>
                  </a:lnTo>
                  <a:lnTo>
                    <a:pt x="5127" y="1438"/>
                  </a:lnTo>
                  <a:lnTo>
                    <a:pt x="5132" y="1449"/>
                  </a:lnTo>
                  <a:lnTo>
                    <a:pt x="5139" y="1459"/>
                  </a:lnTo>
                  <a:lnTo>
                    <a:pt x="5148" y="1468"/>
                  </a:lnTo>
                  <a:lnTo>
                    <a:pt x="5156" y="1476"/>
                  </a:lnTo>
                  <a:lnTo>
                    <a:pt x="5166" y="1484"/>
                  </a:lnTo>
                  <a:lnTo>
                    <a:pt x="5176" y="1490"/>
                  </a:lnTo>
                  <a:lnTo>
                    <a:pt x="5188" y="1496"/>
                  </a:lnTo>
                  <a:lnTo>
                    <a:pt x="5199" y="1502"/>
                  </a:lnTo>
                  <a:lnTo>
                    <a:pt x="5211" y="1508"/>
                  </a:lnTo>
                  <a:lnTo>
                    <a:pt x="5225" y="1512"/>
                  </a:lnTo>
                  <a:lnTo>
                    <a:pt x="5237" y="1516"/>
                  </a:lnTo>
                  <a:lnTo>
                    <a:pt x="5263" y="1524"/>
                  </a:lnTo>
                  <a:lnTo>
                    <a:pt x="5288" y="1530"/>
                  </a:lnTo>
                  <a:lnTo>
                    <a:pt x="5303" y="1536"/>
                  </a:lnTo>
                  <a:lnTo>
                    <a:pt x="5317" y="1542"/>
                  </a:lnTo>
                  <a:lnTo>
                    <a:pt x="5330" y="1550"/>
                  </a:lnTo>
                  <a:lnTo>
                    <a:pt x="5342" y="1558"/>
                  </a:lnTo>
                  <a:lnTo>
                    <a:pt x="5365" y="1577"/>
                  </a:lnTo>
                  <a:lnTo>
                    <a:pt x="5388" y="1595"/>
                  </a:lnTo>
                  <a:lnTo>
                    <a:pt x="5399" y="1604"/>
                  </a:lnTo>
                  <a:lnTo>
                    <a:pt x="5410" y="1612"/>
                  </a:lnTo>
                  <a:lnTo>
                    <a:pt x="5422" y="1621"/>
                  </a:lnTo>
                  <a:lnTo>
                    <a:pt x="5434" y="1628"/>
                  </a:lnTo>
                  <a:lnTo>
                    <a:pt x="5446" y="1633"/>
                  </a:lnTo>
                  <a:lnTo>
                    <a:pt x="5460" y="1638"/>
                  </a:lnTo>
                  <a:lnTo>
                    <a:pt x="5473" y="1640"/>
                  </a:lnTo>
                  <a:lnTo>
                    <a:pt x="5488" y="1641"/>
                  </a:lnTo>
                  <a:lnTo>
                    <a:pt x="5497" y="1641"/>
                  </a:lnTo>
                  <a:lnTo>
                    <a:pt x="5506" y="1640"/>
                  </a:lnTo>
                  <a:lnTo>
                    <a:pt x="5514" y="1638"/>
                  </a:lnTo>
                  <a:lnTo>
                    <a:pt x="5522" y="1635"/>
                  </a:lnTo>
                  <a:lnTo>
                    <a:pt x="5536" y="1628"/>
                  </a:lnTo>
                  <a:lnTo>
                    <a:pt x="5551" y="1620"/>
                  </a:lnTo>
                  <a:lnTo>
                    <a:pt x="5565" y="1611"/>
                  </a:lnTo>
                  <a:lnTo>
                    <a:pt x="5579" y="1605"/>
                  </a:lnTo>
                  <a:lnTo>
                    <a:pt x="5587" y="1602"/>
                  </a:lnTo>
                  <a:lnTo>
                    <a:pt x="5596" y="1600"/>
                  </a:lnTo>
                  <a:lnTo>
                    <a:pt x="5604" y="1599"/>
                  </a:lnTo>
                  <a:lnTo>
                    <a:pt x="5614" y="1598"/>
                  </a:lnTo>
                  <a:lnTo>
                    <a:pt x="5621" y="1599"/>
                  </a:lnTo>
                  <a:lnTo>
                    <a:pt x="5626" y="1601"/>
                  </a:lnTo>
                  <a:lnTo>
                    <a:pt x="5631" y="1604"/>
                  </a:lnTo>
                  <a:lnTo>
                    <a:pt x="5635" y="1607"/>
                  </a:lnTo>
                  <a:lnTo>
                    <a:pt x="5642" y="1613"/>
                  </a:lnTo>
                  <a:lnTo>
                    <a:pt x="5647" y="1617"/>
                  </a:lnTo>
                  <a:lnTo>
                    <a:pt x="5647" y="1629"/>
                  </a:lnTo>
                  <a:lnTo>
                    <a:pt x="5647" y="1638"/>
                  </a:lnTo>
                  <a:lnTo>
                    <a:pt x="5647" y="1645"/>
                  </a:lnTo>
                  <a:lnTo>
                    <a:pt x="5647" y="1654"/>
                  </a:lnTo>
                  <a:lnTo>
                    <a:pt x="5647" y="1662"/>
                  </a:lnTo>
                  <a:lnTo>
                    <a:pt x="5649" y="1672"/>
                  </a:lnTo>
                  <a:lnTo>
                    <a:pt x="5652" y="1679"/>
                  </a:lnTo>
                  <a:lnTo>
                    <a:pt x="5655" y="1686"/>
                  </a:lnTo>
                  <a:lnTo>
                    <a:pt x="5659" y="1693"/>
                  </a:lnTo>
                  <a:lnTo>
                    <a:pt x="5664" y="1699"/>
                  </a:lnTo>
                  <a:lnTo>
                    <a:pt x="5668" y="1704"/>
                  </a:lnTo>
                  <a:lnTo>
                    <a:pt x="5674" y="1709"/>
                  </a:lnTo>
                  <a:lnTo>
                    <a:pt x="5674" y="1790"/>
                  </a:lnTo>
                  <a:lnTo>
                    <a:pt x="5666" y="1791"/>
                  </a:lnTo>
                  <a:lnTo>
                    <a:pt x="5657" y="1792"/>
                  </a:lnTo>
                  <a:lnTo>
                    <a:pt x="5649" y="1792"/>
                  </a:lnTo>
                  <a:lnTo>
                    <a:pt x="5641" y="1792"/>
                  </a:lnTo>
                  <a:lnTo>
                    <a:pt x="5623" y="1790"/>
                  </a:lnTo>
                  <a:lnTo>
                    <a:pt x="5608" y="1790"/>
                  </a:lnTo>
                  <a:lnTo>
                    <a:pt x="5604" y="1790"/>
                  </a:lnTo>
                  <a:lnTo>
                    <a:pt x="5602" y="1792"/>
                  </a:lnTo>
                  <a:lnTo>
                    <a:pt x="5600" y="1794"/>
                  </a:lnTo>
                  <a:lnTo>
                    <a:pt x="5598" y="1796"/>
                  </a:lnTo>
                  <a:lnTo>
                    <a:pt x="5595" y="1802"/>
                  </a:lnTo>
                  <a:lnTo>
                    <a:pt x="5593" y="1808"/>
                  </a:lnTo>
                  <a:lnTo>
                    <a:pt x="5595" y="1818"/>
                  </a:lnTo>
                  <a:lnTo>
                    <a:pt x="5597" y="1827"/>
                  </a:lnTo>
                  <a:lnTo>
                    <a:pt x="5600" y="1835"/>
                  </a:lnTo>
                  <a:lnTo>
                    <a:pt x="5604" y="1844"/>
                  </a:lnTo>
                  <a:lnTo>
                    <a:pt x="5609" y="1852"/>
                  </a:lnTo>
                  <a:lnTo>
                    <a:pt x="5614" y="1859"/>
                  </a:lnTo>
                  <a:lnTo>
                    <a:pt x="5620" y="1865"/>
                  </a:lnTo>
                  <a:lnTo>
                    <a:pt x="5626" y="1871"/>
                  </a:lnTo>
                  <a:lnTo>
                    <a:pt x="5637" y="1881"/>
                  </a:lnTo>
                  <a:lnTo>
                    <a:pt x="5647" y="1890"/>
                  </a:lnTo>
                  <a:lnTo>
                    <a:pt x="5651" y="1896"/>
                  </a:lnTo>
                  <a:lnTo>
                    <a:pt x="5653" y="1899"/>
                  </a:lnTo>
                  <a:lnTo>
                    <a:pt x="5654" y="1903"/>
                  </a:lnTo>
                  <a:lnTo>
                    <a:pt x="5654" y="1907"/>
                  </a:lnTo>
                  <a:lnTo>
                    <a:pt x="5747" y="1919"/>
                  </a:lnTo>
                  <a:lnTo>
                    <a:pt x="5754" y="1918"/>
                  </a:lnTo>
                  <a:lnTo>
                    <a:pt x="5761" y="1917"/>
                  </a:lnTo>
                  <a:lnTo>
                    <a:pt x="5768" y="1915"/>
                  </a:lnTo>
                  <a:lnTo>
                    <a:pt x="5775" y="1912"/>
                  </a:lnTo>
                  <a:lnTo>
                    <a:pt x="5780" y="1908"/>
                  </a:lnTo>
                  <a:lnTo>
                    <a:pt x="5786" y="1904"/>
                  </a:lnTo>
                  <a:lnTo>
                    <a:pt x="5792" y="1899"/>
                  </a:lnTo>
                  <a:lnTo>
                    <a:pt x="5797" y="1892"/>
                  </a:lnTo>
                  <a:lnTo>
                    <a:pt x="5807" y="1880"/>
                  </a:lnTo>
                  <a:lnTo>
                    <a:pt x="5815" y="1865"/>
                  </a:lnTo>
                  <a:lnTo>
                    <a:pt x="5823" y="1850"/>
                  </a:lnTo>
                  <a:lnTo>
                    <a:pt x="5830" y="1832"/>
                  </a:lnTo>
                  <a:lnTo>
                    <a:pt x="5835" y="1815"/>
                  </a:lnTo>
                  <a:lnTo>
                    <a:pt x="5841" y="1797"/>
                  </a:lnTo>
                  <a:lnTo>
                    <a:pt x="5845" y="1779"/>
                  </a:lnTo>
                  <a:lnTo>
                    <a:pt x="5847" y="1763"/>
                  </a:lnTo>
                  <a:lnTo>
                    <a:pt x="5852" y="1733"/>
                  </a:lnTo>
                  <a:lnTo>
                    <a:pt x="5853" y="1709"/>
                  </a:lnTo>
                  <a:lnTo>
                    <a:pt x="5853" y="1694"/>
                  </a:lnTo>
                  <a:lnTo>
                    <a:pt x="5853" y="1677"/>
                  </a:lnTo>
                  <a:lnTo>
                    <a:pt x="5853" y="1657"/>
                  </a:lnTo>
                  <a:lnTo>
                    <a:pt x="5853" y="1635"/>
                  </a:lnTo>
                  <a:lnTo>
                    <a:pt x="5853" y="1623"/>
                  </a:lnTo>
                  <a:lnTo>
                    <a:pt x="5853" y="1612"/>
                  </a:lnTo>
                  <a:lnTo>
                    <a:pt x="5855" y="1607"/>
                  </a:lnTo>
                  <a:lnTo>
                    <a:pt x="5858" y="1604"/>
                  </a:lnTo>
                  <a:lnTo>
                    <a:pt x="5865" y="1601"/>
                  </a:lnTo>
                  <a:lnTo>
                    <a:pt x="5873" y="1598"/>
                  </a:lnTo>
                  <a:lnTo>
                    <a:pt x="5873" y="1568"/>
                  </a:lnTo>
                  <a:lnTo>
                    <a:pt x="5867" y="1564"/>
                  </a:lnTo>
                  <a:lnTo>
                    <a:pt x="5859" y="1558"/>
                  </a:lnTo>
                  <a:lnTo>
                    <a:pt x="5850" y="1551"/>
                  </a:lnTo>
                  <a:lnTo>
                    <a:pt x="5843" y="1543"/>
                  </a:lnTo>
                  <a:lnTo>
                    <a:pt x="5835" y="1534"/>
                  </a:lnTo>
                  <a:lnTo>
                    <a:pt x="5830" y="1525"/>
                  </a:lnTo>
                  <a:lnTo>
                    <a:pt x="5827" y="1520"/>
                  </a:lnTo>
                  <a:lnTo>
                    <a:pt x="5826" y="1516"/>
                  </a:lnTo>
                  <a:lnTo>
                    <a:pt x="5826" y="1511"/>
                  </a:lnTo>
                  <a:lnTo>
                    <a:pt x="5826" y="1506"/>
                  </a:lnTo>
                  <a:lnTo>
                    <a:pt x="5816" y="1498"/>
                  </a:lnTo>
                  <a:lnTo>
                    <a:pt x="5808" y="1490"/>
                  </a:lnTo>
                  <a:lnTo>
                    <a:pt x="5799" y="1481"/>
                  </a:lnTo>
                  <a:lnTo>
                    <a:pt x="5791" y="1472"/>
                  </a:lnTo>
                  <a:lnTo>
                    <a:pt x="5776" y="1451"/>
                  </a:lnTo>
                  <a:lnTo>
                    <a:pt x="5761" y="1428"/>
                  </a:lnTo>
                  <a:lnTo>
                    <a:pt x="5748" y="1404"/>
                  </a:lnTo>
                  <a:lnTo>
                    <a:pt x="5735" y="1378"/>
                  </a:lnTo>
                  <a:lnTo>
                    <a:pt x="5721" y="1353"/>
                  </a:lnTo>
                  <a:lnTo>
                    <a:pt x="5707" y="1327"/>
                  </a:lnTo>
                  <a:lnTo>
                    <a:pt x="5700" y="1316"/>
                  </a:lnTo>
                  <a:lnTo>
                    <a:pt x="5692" y="1307"/>
                  </a:lnTo>
                  <a:lnTo>
                    <a:pt x="5684" y="1299"/>
                  </a:lnTo>
                  <a:lnTo>
                    <a:pt x="5674" y="1291"/>
                  </a:lnTo>
                  <a:lnTo>
                    <a:pt x="5664" y="1285"/>
                  </a:lnTo>
                  <a:lnTo>
                    <a:pt x="5652" y="1279"/>
                  </a:lnTo>
                  <a:lnTo>
                    <a:pt x="5640" y="1274"/>
                  </a:lnTo>
                  <a:lnTo>
                    <a:pt x="5628" y="1270"/>
                  </a:lnTo>
                  <a:lnTo>
                    <a:pt x="5600" y="1263"/>
                  </a:lnTo>
                  <a:lnTo>
                    <a:pt x="5570" y="1256"/>
                  </a:lnTo>
                  <a:lnTo>
                    <a:pt x="5540" y="1249"/>
                  </a:lnTo>
                  <a:lnTo>
                    <a:pt x="5508" y="1241"/>
                  </a:lnTo>
                  <a:lnTo>
                    <a:pt x="5503" y="1252"/>
                  </a:lnTo>
                  <a:lnTo>
                    <a:pt x="5500" y="1265"/>
                  </a:lnTo>
                  <a:lnTo>
                    <a:pt x="5498" y="1272"/>
                  </a:lnTo>
                  <a:lnTo>
                    <a:pt x="5496" y="1279"/>
                  </a:lnTo>
                  <a:lnTo>
                    <a:pt x="5492" y="1285"/>
                  </a:lnTo>
                  <a:lnTo>
                    <a:pt x="5488" y="1291"/>
                  </a:lnTo>
                  <a:lnTo>
                    <a:pt x="5483" y="1284"/>
                  </a:lnTo>
                  <a:lnTo>
                    <a:pt x="5476" y="1278"/>
                  </a:lnTo>
                  <a:lnTo>
                    <a:pt x="5469" y="1275"/>
                  </a:lnTo>
                  <a:lnTo>
                    <a:pt x="5462" y="1272"/>
                  </a:lnTo>
                  <a:lnTo>
                    <a:pt x="5446" y="1267"/>
                  </a:lnTo>
                  <a:lnTo>
                    <a:pt x="5431" y="1264"/>
                  </a:lnTo>
                  <a:lnTo>
                    <a:pt x="5423" y="1262"/>
                  </a:lnTo>
                  <a:lnTo>
                    <a:pt x="5417" y="1260"/>
                  </a:lnTo>
                  <a:lnTo>
                    <a:pt x="5411" y="1257"/>
                  </a:lnTo>
                  <a:lnTo>
                    <a:pt x="5406" y="1254"/>
                  </a:lnTo>
                  <a:lnTo>
                    <a:pt x="5401" y="1249"/>
                  </a:lnTo>
                  <a:lnTo>
                    <a:pt x="5398" y="1244"/>
                  </a:lnTo>
                  <a:lnTo>
                    <a:pt x="5396" y="1237"/>
                  </a:lnTo>
                  <a:lnTo>
                    <a:pt x="5395" y="1229"/>
                  </a:lnTo>
                  <a:lnTo>
                    <a:pt x="5378" y="1226"/>
                  </a:lnTo>
                  <a:lnTo>
                    <a:pt x="5341" y="1218"/>
                  </a:lnTo>
                  <a:lnTo>
                    <a:pt x="5322" y="1214"/>
                  </a:lnTo>
                  <a:lnTo>
                    <a:pt x="5305" y="1210"/>
                  </a:lnTo>
                  <a:lnTo>
                    <a:pt x="5293" y="1207"/>
                  </a:lnTo>
                  <a:lnTo>
                    <a:pt x="5288" y="1204"/>
                  </a:lnTo>
                  <a:lnTo>
                    <a:pt x="5289" y="1197"/>
                  </a:lnTo>
                  <a:lnTo>
                    <a:pt x="5293" y="1191"/>
                  </a:lnTo>
                  <a:lnTo>
                    <a:pt x="5298" y="1185"/>
                  </a:lnTo>
                  <a:lnTo>
                    <a:pt x="5304" y="1180"/>
                  </a:lnTo>
                  <a:lnTo>
                    <a:pt x="5319" y="1167"/>
                  </a:lnTo>
                  <a:lnTo>
                    <a:pt x="5334" y="1154"/>
                  </a:lnTo>
                  <a:lnTo>
                    <a:pt x="5331" y="1147"/>
                  </a:lnTo>
                  <a:lnTo>
                    <a:pt x="5329" y="1140"/>
                  </a:lnTo>
                  <a:lnTo>
                    <a:pt x="5328" y="1132"/>
                  </a:lnTo>
                  <a:lnTo>
                    <a:pt x="5329" y="1125"/>
                  </a:lnTo>
                  <a:lnTo>
                    <a:pt x="5331" y="1117"/>
                  </a:lnTo>
                  <a:lnTo>
                    <a:pt x="5334" y="1108"/>
                  </a:lnTo>
                  <a:lnTo>
                    <a:pt x="5339" y="1100"/>
                  </a:lnTo>
                  <a:lnTo>
                    <a:pt x="5343" y="1092"/>
                  </a:lnTo>
                  <a:lnTo>
                    <a:pt x="5365" y="1064"/>
                  </a:lnTo>
                  <a:lnTo>
                    <a:pt x="5382" y="1043"/>
                  </a:lnTo>
                  <a:lnTo>
                    <a:pt x="5382" y="964"/>
                  </a:lnTo>
                  <a:lnTo>
                    <a:pt x="5388" y="962"/>
                  </a:lnTo>
                  <a:lnTo>
                    <a:pt x="5396" y="961"/>
                  </a:lnTo>
                  <a:lnTo>
                    <a:pt x="5402" y="961"/>
                  </a:lnTo>
                  <a:lnTo>
                    <a:pt x="5409" y="962"/>
                  </a:lnTo>
                  <a:lnTo>
                    <a:pt x="5423" y="963"/>
                  </a:lnTo>
                  <a:lnTo>
                    <a:pt x="5441" y="964"/>
                  </a:lnTo>
                  <a:lnTo>
                    <a:pt x="5465" y="964"/>
                  </a:lnTo>
                  <a:lnTo>
                    <a:pt x="5492" y="966"/>
                  </a:lnTo>
                  <a:lnTo>
                    <a:pt x="5521" y="968"/>
                  </a:lnTo>
                  <a:lnTo>
                    <a:pt x="5552" y="970"/>
                  </a:lnTo>
                  <a:lnTo>
                    <a:pt x="5583" y="972"/>
                  </a:lnTo>
                  <a:lnTo>
                    <a:pt x="5612" y="974"/>
                  </a:lnTo>
                  <a:lnTo>
                    <a:pt x="5641" y="975"/>
                  </a:lnTo>
                  <a:lnTo>
                    <a:pt x="5667" y="976"/>
                  </a:lnTo>
                  <a:lnTo>
                    <a:pt x="5671" y="975"/>
                  </a:lnTo>
                  <a:lnTo>
                    <a:pt x="5677" y="972"/>
                  </a:lnTo>
                  <a:lnTo>
                    <a:pt x="5682" y="968"/>
                  </a:lnTo>
                  <a:lnTo>
                    <a:pt x="5687" y="964"/>
                  </a:lnTo>
                  <a:lnTo>
                    <a:pt x="5674" y="945"/>
                  </a:lnTo>
                  <a:lnTo>
                    <a:pt x="5807" y="945"/>
                  </a:lnTo>
                  <a:lnTo>
                    <a:pt x="5809" y="949"/>
                  </a:lnTo>
                  <a:lnTo>
                    <a:pt x="5816" y="955"/>
                  </a:lnTo>
                  <a:lnTo>
                    <a:pt x="5825" y="962"/>
                  </a:lnTo>
                  <a:lnTo>
                    <a:pt x="5836" y="969"/>
                  </a:lnTo>
                  <a:lnTo>
                    <a:pt x="5857" y="982"/>
                  </a:lnTo>
                  <a:lnTo>
                    <a:pt x="5867" y="988"/>
                  </a:lnTo>
                  <a:lnTo>
                    <a:pt x="5871" y="988"/>
                  </a:lnTo>
                  <a:lnTo>
                    <a:pt x="5875" y="987"/>
                  </a:lnTo>
                  <a:lnTo>
                    <a:pt x="5878" y="985"/>
                  </a:lnTo>
                  <a:lnTo>
                    <a:pt x="5880" y="983"/>
                  </a:lnTo>
                  <a:lnTo>
                    <a:pt x="5884" y="979"/>
                  </a:lnTo>
                  <a:lnTo>
                    <a:pt x="5888" y="973"/>
                  </a:lnTo>
                  <a:lnTo>
                    <a:pt x="5892" y="967"/>
                  </a:lnTo>
                  <a:lnTo>
                    <a:pt x="5898" y="963"/>
                  </a:lnTo>
                  <a:lnTo>
                    <a:pt x="5902" y="961"/>
                  </a:lnTo>
                  <a:lnTo>
                    <a:pt x="5906" y="959"/>
                  </a:lnTo>
                  <a:lnTo>
                    <a:pt x="5913" y="958"/>
                  </a:lnTo>
                  <a:lnTo>
                    <a:pt x="5920" y="958"/>
                  </a:lnTo>
                  <a:lnTo>
                    <a:pt x="5911" y="954"/>
                  </a:lnTo>
                  <a:lnTo>
                    <a:pt x="5904" y="950"/>
                  </a:lnTo>
                  <a:lnTo>
                    <a:pt x="5900" y="945"/>
                  </a:lnTo>
                  <a:lnTo>
                    <a:pt x="5897" y="941"/>
                  </a:lnTo>
                  <a:lnTo>
                    <a:pt x="5894" y="935"/>
                  </a:lnTo>
                  <a:lnTo>
                    <a:pt x="5893" y="927"/>
                  </a:lnTo>
                  <a:lnTo>
                    <a:pt x="5893" y="916"/>
                  </a:lnTo>
                  <a:lnTo>
                    <a:pt x="5893" y="902"/>
                  </a:lnTo>
                  <a:lnTo>
                    <a:pt x="5893" y="886"/>
                  </a:lnTo>
                  <a:lnTo>
                    <a:pt x="5894" y="871"/>
                  </a:lnTo>
                  <a:lnTo>
                    <a:pt x="5897" y="858"/>
                  </a:lnTo>
                  <a:lnTo>
                    <a:pt x="5900" y="846"/>
                  </a:lnTo>
                  <a:lnTo>
                    <a:pt x="5902" y="841"/>
                  </a:lnTo>
                  <a:lnTo>
                    <a:pt x="5904" y="835"/>
                  </a:lnTo>
                  <a:lnTo>
                    <a:pt x="5906" y="831"/>
                  </a:lnTo>
                  <a:lnTo>
                    <a:pt x="5910" y="828"/>
                  </a:lnTo>
                  <a:lnTo>
                    <a:pt x="5913" y="825"/>
                  </a:lnTo>
                  <a:lnTo>
                    <a:pt x="5917" y="823"/>
                  </a:lnTo>
                  <a:lnTo>
                    <a:pt x="5922" y="822"/>
                  </a:lnTo>
                  <a:lnTo>
                    <a:pt x="5926" y="822"/>
                  </a:lnTo>
                  <a:lnTo>
                    <a:pt x="5945" y="822"/>
                  </a:lnTo>
                  <a:lnTo>
                    <a:pt x="5974" y="822"/>
                  </a:lnTo>
                  <a:lnTo>
                    <a:pt x="6006" y="822"/>
                  </a:lnTo>
                  <a:lnTo>
                    <a:pt x="6033" y="822"/>
                  </a:lnTo>
                  <a:lnTo>
                    <a:pt x="6037" y="828"/>
                  </a:lnTo>
                  <a:lnTo>
                    <a:pt x="6045" y="838"/>
                  </a:lnTo>
                  <a:lnTo>
                    <a:pt x="6055" y="849"/>
                  </a:lnTo>
                  <a:lnTo>
                    <a:pt x="6066" y="860"/>
                  </a:lnTo>
                  <a:lnTo>
                    <a:pt x="6077" y="871"/>
                  </a:lnTo>
                  <a:lnTo>
                    <a:pt x="6086" y="881"/>
                  </a:lnTo>
                  <a:lnTo>
                    <a:pt x="6094" y="887"/>
                  </a:lnTo>
                  <a:lnTo>
                    <a:pt x="6099" y="889"/>
                  </a:lnTo>
                  <a:lnTo>
                    <a:pt x="6102" y="881"/>
                  </a:lnTo>
                  <a:lnTo>
                    <a:pt x="6105" y="874"/>
                  </a:lnTo>
                  <a:lnTo>
                    <a:pt x="6108" y="867"/>
                  </a:lnTo>
                  <a:lnTo>
                    <a:pt x="6112" y="861"/>
                  </a:lnTo>
                  <a:lnTo>
                    <a:pt x="6116" y="855"/>
                  </a:lnTo>
                  <a:lnTo>
                    <a:pt x="6119" y="848"/>
                  </a:lnTo>
                  <a:lnTo>
                    <a:pt x="6123" y="839"/>
                  </a:lnTo>
                  <a:lnTo>
                    <a:pt x="6125" y="828"/>
                  </a:lnTo>
                  <a:lnTo>
                    <a:pt x="6128" y="830"/>
                  </a:lnTo>
                  <a:lnTo>
                    <a:pt x="6132" y="831"/>
                  </a:lnTo>
                  <a:lnTo>
                    <a:pt x="6135" y="832"/>
                  </a:lnTo>
                  <a:lnTo>
                    <a:pt x="6139" y="832"/>
                  </a:lnTo>
                  <a:lnTo>
                    <a:pt x="6144" y="832"/>
                  </a:lnTo>
                  <a:lnTo>
                    <a:pt x="6149" y="831"/>
                  </a:lnTo>
                  <a:lnTo>
                    <a:pt x="6153" y="830"/>
                  </a:lnTo>
                  <a:lnTo>
                    <a:pt x="6159" y="828"/>
                  </a:lnTo>
                  <a:lnTo>
                    <a:pt x="6148" y="815"/>
                  </a:lnTo>
                  <a:lnTo>
                    <a:pt x="6137" y="803"/>
                  </a:lnTo>
                  <a:lnTo>
                    <a:pt x="6133" y="796"/>
                  </a:lnTo>
                  <a:lnTo>
                    <a:pt x="6128" y="789"/>
                  </a:lnTo>
                  <a:lnTo>
                    <a:pt x="6126" y="782"/>
                  </a:lnTo>
                  <a:lnTo>
                    <a:pt x="6125" y="772"/>
                  </a:lnTo>
                  <a:lnTo>
                    <a:pt x="6126" y="767"/>
                  </a:lnTo>
                  <a:lnTo>
                    <a:pt x="6128" y="764"/>
                  </a:lnTo>
                  <a:lnTo>
                    <a:pt x="6132" y="761"/>
                  </a:lnTo>
                  <a:lnTo>
                    <a:pt x="6135" y="760"/>
                  </a:lnTo>
                  <a:lnTo>
                    <a:pt x="6140" y="759"/>
                  </a:lnTo>
                  <a:lnTo>
                    <a:pt x="6146" y="759"/>
                  </a:lnTo>
                  <a:lnTo>
                    <a:pt x="6152" y="760"/>
                  </a:lnTo>
                  <a:lnTo>
                    <a:pt x="6159" y="762"/>
                  </a:lnTo>
                  <a:lnTo>
                    <a:pt x="6188" y="771"/>
                  </a:lnTo>
                  <a:lnTo>
                    <a:pt x="6212" y="778"/>
                  </a:lnTo>
                  <a:lnTo>
                    <a:pt x="6202" y="779"/>
                  </a:lnTo>
                  <a:lnTo>
                    <a:pt x="6193" y="782"/>
                  </a:lnTo>
                  <a:lnTo>
                    <a:pt x="6184" y="784"/>
                  </a:lnTo>
                  <a:lnTo>
                    <a:pt x="6179" y="785"/>
                  </a:lnTo>
                  <a:lnTo>
                    <a:pt x="6180" y="792"/>
                  </a:lnTo>
                  <a:lnTo>
                    <a:pt x="6183" y="797"/>
                  </a:lnTo>
                  <a:lnTo>
                    <a:pt x="6186" y="802"/>
                  </a:lnTo>
                  <a:lnTo>
                    <a:pt x="6191" y="807"/>
                  </a:lnTo>
                  <a:lnTo>
                    <a:pt x="6201" y="815"/>
                  </a:lnTo>
                  <a:lnTo>
                    <a:pt x="6211" y="822"/>
                  </a:lnTo>
                  <a:lnTo>
                    <a:pt x="6222" y="829"/>
                  </a:lnTo>
                  <a:lnTo>
                    <a:pt x="6230" y="837"/>
                  </a:lnTo>
                  <a:lnTo>
                    <a:pt x="6234" y="842"/>
                  </a:lnTo>
                  <a:lnTo>
                    <a:pt x="6236" y="847"/>
                  </a:lnTo>
                  <a:lnTo>
                    <a:pt x="6238" y="853"/>
                  </a:lnTo>
                  <a:lnTo>
                    <a:pt x="6238" y="859"/>
                  </a:lnTo>
                  <a:lnTo>
                    <a:pt x="6237" y="867"/>
                  </a:lnTo>
                  <a:lnTo>
                    <a:pt x="6231" y="878"/>
                  </a:lnTo>
                  <a:lnTo>
                    <a:pt x="6224" y="893"/>
                  </a:lnTo>
                  <a:lnTo>
                    <a:pt x="6215" y="907"/>
                  </a:lnTo>
                  <a:lnTo>
                    <a:pt x="6206" y="922"/>
                  </a:lnTo>
                  <a:lnTo>
                    <a:pt x="6200" y="937"/>
                  </a:lnTo>
                  <a:lnTo>
                    <a:pt x="6196" y="944"/>
                  </a:lnTo>
                  <a:lnTo>
                    <a:pt x="6194" y="952"/>
                  </a:lnTo>
                  <a:lnTo>
                    <a:pt x="6192" y="958"/>
                  </a:lnTo>
                  <a:lnTo>
                    <a:pt x="6192" y="964"/>
                  </a:lnTo>
                  <a:lnTo>
                    <a:pt x="6193" y="970"/>
                  </a:lnTo>
                  <a:lnTo>
                    <a:pt x="6195" y="974"/>
                  </a:lnTo>
                  <a:lnTo>
                    <a:pt x="6198" y="977"/>
                  </a:lnTo>
                  <a:lnTo>
                    <a:pt x="6202" y="979"/>
                  </a:lnTo>
                  <a:lnTo>
                    <a:pt x="6205" y="981"/>
                  </a:lnTo>
                  <a:lnTo>
                    <a:pt x="6208" y="984"/>
                  </a:lnTo>
                  <a:lnTo>
                    <a:pt x="6211" y="988"/>
                  </a:lnTo>
                  <a:lnTo>
                    <a:pt x="6212" y="994"/>
                  </a:lnTo>
                  <a:lnTo>
                    <a:pt x="6212" y="1001"/>
                  </a:lnTo>
                  <a:lnTo>
                    <a:pt x="6211" y="1010"/>
                  </a:lnTo>
                  <a:lnTo>
                    <a:pt x="6208" y="1018"/>
                  </a:lnTo>
                  <a:lnTo>
                    <a:pt x="6204" y="1026"/>
                  </a:lnTo>
                  <a:lnTo>
                    <a:pt x="6202" y="1030"/>
                  </a:lnTo>
                  <a:lnTo>
                    <a:pt x="6200" y="1033"/>
                  </a:lnTo>
                  <a:lnTo>
                    <a:pt x="6196" y="1036"/>
                  </a:lnTo>
                  <a:lnTo>
                    <a:pt x="6192" y="1039"/>
                  </a:lnTo>
                  <a:lnTo>
                    <a:pt x="6188" y="1041"/>
                  </a:lnTo>
                  <a:lnTo>
                    <a:pt x="6183" y="1042"/>
                  </a:lnTo>
                  <a:lnTo>
                    <a:pt x="6178" y="1043"/>
                  </a:lnTo>
                  <a:lnTo>
                    <a:pt x="6172" y="1043"/>
                  </a:lnTo>
                  <a:lnTo>
                    <a:pt x="6173" y="1062"/>
                  </a:lnTo>
                  <a:lnTo>
                    <a:pt x="6175" y="1079"/>
                  </a:lnTo>
                  <a:lnTo>
                    <a:pt x="6181" y="1095"/>
                  </a:lnTo>
                  <a:lnTo>
                    <a:pt x="6186" y="1111"/>
                  </a:lnTo>
                  <a:lnTo>
                    <a:pt x="6194" y="1126"/>
                  </a:lnTo>
                  <a:lnTo>
                    <a:pt x="6204" y="1140"/>
                  </a:lnTo>
                  <a:lnTo>
                    <a:pt x="6214" y="1153"/>
                  </a:lnTo>
                  <a:lnTo>
                    <a:pt x="6226" y="1166"/>
                  </a:lnTo>
                  <a:lnTo>
                    <a:pt x="6238" y="1179"/>
                  </a:lnTo>
                  <a:lnTo>
                    <a:pt x="6252" y="1190"/>
                  </a:lnTo>
                  <a:lnTo>
                    <a:pt x="6267" y="1201"/>
                  </a:lnTo>
                  <a:lnTo>
                    <a:pt x="6281" y="1211"/>
                  </a:lnTo>
                  <a:lnTo>
                    <a:pt x="6296" y="1220"/>
                  </a:lnTo>
                  <a:lnTo>
                    <a:pt x="6313" y="1230"/>
                  </a:lnTo>
                  <a:lnTo>
                    <a:pt x="6328" y="1239"/>
                  </a:lnTo>
                  <a:lnTo>
                    <a:pt x="6345" y="1247"/>
                  </a:lnTo>
                  <a:lnTo>
                    <a:pt x="6352" y="1251"/>
                  </a:lnTo>
                  <a:lnTo>
                    <a:pt x="6360" y="1256"/>
                  </a:lnTo>
                  <a:lnTo>
                    <a:pt x="6365" y="1261"/>
                  </a:lnTo>
                  <a:lnTo>
                    <a:pt x="6371" y="1267"/>
                  </a:lnTo>
                  <a:lnTo>
                    <a:pt x="6379" y="1282"/>
                  </a:lnTo>
                  <a:lnTo>
                    <a:pt x="6387" y="1297"/>
                  </a:lnTo>
                  <a:lnTo>
                    <a:pt x="6392" y="1304"/>
                  </a:lnTo>
                  <a:lnTo>
                    <a:pt x="6396" y="1311"/>
                  </a:lnTo>
                  <a:lnTo>
                    <a:pt x="6402" y="1318"/>
                  </a:lnTo>
                  <a:lnTo>
                    <a:pt x="6407" y="1325"/>
                  </a:lnTo>
                  <a:lnTo>
                    <a:pt x="6415" y="1331"/>
                  </a:lnTo>
                  <a:lnTo>
                    <a:pt x="6422" y="1337"/>
                  </a:lnTo>
                  <a:lnTo>
                    <a:pt x="6432" y="1342"/>
                  </a:lnTo>
                  <a:lnTo>
                    <a:pt x="6444" y="1346"/>
                  </a:lnTo>
                  <a:lnTo>
                    <a:pt x="6452" y="1347"/>
                  </a:lnTo>
                  <a:lnTo>
                    <a:pt x="6464" y="1351"/>
                  </a:lnTo>
                  <a:lnTo>
                    <a:pt x="6471" y="1353"/>
                  </a:lnTo>
                  <a:lnTo>
                    <a:pt x="6476" y="1356"/>
                  </a:lnTo>
                  <a:lnTo>
                    <a:pt x="6481" y="1360"/>
                  </a:lnTo>
                  <a:lnTo>
                    <a:pt x="6484" y="1364"/>
                  </a:lnTo>
                  <a:lnTo>
                    <a:pt x="6491" y="1374"/>
                  </a:lnTo>
                  <a:lnTo>
                    <a:pt x="6497" y="1384"/>
                  </a:lnTo>
                  <a:lnTo>
                    <a:pt x="6506" y="1395"/>
                  </a:lnTo>
                  <a:lnTo>
                    <a:pt x="6515" y="1404"/>
                  </a:lnTo>
                  <a:lnTo>
                    <a:pt x="6525" y="1413"/>
                  </a:lnTo>
                  <a:lnTo>
                    <a:pt x="6533" y="1420"/>
                  </a:lnTo>
                  <a:lnTo>
                    <a:pt x="6538" y="1422"/>
                  </a:lnTo>
                  <a:lnTo>
                    <a:pt x="6542" y="1424"/>
                  </a:lnTo>
                  <a:lnTo>
                    <a:pt x="6547" y="1425"/>
                  </a:lnTo>
                  <a:lnTo>
                    <a:pt x="6551" y="1426"/>
                  </a:lnTo>
                  <a:lnTo>
                    <a:pt x="6554" y="1425"/>
                  </a:lnTo>
                  <a:lnTo>
                    <a:pt x="6558" y="1425"/>
                  </a:lnTo>
                  <a:lnTo>
                    <a:pt x="6561" y="1423"/>
                  </a:lnTo>
                  <a:lnTo>
                    <a:pt x="6564" y="1421"/>
                  </a:lnTo>
                  <a:lnTo>
                    <a:pt x="6570" y="1416"/>
                  </a:lnTo>
                  <a:lnTo>
                    <a:pt x="6575" y="1410"/>
                  </a:lnTo>
                  <a:lnTo>
                    <a:pt x="6578" y="1402"/>
                  </a:lnTo>
                  <a:lnTo>
                    <a:pt x="6582" y="1391"/>
                  </a:lnTo>
                  <a:lnTo>
                    <a:pt x="6583" y="1381"/>
                  </a:lnTo>
                  <a:lnTo>
                    <a:pt x="6584" y="1370"/>
                  </a:lnTo>
                  <a:lnTo>
                    <a:pt x="6583" y="1366"/>
                  </a:lnTo>
                  <a:lnTo>
                    <a:pt x="6582" y="1362"/>
                  </a:lnTo>
                  <a:lnTo>
                    <a:pt x="6579" y="1359"/>
                  </a:lnTo>
                  <a:lnTo>
                    <a:pt x="6576" y="1356"/>
                  </a:lnTo>
                  <a:lnTo>
                    <a:pt x="6570" y="1350"/>
                  </a:lnTo>
                  <a:lnTo>
                    <a:pt x="6561" y="1345"/>
                  </a:lnTo>
                  <a:lnTo>
                    <a:pt x="6552" y="1340"/>
                  </a:lnTo>
                  <a:lnTo>
                    <a:pt x="6544" y="1333"/>
                  </a:lnTo>
                  <a:lnTo>
                    <a:pt x="6542" y="1329"/>
                  </a:lnTo>
                  <a:lnTo>
                    <a:pt x="6539" y="1325"/>
                  </a:lnTo>
                  <a:lnTo>
                    <a:pt x="6538" y="1320"/>
                  </a:lnTo>
                  <a:lnTo>
                    <a:pt x="6538" y="1315"/>
                  </a:lnTo>
                  <a:lnTo>
                    <a:pt x="6539" y="1313"/>
                  </a:lnTo>
                  <a:lnTo>
                    <a:pt x="6542" y="1310"/>
                  </a:lnTo>
                  <a:lnTo>
                    <a:pt x="6547" y="1308"/>
                  </a:lnTo>
                  <a:lnTo>
                    <a:pt x="6552" y="1306"/>
                  </a:lnTo>
                  <a:lnTo>
                    <a:pt x="6565" y="1301"/>
                  </a:lnTo>
                  <a:lnTo>
                    <a:pt x="6577" y="1297"/>
                  </a:lnTo>
                  <a:lnTo>
                    <a:pt x="6569" y="1280"/>
                  </a:lnTo>
                  <a:lnTo>
                    <a:pt x="6560" y="1268"/>
                  </a:lnTo>
                  <a:lnTo>
                    <a:pt x="6550" y="1256"/>
                  </a:lnTo>
                  <a:lnTo>
                    <a:pt x="6538" y="1241"/>
                  </a:lnTo>
                  <a:lnTo>
                    <a:pt x="6540" y="1239"/>
                  </a:lnTo>
                  <a:lnTo>
                    <a:pt x="6544" y="1238"/>
                  </a:lnTo>
                  <a:lnTo>
                    <a:pt x="6550" y="1237"/>
                  </a:lnTo>
                  <a:lnTo>
                    <a:pt x="6556" y="1236"/>
                  </a:lnTo>
                  <a:lnTo>
                    <a:pt x="6572" y="1235"/>
                  </a:lnTo>
                  <a:lnTo>
                    <a:pt x="6590" y="1235"/>
                  </a:lnTo>
                  <a:lnTo>
                    <a:pt x="6583" y="1229"/>
                  </a:lnTo>
                  <a:lnTo>
                    <a:pt x="6572" y="1219"/>
                  </a:lnTo>
                  <a:lnTo>
                    <a:pt x="6566" y="1214"/>
                  </a:lnTo>
                  <a:lnTo>
                    <a:pt x="6562" y="1210"/>
                  </a:lnTo>
                  <a:lnTo>
                    <a:pt x="6559" y="1207"/>
                  </a:lnTo>
                  <a:lnTo>
                    <a:pt x="6558" y="1204"/>
                  </a:lnTo>
                  <a:lnTo>
                    <a:pt x="6550" y="1199"/>
                  </a:lnTo>
                  <a:lnTo>
                    <a:pt x="6544" y="1194"/>
                  </a:lnTo>
                  <a:lnTo>
                    <a:pt x="6540" y="1187"/>
                  </a:lnTo>
                  <a:lnTo>
                    <a:pt x="6537" y="1180"/>
                  </a:lnTo>
                  <a:lnTo>
                    <a:pt x="6533" y="1173"/>
                  </a:lnTo>
                  <a:lnTo>
                    <a:pt x="6532" y="1163"/>
                  </a:lnTo>
                  <a:lnTo>
                    <a:pt x="6531" y="1153"/>
                  </a:lnTo>
                  <a:lnTo>
                    <a:pt x="6531" y="1142"/>
                  </a:lnTo>
                  <a:lnTo>
                    <a:pt x="6536" y="1142"/>
                  </a:lnTo>
                  <a:lnTo>
                    <a:pt x="6540" y="1140"/>
                  </a:lnTo>
                  <a:lnTo>
                    <a:pt x="6545" y="1138"/>
                  </a:lnTo>
                  <a:lnTo>
                    <a:pt x="6549" y="1136"/>
                  </a:lnTo>
                  <a:lnTo>
                    <a:pt x="6552" y="1133"/>
                  </a:lnTo>
                  <a:lnTo>
                    <a:pt x="6555" y="1130"/>
                  </a:lnTo>
                  <a:lnTo>
                    <a:pt x="6556" y="1127"/>
                  </a:lnTo>
                  <a:lnTo>
                    <a:pt x="6558" y="1124"/>
                  </a:lnTo>
                  <a:lnTo>
                    <a:pt x="6539" y="1118"/>
                  </a:lnTo>
                  <a:lnTo>
                    <a:pt x="6522" y="1110"/>
                  </a:lnTo>
                  <a:lnTo>
                    <a:pt x="6508" y="1103"/>
                  </a:lnTo>
                  <a:lnTo>
                    <a:pt x="6496" y="1095"/>
                  </a:lnTo>
                  <a:lnTo>
                    <a:pt x="6476" y="1078"/>
                  </a:lnTo>
                  <a:lnTo>
                    <a:pt x="6460" y="1063"/>
                  </a:lnTo>
                  <a:lnTo>
                    <a:pt x="6452" y="1055"/>
                  </a:lnTo>
                  <a:lnTo>
                    <a:pt x="6444" y="1048"/>
                  </a:lnTo>
                  <a:lnTo>
                    <a:pt x="6437" y="1043"/>
                  </a:lnTo>
                  <a:lnTo>
                    <a:pt x="6427" y="1039"/>
                  </a:lnTo>
                  <a:lnTo>
                    <a:pt x="6417" y="1036"/>
                  </a:lnTo>
                  <a:lnTo>
                    <a:pt x="6406" y="1035"/>
                  </a:lnTo>
                  <a:lnTo>
                    <a:pt x="6393" y="1035"/>
                  </a:lnTo>
                  <a:lnTo>
                    <a:pt x="6377" y="1037"/>
                  </a:lnTo>
                  <a:lnTo>
                    <a:pt x="6375" y="1038"/>
                  </a:lnTo>
                  <a:lnTo>
                    <a:pt x="6373" y="1037"/>
                  </a:lnTo>
                  <a:lnTo>
                    <a:pt x="6372" y="1036"/>
                  </a:lnTo>
                  <a:lnTo>
                    <a:pt x="6370" y="1035"/>
                  </a:lnTo>
                  <a:lnTo>
                    <a:pt x="6368" y="1031"/>
                  </a:lnTo>
                  <a:lnTo>
                    <a:pt x="6365" y="1025"/>
                  </a:lnTo>
                  <a:lnTo>
                    <a:pt x="6363" y="1009"/>
                  </a:lnTo>
                  <a:lnTo>
                    <a:pt x="6360" y="990"/>
                  </a:lnTo>
                  <a:lnTo>
                    <a:pt x="6358" y="981"/>
                  </a:lnTo>
                  <a:lnTo>
                    <a:pt x="6354" y="972"/>
                  </a:lnTo>
                  <a:lnTo>
                    <a:pt x="6351" y="963"/>
                  </a:lnTo>
                  <a:lnTo>
                    <a:pt x="6346" y="956"/>
                  </a:lnTo>
                  <a:lnTo>
                    <a:pt x="6340" y="949"/>
                  </a:lnTo>
                  <a:lnTo>
                    <a:pt x="6332" y="943"/>
                  </a:lnTo>
                  <a:lnTo>
                    <a:pt x="6328" y="941"/>
                  </a:lnTo>
                  <a:lnTo>
                    <a:pt x="6323" y="940"/>
                  </a:lnTo>
                  <a:lnTo>
                    <a:pt x="6317" y="939"/>
                  </a:lnTo>
                  <a:lnTo>
                    <a:pt x="6312" y="939"/>
                  </a:lnTo>
                  <a:lnTo>
                    <a:pt x="6392" y="889"/>
                  </a:lnTo>
                  <a:lnTo>
                    <a:pt x="6396" y="890"/>
                  </a:lnTo>
                  <a:lnTo>
                    <a:pt x="6399" y="894"/>
                  </a:lnTo>
                  <a:lnTo>
                    <a:pt x="6403" y="898"/>
                  </a:lnTo>
                  <a:lnTo>
                    <a:pt x="6405" y="902"/>
                  </a:lnTo>
                  <a:lnTo>
                    <a:pt x="6408" y="907"/>
                  </a:lnTo>
                  <a:lnTo>
                    <a:pt x="6413" y="911"/>
                  </a:lnTo>
                  <a:lnTo>
                    <a:pt x="6415" y="912"/>
                  </a:lnTo>
                  <a:lnTo>
                    <a:pt x="6418" y="913"/>
                  </a:lnTo>
                  <a:lnTo>
                    <a:pt x="6421" y="914"/>
                  </a:lnTo>
                  <a:lnTo>
                    <a:pt x="6425" y="914"/>
                  </a:lnTo>
                  <a:lnTo>
                    <a:pt x="6435" y="913"/>
                  </a:lnTo>
                  <a:lnTo>
                    <a:pt x="6446" y="910"/>
                  </a:lnTo>
                  <a:lnTo>
                    <a:pt x="6458" y="906"/>
                  </a:lnTo>
                  <a:lnTo>
                    <a:pt x="6470" y="901"/>
                  </a:lnTo>
                  <a:lnTo>
                    <a:pt x="6495" y="888"/>
                  </a:lnTo>
                  <a:lnTo>
                    <a:pt x="6525" y="877"/>
                  </a:lnTo>
                  <a:lnTo>
                    <a:pt x="6544" y="877"/>
                  </a:lnTo>
                  <a:lnTo>
                    <a:pt x="6547" y="885"/>
                  </a:lnTo>
                  <a:lnTo>
                    <a:pt x="6551" y="893"/>
                  </a:lnTo>
                  <a:lnTo>
                    <a:pt x="6556" y="899"/>
                  </a:lnTo>
                  <a:lnTo>
                    <a:pt x="6562" y="905"/>
                  </a:lnTo>
                  <a:lnTo>
                    <a:pt x="6576" y="915"/>
                  </a:lnTo>
                  <a:lnTo>
                    <a:pt x="6590" y="927"/>
                  </a:lnTo>
                  <a:lnTo>
                    <a:pt x="6596" y="906"/>
                  </a:lnTo>
                  <a:lnTo>
                    <a:pt x="6601" y="884"/>
                  </a:lnTo>
                  <a:lnTo>
                    <a:pt x="6605" y="873"/>
                  </a:lnTo>
                  <a:lnTo>
                    <a:pt x="6609" y="863"/>
                  </a:lnTo>
                  <a:lnTo>
                    <a:pt x="6614" y="854"/>
                  </a:lnTo>
                  <a:lnTo>
                    <a:pt x="6619" y="845"/>
                  </a:lnTo>
                  <a:lnTo>
                    <a:pt x="6626" y="835"/>
                  </a:lnTo>
                  <a:lnTo>
                    <a:pt x="6633" y="827"/>
                  </a:lnTo>
                  <a:lnTo>
                    <a:pt x="6642" y="821"/>
                  </a:lnTo>
                  <a:lnTo>
                    <a:pt x="6651" y="815"/>
                  </a:lnTo>
                  <a:lnTo>
                    <a:pt x="6662" y="810"/>
                  </a:lnTo>
                  <a:lnTo>
                    <a:pt x="6674" y="806"/>
                  </a:lnTo>
                  <a:lnTo>
                    <a:pt x="6688" y="804"/>
                  </a:lnTo>
                  <a:lnTo>
                    <a:pt x="6704" y="803"/>
                  </a:lnTo>
                  <a:lnTo>
                    <a:pt x="6701" y="799"/>
                  </a:lnTo>
                  <a:lnTo>
                    <a:pt x="6700" y="794"/>
                  </a:lnTo>
                  <a:lnTo>
                    <a:pt x="6700" y="790"/>
                  </a:lnTo>
                  <a:lnTo>
                    <a:pt x="6701" y="785"/>
                  </a:lnTo>
                  <a:lnTo>
                    <a:pt x="6702" y="775"/>
                  </a:lnTo>
                  <a:lnTo>
                    <a:pt x="6704" y="766"/>
                  </a:lnTo>
                  <a:lnTo>
                    <a:pt x="6709" y="770"/>
                  </a:lnTo>
                  <a:lnTo>
                    <a:pt x="6715" y="773"/>
                  </a:lnTo>
                  <a:lnTo>
                    <a:pt x="6721" y="775"/>
                  </a:lnTo>
                  <a:lnTo>
                    <a:pt x="6729" y="777"/>
                  </a:lnTo>
                  <a:lnTo>
                    <a:pt x="6744" y="778"/>
                  </a:lnTo>
                  <a:lnTo>
                    <a:pt x="6763" y="778"/>
                  </a:lnTo>
                  <a:lnTo>
                    <a:pt x="6774" y="781"/>
                  </a:lnTo>
                  <a:lnTo>
                    <a:pt x="6787" y="784"/>
                  </a:lnTo>
                  <a:lnTo>
                    <a:pt x="6795" y="785"/>
                  </a:lnTo>
                  <a:lnTo>
                    <a:pt x="6801" y="784"/>
                  </a:lnTo>
                  <a:lnTo>
                    <a:pt x="6809" y="783"/>
                  </a:lnTo>
                  <a:lnTo>
                    <a:pt x="6817" y="778"/>
                  </a:lnTo>
                  <a:lnTo>
                    <a:pt x="6813" y="767"/>
                  </a:lnTo>
                  <a:lnTo>
                    <a:pt x="6813" y="762"/>
                  </a:lnTo>
                  <a:lnTo>
                    <a:pt x="6816" y="757"/>
                  </a:lnTo>
                  <a:lnTo>
                    <a:pt x="6817" y="742"/>
                  </a:lnTo>
                  <a:lnTo>
                    <a:pt x="6790" y="738"/>
                  </a:lnTo>
                  <a:lnTo>
                    <a:pt x="6766" y="733"/>
                  </a:lnTo>
                  <a:lnTo>
                    <a:pt x="6743" y="727"/>
                  </a:lnTo>
                  <a:lnTo>
                    <a:pt x="6722" y="720"/>
                  </a:lnTo>
                  <a:lnTo>
                    <a:pt x="6685" y="706"/>
                  </a:lnTo>
                  <a:lnTo>
                    <a:pt x="6650" y="692"/>
                  </a:lnTo>
                  <a:lnTo>
                    <a:pt x="6632" y="685"/>
                  </a:lnTo>
                  <a:lnTo>
                    <a:pt x="6616" y="678"/>
                  </a:lnTo>
                  <a:lnTo>
                    <a:pt x="6598" y="672"/>
                  </a:lnTo>
                  <a:lnTo>
                    <a:pt x="6579" y="666"/>
                  </a:lnTo>
                  <a:lnTo>
                    <a:pt x="6561" y="662"/>
                  </a:lnTo>
                  <a:lnTo>
                    <a:pt x="6541" y="658"/>
                  </a:lnTo>
                  <a:lnTo>
                    <a:pt x="6520" y="656"/>
                  </a:lnTo>
                  <a:lnTo>
                    <a:pt x="6497" y="655"/>
                  </a:lnTo>
                  <a:lnTo>
                    <a:pt x="6543" y="659"/>
                  </a:lnTo>
                  <a:lnTo>
                    <a:pt x="6582" y="663"/>
                  </a:lnTo>
                  <a:lnTo>
                    <a:pt x="6592" y="663"/>
                  </a:lnTo>
                  <a:lnTo>
                    <a:pt x="6600" y="663"/>
                  </a:lnTo>
                  <a:lnTo>
                    <a:pt x="6610" y="662"/>
                  </a:lnTo>
                  <a:lnTo>
                    <a:pt x="6619" y="660"/>
                  </a:lnTo>
                  <a:lnTo>
                    <a:pt x="6628" y="658"/>
                  </a:lnTo>
                  <a:lnTo>
                    <a:pt x="6638" y="654"/>
                  </a:lnTo>
                  <a:lnTo>
                    <a:pt x="6648" y="649"/>
                  </a:lnTo>
                  <a:lnTo>
                    <a:pt x="6657" y="643"/>
                  </a:lnTo>
                  <a:lnTo>
                    <a:pt x="6653" y="637"/>
                  </a:lnTo>
                  <a:lnTo>
                    <a:pt x="6649" y="632"/>
                  </a:lnTo>
                  <a:lnTo>
                    <a:pt x="6644" y="627"/>
                  </a:lnTo>
                  <a:lnTo>
                    <a:pt x="6639" y="624"/>
                  </a:lnTo>
                  <a:lnTo>
                    <a:pt x="6628" y="618"/>
                  </a:lnTo>
                  <a:lnTo>
                    <a:pt x="6616" y="612"/>
                  </a:lnTo>
                  <a:lnTo>
                    <a:pt x="6605" y="607"/>
                  </a:lnTo>
                  <a:lnTo>
                    <a:pt x="6593" y="601"/>
                  </a:lnTo>
                  <a:lnTo>
                    <a:pt x="6587" y="598"/>
                  </a:lnTo>
                  <a:lnTo>
                    <a:pt x="6581" y="593"/>
                  </a:lnTo>
                  <a:lnTo>
                    <a:pt x="6576" y="588"/>
                  </a:lnTo>
                  <a:lnTo>
                    <a:pt x="6571" y="582"/>
                  </a:lnTo>
                  <a:lnTo>
                    <a:pt x="6597" y="582"/>
                  </a:lnTo>
                  <a:lnTo>
                    <a:pt x="6600" y="587"/>
                  </a:lnTo>
                  <a:lnTo>
                    <a:pt x="6605" y="592"/>
                  </a:lnTo>
                  <a:lnTo>
                    <a:pt x="6610" y="599"/>
                  </a:lnTo>
                  <a:lnTo>
                    <a:pt x="6617" y="604"/>
                  </a:lnTo>
                  <a:lnTo>
                    <a:pt x="6626" y="610"/>
                  </a:lnTo>
                  <a:lnTo>
                    <a:pt x="6634" y="615"/>
                  </a:lnTo>
                  <a:lnTo>
                    <a:pt x="6640" y="617"/>
                  </a:lnTo>
                  <a:lnTo>
                    <a:pt x="6645" y="618"/>
                  </a:lnTo>
                  <a:lnTo>
                    <a:pt x="6651" y="619"/>
                  </a:lnTo>
                  <a:lnTo>
                    <a:pt x="6657" y="619"/>
                  </a:lnTo>
                  <a:lnTo>
                    <a:pt x="6665" y="618"/>
                  </a:lnTo>
                  <a:lnTo>
                    <a:pt x="6670" y="617"/>
                  </a:lnTo>
                  <a:lnTo>
                    <a:pt x="6673" y="615"/>
                  </a:lnTo>
                  <a:lnTo>
                    <a:pt x="6675" y="612"/>
                  </a:lnTo>
                  <a:lnTo>
                    <a:pt x="6678" y="610"/>
                  </a:lnTo>
                  <a:lnTo>
                    <a:pt x="6683" y="608"/>
                  </a:lnTo>
                  <a:lnTo>
                    <a:pt x="6691" y="606"/>
                  </a:lnTo>
                  <a:lnTo>
                    <a:pt x="6704" y="606"/>
                  </a:lnTo>
                  <a:lnTo>
                    <a:pt x="6718" y="606"/>
                  </a:lnTo>
                  <a:lnTo>
                    <a:pt x="6730" y="607"/>
                  </a:lnTo>
                  <a:lnTo>
                    <a:pt x="6742" y="609"/>
                  </a:lnTo>
                  <a:lnTo>
                    <a:pt x="6752" y="612"/>
                  </a:lnTo>
                  <a:lnTo>
                    <a:pt x="6762" y="616"/>
                  </a:lnTo>
                  <a:lnTo>
                    <a:pt x="6771" y="619"/>
                  </a:lnTo>
                  <a:lnTo>
                    <a:pt x="6778" y="623"/>
                  </a:lnTo>
                  <a:lnTo>
                    <a:pt x="6786" y="627"/>
                  </a:lnTo>
                  <a:lnTo>
                    <a:pt x="6799" y="636"/>
                  </a:lnTo>
                  <a:lnTo>
                    <a:pt x="6812" y="645"/>
                  </a:lnTo>
                  <a:lnTo>
                    <a:pt x="6827" y="654"/>
                  </a:lnTo>
                  <a:lnTo>
                    <a:pt x="6843" y="661"/>
                  </a:lnTo>
                  <a:lnTo>
                    <a:pt x="6943" y="661"/>
                  </a:lnTo>
                  <a:lnTo>
                    <a:pt x="6945" y="667"/>
                  </a:lnTo>
                  <a:lnTo>
                    <a:pt x="6950" y="673"/>
                  </a:lnTo>
                  <a:lnTo>
                    <a:pt x="6955" y="676"/>
                  </a:lnTo>
                  <a:lnTo>
                    <a:pt x="6961" y="678"/>
                  </a:lnTo>
                  <a:lnTo>
                    <a:pt x="6971" y="680"/>
                  </a:lnTo>
                  <a:lnTo>
                    <a:pt x="6982" y="680"/>
                  </a:lnTo>
                  <a:lnTo>
                    <a:pt x="6989" y="680"/>
                  </a:lnTo>
                  <a:lnTo>
                    <a:pt x="7006" y="680"/>
                  </a:lnTo>
                  <a:lnTo>
                    <a:pt x="7027" y="678"/>
                  </a:lnTo>
                  <a:lnTo>
                    <a:pt x="7049" y="674"/>
                  </a:lnTo>
                  <a:lnTo>
                    <a:pt x="7031" y="668"/>
                  </a:lnTo>
                  <a:lnTo>
                    <a:pt x="7011" y="659"/>
                  </a:lnTo>
                  <a:lnTo>
                    <a:pt x="7002" y="654"/>
                  </a:lnTo>
                  <a:lnTo>
                    <a:pt x="6996" y="647"/>
                  </a:lnTo>
                  <a:lnTo>
                    <a:pt x="6993" y="644"/>
                  </a:lnTo>
                  <a:lnTo>
                    <a:pt x="6991" y="640"/>
                  </a:lnTo>
                  <a:lnTo>
                    <a:pt x="6989" y="636"/>
                  </a:lnTo>
                  <a:lnTo>
                    <a:pt x="6989" y="631"/>
                  </a:lnTo>
                  <a:lnTo>
                    <a:pt x="6990" y="621"/>
                  </a:lnTo>
                  <a:lnTo>
                    <a:pt x="6991" y="614"/>
                  </a:lnTo>
                  <a:lnTo>
                    <a:pt x="6992" y="608"/>
                  </a:lnTo>
                  <a:lnTo>
                    <a:pt x="6992" y="602"/>
                  </a:lnTo>
                  <a:lnTo>
                    <a:pt x="6991" y="593"/>
                  </a:lnTo>
                  <a:lnTo>
                    <a:pt x="6989" y="582"/>
                  </a:lnTo>
                  <a:lnTo>
                    <a:pt x="6975" y="581"/>
                  </a:lnTo>
                  <a:lnTo>
                    <a:pt x="6961" y="579"/>
                  </a:lnTo>
                  <a:lnTo>
                    <a:pt x="6947" y="577"/>
                  </a:lnTo>
                  <a:lnTo>
                    <a:pt x="6934" y="573"/>
                  </a:lnTo>
                  <a:lnTo>
                    <a:pt x="6910" y="564"/>
                  </a:lnTo>
                  <a:lnTo>
                    <a:pt x="6886" y="553"/>
                  </a:lnTo>
                  <a:lnTo>
                    <a:pt x="6861" y="543"/>
                  </a:lnTo>
                  <a:lnTo>
                    <a:pt x="6835" y="535"/>
                  </a:lnTo>
                  <a:lnTo>
                    <a:pt x="6821" y="531"/>
                  </a:lnTo>
                  <a:lnTo>
                    <a:pt x="6807" y="529"/>
                  </a:lnTo>
                  <a:lnTo>
                    <a:pt x="6793" y="527"/>
                  </a:lnTo>
                  <a:lnTo>
                    <a:pt x="6776" y="526"/>
                  </a:lnTo>
                  <a:lnTo>
                    <a:pt x="6769" y="527"/>
                  </a:lnTo>
                  <a:lnTo>
                    <a:pt x="6761" y="531"/>
                  </a:lnTo>
                  <a:lnTo>
                    <a:pt x="6756" y="533"/>
                  </a:lnTo>
                  <a:lnTo>
                    <a:pt x="6753" y="536"/>
                  </a:lnTo>
                  <a:lnTo>
                    <a:pt x="6751" y="540"/>
                  </a:lnTo>
                  <a:lnTo>
                    <a:pt x="6750" y="544"/>
                  </a:lnTo>
                  <a:lnTo>
                    <a:pt x="6751" y="547"/>
                  </a:lnTo>
                  <a:lnTo>
                    <a:pt x="6752" y="548"/>
                  </a:lnTo>
                  <a:lnTo>
                    <a:pt x="6754" y="550"/>
                  </a:lnTo>
                  <a:lnTo>
                    <a:pt x="6757" y="552"/>
                  </a:lnTo>
                  <a:lnTo>
                    <a:pt x="6765" y="555"/>
                  </a:lnTo>
                  <a:lnTo>
                    <a:pt x="6775" y="559"/>
                  </a:lnTo>
                  <a:lnTo>
                    <a:pt x="6785" y="563"/>
                  </a:lnTo>
                  <a:lnTo>
                    <a:pt x="6795" y="567"/>
                  </a:lnTo>
                  <a:lnTo>
                    <a:pt x="6799" y="570"/>
                  </a:lnTo>
                  <a:lnTo>
                    <a:pt x="6803" y="574"/>
                  </a:lnTo>
                  <a:lnTo>
                    <a:pt x="6807" y="577"/>
                  </a:lnTo>
                  <a:lnTo>
                    <a:pt x="6810" y="582"/>
                  </a:lnTo>
                  <a:lnTo>
                    <a:pt x="6778" y="567"/>
                  </a:lnTo>
                  <a:lnTo>
                    <a:pt x="6751" y="552"/>
                  </a:lnTo>
                  <a:lnTo>
                    <a:pt x="6728" y="539"/>
                  </a:lnTo>
                  <a:lnTo>
                    <a:pt x="6706" y="528"/>
                  </a:lnTo>
                  <a:lnTo>
                    <a:pt x="6684" y="517"/>
                  </a:lnTo>
                  <a:lnTo>
                    <a:pt x="6660" y="506"/>
                  </a:lnTo>
                  <a:lnTo>
                    <a:pt x="6631" y="494"/>
                  </a:lnTo>
                  <a:lnTo>
                    <a:pt x="6597" y="483"/>
                  </a:lnTo>
                  <a:lnTo>
                    <a:pt x="6573" y="477"/>
                  </a:lnTo>
                  <a:lnTo>
                    <a:pt x="6548" y="471"/>
                  </a:lnTo>
                  <a:lnTo>
                    <a:pt x="6525" y="466"/>
                  </a:lnTo>
                  <a:lnTo>
                    <a:pt x="6500" y="462"/>
                  </a:lnTo>
                  <a:lnTo>
                    <a:pt x="6454" y="455"/>
                  </a:lnTo>
                  <a:lnTo>
                    <a:pt x="6408" y="450"/>
                  </a:lnTo>
                  <a:lnTo>
                    <a:pt x="6363" y="443"/>
                  </a:lnTo>
                  <a:lnTo>
                    <a:pt x="6318" y="436"/>
                  </a:lnTo>
                  <a:lnTo>
                    <a:pt x="6295" y="432"/>
                  </a:lnTo>
                  <a:lnTo>
                    <a:pt x="6272" y="427"/>
                  </a:lnTo>
                  <a:lnTo>
                    <a:pt x="6249" y="422"/>
                  </a:lnTo>
                  <a:lnTo>
                    <a:pt x="6225" y="415"/>
                  </a:lnTo>
                  <a:lnTo>
                    <a:pt x="6146" y="415"/>
                  </a:lnTo>
                  <a:lnTo>
                    <a:pt x="6133" y="407"/>
                  </a:lnTo>
                  <a:lnTo>
                    <a:pt x="6121" y="402"/>
                  </a:lnTo>
                  <a:lnTo>
                    <a:pt x="6114" y="400"/>
                  </a:lnTo>
                  <a:lnTo>
                    <a:pt x="6106" y="398"/>
                  </a:lnTo>
                  <a:lnTo>
                    <a:pt x="6096" y="397"/>
                  </a:lnTo>
                  <a:lnTo>
                    <a:pt x="6085" y="397"/>
                  </a:lnTo>
                  <a:lnTo>
                    <a:pt x="6071" y="398"/>
                  </a:lnTo>
                  <a:lnTo>
                    <a:pt x="6058" y="400"/>
                  </a:lnTo>
                  <a:lnTo>
                    <a:pt x="6045" y="403"/>
                  </a:lnTo>
                  <a:lnTo>
                    <a:pt x="6033" y="406"/>
                  </a:lnTo>
                  <a:lnTo>
                    <a:pt x="6020" y="410"/>
                  </a:lnTo>
                  <a:lnTo>
                    <a:pt x="6007" y="412"/>
                  </a:lnTo>
                  <a:lnTo>
                    <a:pt x="5993" y="415"/>
                  </a:lnTo>
                  <a:lnTo>
                    <a:pt x="5979" y="415"/>
                  </a:lnTo>
                  <a:lnTo>
                    <a:pt x="5971" y="415"/>
                  </a:lnTo>
                  <a:lnTo>
                    <a:pt x="5960" y="412"/>
                  </a:lnTo>
                  <a:lnTo>
                    <a:pt x="5945" y="409"/>
                  </a:lnTo>
                  <a:lnTo>
                    <a:pt x="5929" y="405"/>
                  </a:lnTo>
                  <a:lnTo>
                    <a:pt x="5913" y="400"/>
                  </a:lnTo>
                  <a:lnTo>
                    <a:pt x="5899" y="395"/>
                  </a:lnTo>
                  <a:lnTo>
                    <a:pt x="5887" y="389"/>
                  </a:lnTo>
                  <a:lnTo>
                    <a:pt x="5880" y="384"/>
                  </a:lnTo>
                  <a:lnTo>
                    <a:pt x="5833" y="384"/>
                  </a:lnTo>
                  <a:lnTo>
                    <a:pt x="5835" y="394"/>
                  </a:lnTo>
                  <a:lnTo>
                    <a:pt x="5838" y="402"/>
                  </a:lnTo>
                  <a:lnTo>
                    <a:pt x="5843" y="410"/>
                  </a:lnTo>
                  <a:lnTo>
                    <a:pt x="5847" y="417"/>
                  </a:lnTo>
                  <a:lnTo>
                    <a:pt x="5853" y="423"/>
                  </a:lnTo>
                  <a:lnTo>
                    <a:pt x="5859" y="429"/>
                  </a:lnTo>
                  <a:lnTo>
                    <a:pt x="5866" y="435"/>
                  </a:lnTo>
                  <a:lnTo>
                    <a:pt x="5872" y="439"/>
                  </a:lnTo>
                  <a:lnTo>
                    <a:pt x="5895" y="454"/>
                  </a:lnTo>
                  <a:lnTo>
                    <a:pt x="5906" y="459"/>
                  </a:lnTo>
                  <a:lnTo>
                    <a:pt x="5883" y="448"/>
                  </a:lnTo>
                  <a:lnTo>
                    <a:pt x="5860" y="435"/>
                  </a:lnTo>
                  <a:lnTo>
                    <a:pt x="5848" y="430"/>
                  </a:lnTo>
                  <a:lnTo>
                    <a:pt x="5834" y="425"/>
                  </a:lnTo>
                  <a:lnTo>
                    <a:pt x="5826" y="424"/>
                  </a:lnTo>
                  <a:lnTo>
                    <a:pt x="5819" y="422"/>
                  </a:lnTo>
                  <a:lnTo>
                    <a:pt x="5810" y="422"/>
                  </a:lnTo>
                  <a:lnTo>
                    <a:pt x="5800" y="421"/>
                  </a:lnTo>
                  <a:lnTo>
                    <a:pt x="5804" y="417"/>
                  </a:lnTo>
                  <a:lnTo>
                    <a:pt x="5807" y="412"/>
                  </a:lnTo>
                  <a:lnTo>
                    <a:pt x="5809" y="405"/>
                  </a:lnTo>
                  <a:lnTo>
                    <a:pt x="5813" y="397"/>
                  </a:lnTo>
                  <a:lnTo>
                    <a:pt x="5796" y="397"/>
                  </a:lnTo>
                  <a:lnTo>
                    <a:pt x="5781" y="396"/>
                  </a:lnTo>
                  <a:lnTo>
                    <a:pt x="5767" y="395"/>
                  </a:lnTo>
                  <a:lnTo>
                    <a:pt x="5754" y="390"/>
                  </a:lnTo>
                  <a:lnTo>
                    <a:pt x="5753" y="395"/>
                  </a:lnTo>
                  <a:lnTo>
                    <a:pt x="5752" y="399"/>
                  </a:lnTo>
                  <a:lnTo>
                    <a:pt x="5751" y="402"/>
                  </a:lnTo>
                  <a:lnTo>
                    <a:pt x="5748" y="405"/>
                  </a:lnTo>
                  <a:lnTo>
                    <a:pt x="5745" y="407"/>
                  </a:lnTo>
                  <a:lnTo>
                    <a:pt x="5742" y="409"/>
                  </a:lnTo>
                  <a:lnTo>
                    <a:pt x="5737" y="411"/>
                  </a:lnTo>
                  <a:lnTo>
                    <a:pt x="5733" y="412"/>
                  </a:lnTo>
                  <a:lnTo>
                    <a:pt x="5724" y="414"/>
                  </a:lnTo>
                  <a:lnTo>
                    <a:pt x="5714" y="415"/>
                  </a:lnTo>
                  <a:lnTo>
                    <a:pt x="5703" y="415"/>
                  </a:lnTo>
                  <a:lnTo>
                    <a:pt x="5693" y="415"/>
                  </a:lnTo>
                  <a:lnTo>
                    <a:pt x="5667" y="415"/>
                  </a:lnTo>
                  <a:lnTo>
                    <a:pt x="5643" y="413"/>
                  </a:lnTo>
                  <a:lnTo>
                    <a:pt x="5621" y="411"/>
                  </a:lnTo>
                  <a:lnTo>
                    <a:pt x="5599" y="409"/>
                  </a:lnTo>
                  <a:lnTo>
                    <a:pt x="5578" y="407"/>
                  </a:lnTo>
                  <a:lnTo>
                    <a:pt x="5557" y="408"/>
                  </a:lnTo>
                  <a:lnTo>
                    <a:pt x="5546" y="409"/>
                  </a:lnTo>
                  <a:lnTo>
                    <a:pt x="5536" y="410"/>
                  </a:lnTo>
                  <a:lnTo>
                    <a:pt x="5525" y="412"/>
                  </a:lnTo>
                  <a:lnTo>
                    <a:pt x="5514" y="415"/>
                  </a:lnTo>
                  <a:lnTo>
                    <a:pt x="5528" y="430"/>
                  </a:lnTo>
                  <a:lnTo>
                    <a:pt x="5539" y="439"/>
                  </a:lnTo>
                  <a:lnTo>
                    <a:pt x="5551" y="450"/>
                  </a:lnTo>
                  <a:lnTo>
                    <a:pt x="5567" y="465"/>
                  </a:lnTo>
                  <a:lnTo>
                    <a:pt x="5531" y="450"/>
                  </a:lnTo>
                  <a:lnTo>
                    <a:pt x="5497" y="437"/>
                  </a:lnTo>
                  <a:lnTo>
                    <a:pt x="5465" y="426"/>
                  </a:lnTo>
                  <a:lnTo>
                    <a:pt x="5433" y="414"/>
                  </a:lnTo>
                  <a:lnTo>
                    <a:pt x="5419" y="407"/>
                  </a:lnTo>
                  <a:lnTo>
                    <a:pt x="5404" y="400"/>
                  </a:lnTo>
                  <a:lnTo>
                    <a:pt x="5388" y="392"/>
                  </a:lnTo>
                  <a:lnTo>
                    <a:pt x="5374" y="383"/>
                  </a:lnTo>
                  <a:lnTo>
                    <a:pt x="5360" y="373"/>
                  </a:lnTo>
                  <a:lnTo>
                    <a:pt x="5344" y="362"/>
                  </a:lnTo>
                  <a:lnTo>
                    <a:pt x="5330" y="350"/>
                  </a:lnTo>
                  <a:lnTo>
                    <a:pt x="5315" y="336"/>
                  </a:lnTo>
                  <a:lnTo>
                    <a:pt x="5109" y="336"/>
                  </a:lnTo>
                  <a:lnTo>
                    <a:pt x="5104" y="337"/>
                  </a:lnTo>
                  <a:lnTo>
                    <a:pt x="5099" y="339"/>
                  </a:lnTo>
                  <a:lnTo>
                    <a:pt x="5094" y="343"/>
                  </a:lnTo>
                  <a:lnTo>
                    <a:pt x="5090" y="348"/>
                  </a:lnTo>
                  <a:lnTo>
                    <a:pt x="5009" y="354"/>
                  </a:lnTo>
                  <a:lnTo>
                    <a:pt x="5003" y="353"/>
                  </a:lnTo>
                  <a:lnTo>
                    <a:pt x="4996" y="353"/>
                  </a:lnTo>
                  <a:lnTo>
                    <a:pt x="4991" y="351"/>
                  </a:lnTo>
                  <a:lnTo>
                    <a:pt x="4986" y="349"/>
                  </a:lnTo>
                  <a:lnTo>
                    <a:pt x="4979" y="344"/>
                  </a:lnTo>
                  <a:lnTo>
                    <a:pt x="4972" y="339"/>
                  </a:lnTo>
                  <a:lnTo>
                    <a:pt x="4964" y="332"/>
                  </a:lnTo>
                  <a:lnTo>
                    <a:pt x="4956" y="327"/>
                  </a:lnTo>
                  <a:lnTo>
                    <a:pt x="4951" y="325"/>
                  </a:lnTo>
                  <a:lnTo>
                    <a:pt x="4945" y="324"/>
                  </a:lnTo>
                  <a:lnTo>
                    <a:pt x="4938" y="323"/>
                  </a:lnTo>
                  <a:lnTo>
                    <a:pt x="4929" y="323"/>
                  </a:lnTo>
                  <a:lnTo>
                    <a:pt x="4924" y="323"/>
                  </a:lnTo>
                  <a:lnTo>
                    <a:pt x="4918" y="324"/>
                  </a:lnTo>
                  <a:lnTo>
                    <a:pt x="4916" y="326"/>
                  </a:lnTo>
                  <a:lnTo>
                    <a:pt x="4913" y="329"/>
                  </a:lnTo>
                  <a:lnTo>
                    <a:pt x="4911" y="331"/>
                  </a:lnTo>
                  <a:lnTo>
                    <a:pt x="4907" y="333"/>
                  </a:lnTo>
                  <a:lnTo>
                    <a:pt x="4903" y="334"/>
                  </a:lnTo>
                  <a:lnTo>
                    <a:pt x="4896" y="336"/>
                  </a:lnTo>
                  <a:lnTo>
                    <a:pt x="4884" y="334"/>
                  </a:lnTo>
                  <a:lnTo>
                    <a:pt x="4873" y="332"/>
                  </a:lnTo>
                  <a:lnTo>
                    <a:pt x="4863" y="328"/>
                  </a:lnTo>
                  <a:lnTo>
                    <a:pt x="4853" y="324"/>
                  </a:lnTo>
                  <a:lnTo>
                    <a:pt x="4836" y="314"/>
                  </a:lnTo>
                  <a:lnTo>
                    <a:pt x="4816" y="304"/>
                  </a:lnTo>
                  <a:lnTo>
                    <a:pt x="4830" y="292"/>
                  </a:lnTo>
                  <a:lnTo>
                    <a:pt x="4826" y="290"/>
                  </a:lnTo>
                  <a:lnTo>
                    <a:pt x="4816" y="286"/>
                  </a:lnTo>
                  <a:lnTo>
                    <a:pt x="4808" y="284"/>
                  </a:lnTo>
                  <a:lnTo>
                    <a:pt x="4799" y="282"/>
                  </a:lnTo>
                  <a:lnTo>
                    <a:pt x="4789" y="281"/>
                  </a:lnTo>
                  <a:lnTo>
                    <a:pt x="4777" y="279"/>
                  </a:lnTo>
                  <a:lnTo>
                    <a:pt x="4766" y="281"/>
                  </a:lnTo>
                  <a:lnTo>
                    <a:pt x="4757" y="281"/>
                  </a:lnTo>
                  <a:lnTo>
                    <a:pt x="4748" y="283"/>
                  </a:lnTo>
                  <a:lnTo>
                    <a:pt x="4740" y="285"/>
                  </a:lnTo>
                  <a:lnTo>
                    <a:pt x="4728" y="290"/>
                  </a:lnTo>
                  <a:lnTo>
                    <a:pt x="4717" y="295"/>
                  </a:lnTo>
                  <a:lnTo>
                    <a:pt x="4710" y="301"/>
                  </a:lnTo>
                  <a:lnTo>
                    <a:pt x="4701" y="306"/>
                  </a:lnTo>
                  <a:lnTo>
                    <a:pt x="4698" y="308"/>
                  </a:lnTo>
                  <a:lnTo>
                    <a:pt x="4693" y="309"/>
                  </a:lnTo>
                  <a:lnTo>
                    <a:pt x="4689" y="310"/>
                  </a:lnTo>
                  <a:lnTo>
                    <a:pt x="4683" y="310"/>
                  </a:lnTo>
                  <a:lnTo>
                    <a:pt x="4670" y="310"/>
                  </a:lnTo>
                  <a:lnTo>
                    <a:pt x="4657" y="310"/>
                  </a:lnTo>
                  <a:lnTo>
                    <a:pt x="4657" y="279"/>
                  </a:lnTo>
                  <a:lnTo>
                    <a:pt x="4650" y="275"/>
                  </a:lnTo>
                  <a:lnTo>
                    <a:pt x="4644" y="272"/>
                  </a:lnTo>
                  <a:lnTo>
                    <a:pt x="4638" y="271"/>
                  </a:lnTo>
                  <a:lnTo>
                    <a:pt x="4633" y="270"/>
                  </a:lnTo>
                  <a:lnTo>
                    <a:pt x="4627" y="271"/>
                  </a:lnTo>
                  <a:lnTo>
                    <a:pt x="4621" y="272"/>
                  </a:lnTo>
                  <a:lnTo>
                    <a:pt x="4613" y="275"/>
                  </a:lnTo>
                  <a:lnTo>
                    <a:pt x="4604" y="279"/>
                  </a:lnTo>
                  <a:lnTo>
                    <a:pt x="4603" y="277"/>
                  </a:lnTo>
                  <a:lnTo>
                    <a:pt x="4601" y="275"/>
                  </a:lnTo>
                  <a:lnTo>
                    <a:pt x="4599" y="273"/>
                  </a:lnTo>
                  <a:lnTo>
                    <a:pt x="4597" y="272"/>
                  </a:lnTo>
                  <a:lnTo>
                    <a:pt x="4589" y="270"/>
                  </a:lnTo>
                  <a:lnTo>
                    <a:pt x="4579" y="268"/>
                  </a:lnTo>
                  <a:lnTo>
                    <a:pt x="4557" y="267"/>
                  </a:lnTo>
                  <a:lnTo>
                    <a:pt x="4532" y="267"/>
                  </a:lnTo>
                  <a:lnTo>
                    <a:pt x="4486" y="271"/>
                  </a:lnTo>
                  <a:lnTo>
                    <a:pt x="4465" y="273"/>
                  </a:lnTo>
                  <a:lnTo>
                    <a:pt x="4398" y="273"/>
                  </a:lnTo>
                  <a:lnTo>
                    <a:pt x="4399" y="276"/>
                  </a:lnTo>
                  <a:lnTo>
                    <a:pt x="4400" y="279"/>
                  </a:lnTo>
                  <a:lnTo>
                    <a:pt x="4402" y="283"/>
                  </a:lnTo>
                  <a:lnTo>
                    <a:pt x="4405" y="285"/>
                  </a:lnTo>
                  <a:lnTo>
                    <a:pt x="4409" y="288"/>
                  </a:lnTo>
                  <a:lnTo>
                    <a:pt x="4412" y="290"/>
                  </a:lnTo>
                  <a:lnTo>
                    <a:pt x="4415" y="292"/>
                  </a:lnTo>
                  <a:lnTo>
                    <a:pt x="4418" y="292"/>
                  </a:lnTo>
                  <a:lnTo>
                    <a:pt x="4420" y="299"/>
                  </a:lnTo>
                  <a:lnTo>
                    <a:pt x="4425" y="307"/>
                  </a:lnTo>
                  <a:lnTo>
                    <a:pt x="4432" y="316"/>
                  </a:lnTo>
                  <a:lnTo>
                    <a:pt x="4438" y="323"/>
                  </a:lnTo>
                  <a:lnTo>
                    <a:pt x="4429" y="323"/>
                  </a:lnTo>
                  <a:lnTo>
                    <a:pt x="4420" y="324"/>
                  </a:lnTo>
                  <a:lnTo>
                    <a:pt x="4412" y="326"/>
                  </a:lnTo>
                  <a:lnTo>
                    <a:pt x="4403" y="329"/>
                  </a:lnTo>
                  <a:lnTo>
                    <a:pt x="4394" y="331"/>
                  </a:lnTo>
                  <a:lnTo>
                    <a:pt x="4383" y="333"/>
                  </a:lnTo>
                  <a:lnTo>
                    <a:pt x="4373" y="334"/>
                  </a:lnTo>
                  <a:lnTo>
                    <a:pt x="4358" y="336"/>
                  </a:lnTo>
                  <a:lnTo>
                    <a:pt x="4337" y="334"/>
                  </a:lnTo>
                  <a:lnTo>
                    <a:pt x="4317" y="331"/>
                  </a:lnTo>
                  <a:lnTo>
                    <a:pt x="4295" y="327"/>
                  </a:lnTo>
                  <a:lnTo>
                    <a:pt x="4272" y="323"/>
                  </a:lnTo>
                  <a:lnTo>
                    <a:pt x="4250" y="318"/>
                  </a:lnTo>
                  <a:lnTo>
                    <a:pt x="4228" y="314"/>
                  </a:lnTo>
                  <a:lnTo>
                    <a:pt x="4206" y="311"/>
                  </a:lnTo>
                  <a:lnTo>
                    <a:pt x="4186" y="310"/>
                  </a:lnTo>
                  <a:lnTo>
                    <a:pt x="4176" y="310"/>
                  </a:lnTo>
                  <a:lnTo>
                    <a:pt x="4166" y="310"/>
                  </a:lnTo>
                  <a:lnTo>
                    <a:pt x="4166" y="348"/>
                  </a:lnTo>
                  <a:lnTo>
                    <a:pt x="4139" y="348"/>
                  </a:lnTo>
                  <a:lnTo>
                    <a:pt x="4131" y="345"/>
                  </a:lnTo>
                  <a:lnTo>
                    <a:pt x="4122" y="342"/>
                  </a:lnTo>
                  <a:lnTo>
                    <a:pt x="4113" y="340"/>
                  </a:lnTo>
                  <a:lnTo>
                    <a:pt x="4102" y="338"/>
                  </a:lnTo>
                  <a:lnTo>
                    <a:pt x="4082" y="333"/>
                  </a:lnTo>
                  <a:lnTo>
                    <a:pt x="4060" y="330"/>
                  </a:lnTo>
                  <a:lnTo>
                    <a:pt x="4039" y="326"/>
                  </a:lnTo>
                  <a:lnTo>
                    <a:pt x="4019" y="321"/>
                  </a:lnTo>
                  <a:lnTo>
                    <a:pt x="4009" y="318"/>
                  </a:lnTo>
                  <a:lnTo>
                    <a:pt x="4000" y="314"/>
                  </a:lnTo>
                  <a:lnTo>
                    <a:pt x="3993" y="310"/>
                  </a:lnTo>
                  <a:lnTo>
                    <a:pt x="3986" y="304"/>
                  </a:lnTo>
                  <a:lnTo>
                    <a:pt x="3946" y="304"/>
                  </a:lnTo>
                  <a:lnTo>
                    <a:pt x="3953" y="317"/>
                  </a:lnTo>
                  <a:lnTo>
                    <a:pt x="3960" y="329"/>
                  </a:lnTo>
                  <a:lnTo>
                    <a:pt x="3941" y="318"/>
                  </a:lnTo>
                  <a:lnTo>
                    <a:pt x="3920" y="305"/>
                  </a:lnTo>
                  <a:lnTo>
                    <a:pt x="3898" y="294"/>
                  </a:lnTo>
                  <a:lnTo>
                    <a:pt x="3880" y="286"/>
                  </a:lnTo>
                  <a:lnTo>
                    <a:pt x="3820" y="286"/>
                  </a:lnTo>
                  <a:lnTo>
                    <a:pt x="3820" y="287"/>
                  </a:lnTo>
                  <a:lnTo>
                    <a:pt x="3819" y="288"/>
                  </a:lnTo>
                  <a:lnTo>
                    <a:pt x="3818" y="288"/>
                  </a:lnTo>
                  <a:lnTo>
                    <a:pt x="3816" y="287"/>
                  </a:lnTo>
                  <a:lnTo>
                    <a:pt x="3809" y="286"/>
                  </a:lnTo>
                  <a:lnTo>
                    <a:pt x="3800" y="283"/>
                  </a:lnTo>
                  <a:lnTo>
                    <a:pt x="3777" y="274"/>
                  </a:lnTo>
                  <a:lnTo>
                    <a:pt x="3752" y="265"/>
                  </a:lnTo>
                  <a:lnTo>
                    <a:pt x="3727" y="256"/>
                  </a:lnTo>
                  <a:lnTo>
                    <a:pt x="3706" y="249"/>
                  </a:lnTo>
                  <a:lnTo>
                    <a:pt x="3698" y="247"/>
                  </a:lnTo>
                  <a:lnTo>
                    <a:pt x="3694" y="246"/>
                  </a:lnTo>
                  <a:lnTo>
                    <a:pt x="3693" y="246"/>
                  </a:lnTo>
                  <a:lnTo>
                    <a:pt x="3692" y="247"/>
                  </a:lnTo>
                  <a:lnTo>
                    <a:pt x="3693" y="248"/>
                  </a:lnTo>
                  <a:lnTo>
                    <a:pt x="3694" y="249"/>
                  </a:lnTo>
                  <a:lnTo>
                    <a:pt x="3677" y="249"/>
                  </a:lnTo>
                  <a:lnTo>
                    <a:pt x="3663" y="251"/>
                  </a:lnTo>
                  <a:lnTo>
                    <a:pt x="3650" y="253"/>
                  </a:lnTo>
                  <a:lnTo>
                    <a:pt x="3637" y="255"/>
                  </a:lnTo>
                  <a:lnTo>
                    <a:pt x="3624" y="257"/>
                  </a:lnTo>
                  <a:lnTo>
                    <a:pt x="3608" y="259"/>
                  </a:lnTo>
                  <a:lnTo>
                    <a:pt x="3593" y="261"/>
                  </a:lnTo>
                  <a:lnTo>
                    <a:pt x="3574" y="261"/>
                  </a:lnTo>
                  <a:lnTo>
                    <a:pt x="3559" y="261"/>
                  </a:lnTo>
                  <a:lnTo>
                    <a:pt x="3544" y="260"/>
                  </a:lnTo>
                  <a:lnTo>
                    <a:pt x="3528" y="258"/>
                  </a:lnTo>
                  <a:lnTo>
                    <a:pt x="3515" y="256"/>
                  </a:lnTo>
                  <a:lnTo>
                    <a:pt x="3488" y="252"/>
                  </a:lnTo>
                  <a:lnTo>
                    <a:pt x="3461" y="246"/>
                  </a:lnTo>
                  <a:lnTo>
                    <a:pt x="3435" y="240"/>
                  </a:lnTo>
                  <a:lnTo>
                    <a:pt x="3408" y="236"/>
                  </a:lnTo>
                  <a:lnTo>
                    <a:pt x="3394" y="234"/>
                  </a:lnTo>
                  <a:lnTo>
                    <a:pt x="3379" y="232"/>
                  </a:lnTo>
                  <a:lnTo>
                    <a:pt x="3365" y="231"/>
                  </a:lnTo>
                  <a:lnTo>
                    <a:pt x="3348" y="231"/>
                  </a:lnTo>
                  <a:lnTo>
                    <a:pt x="3334" y="227"/>
                  </a:lnTo>
                  <a:lnTo>
                    <a:pt x="3313" y="219"/>
                  </a:lnTo>
                  <a:lnTo>
                    <a:pt x="3304" y="216"/>
                  </a:lnTo>
                  <a:lnTo>
                    <a:pt x="3296" y="214"/>
                  </a:lnTo>
                  <a:lnTo>
                    <a:pt x="3293" y="214"/>
                  </a:lnTo>
                  <a:lnTo>
                    <a:pt x="3291" y="215"/>
                  </a:lnTo>
                  <a:lnTo>
                    <a:pt x="3289" y="216"/>
                  </a:lnTo>
                  <a:lnTo>
                    <a:pt x="3289" y="218"/>
                  </a:lnTo>
                  <a:lnTo>
                    <a:pt x="3289" y="221"/>
                  </a:lnTo>
                  <a:lnTo>
                    <a:pt x="3290" y="226"/>
                  </a:lnTo>
                  <a:lnTo>
                    <a:pt x="3292" y="229"/>
                  </a:lnTo>
                  <a:lnTo>
                    <a:pt x="3295" y="233"/>
                  </a:lnTo>
                  <a:lnTo>
                    <a:pt x="3302" y="240"/>
                  </a:lnTo>
                  <a:lnTo>
                    <a:pt x="3310" y="247"/>
                  </a:lnTo>
                  <a:lnTo>
                    <a:pt x="3320" y="252"/>
                  </a:lnTo>
                  <a:lnTo>
                    <a:pt x="3328" y="257"/>
                  </a:lnTo>
                  <a:lnTo>
                    <a:pt x="3336" y="260"/>
                  </a:lnTo>
                  <a:lnTo>
                    <a:pt x="3341" y="261"/>
                  </a:lnTo>
                  <a:lnTo>
                    <a:pt x="3332" y="260"/>
                  </a:lnTo>
                  <a:lnTo>
                    <a:pt x="3323" y="257"/>
                  </a:lnTo>
                  <a:lnTo>
                    <a:pt x="3314" y="255"/>
                  </a:lnTo>
                  <a:lnTo>
                    <a:pt x="3305" y="251"/>
                  </a:lnTo>
                  <a:lnTo>
                    <a:pt x="3290" y="244"/>
                  </a:lnTo>
                  <a:lnTo>
                    <a:pt x="3273" y="235"/>
                  </a:lnTo>
                  <a:lnTo>
                    <a:pt x="3257" y="225"/>
                  </a:lnTo>
                  <a:lnTo>
                    <a:pt x="3239" y="213"/>
                  </a:lnTo>
                  <a:lnTo>
                    <a:pt x="3219" y="203"/>
                  </a:lnTo>
                  <a:lnTo>
                    <a:pt x="3195" y="193"/>
                  </a:lnTo>
                  <a:lnTo>
                    <a:pt x="3198" y="192"/>
                  </a:lnTo>
                  <a:lnTo>
                    <a:pt x="3200" y="190"/>
                  </a:lnTo>
                  <a:lnTo>
                    <a:pt x="3201" y="186"/>
                  </a:lnTo>
                  <a:lnTo>
                    <a:pt x="3201" y="181"/>
                  </a:lnTo>
                  <a:lnTo>
                    <a:pt x="3202" y="173"/>
                  </a:lnTo>
                  <a:lnTo>
                    <a:pt x="3202" y="169"/>
                  </a:lnTo>
                  <a:lnTo>
                    <a:pt x="3169" y="169"/>
                  </a:lnTo>
                  <a:lnTo>
                    <a:pt x="3164" y="170"/>
                  </a:lnTo>
                  <a:lnTo>
                    <a:pt x="3159" y="173"/>
                  </a:lnTo>
                  <a:lnTo>
                    <a:pt x="3154" y="177"/>
                  </a:lnTo>
                  <a:lnTo>
                    <a:pt x="3149" y="181"/>
                  </a:lnTo>
                  <a:lnTo>
                    <a:pt x="3153" y="187"/>
                  </a:lnTo>
                  <a:lnTo>
                    <a:pt x="3156" y="193"/>
                  </a:lnTo>
                  <a:lnTo>
                    <a:pt x="3144" y="196"/>
                  </a:lnTo>
                  <a:lnTo>
                    <a:pt x="3133" y="199"/>
                  </a:lnTo>
                  <a:lnTo>
                    <a:pt x="3122" y="203"/>
                  </a:lnTo>
                  <a:lnTo>
                    <a:pt x="3112" y="206"/>
                  </a:lnTo>
                  <a:lnTo>
                    <a:pt x="3093" y="215"/>
                  </a:lnTo>
                  <a:lnTo>
                    <a:pt x="3076" y="225"/>
                  </a:lnTo>
                  <a:lnTo>
                    <a:pt x="3058" y="235"/>
                  </a:lnTo>
                  <a:lnTo>
                    <a:pt x="3040" y="245"/>
                  </a:lnTo>
                  <a:lnTo>
                    <a:pt x="3030" y="249"/>
                  </a:lnTo>
                  <a:lnTo>
                    <a:pt x="3020" y="253"/>
                  </a:lnTo>
                  <a:lnTo>
                    <a:pt x="3008" y="257"/>
                  </a:lnTo>
                  <a:lnTo>
                    <a:pt x="2997" y="261"/>
                  </a:lnTo>
                  <a:lnTo>
                    <a:pt x="2997" y="257"/>
                  </a:lnTo>
                  <a:lnTo>
                    <a:pt x="2998" y="252"/>
                  </a:lnTo>
                  <a:lnTo>
                    <a:pt x="2999" y="248"/>
                  </a:lnTo>
                  <a:lnTo>
                    <a:pt x="3002" y="243"/>
                  </a:lnTo>
                  <a:lnTo>
                    <a:pt x="3008" y="235"/>
                  </a:lnTo>
                  <a:lnTo>
                    <a:pt x="3016" y="226"/>
                  </a:lnTo>
                  <a:lnTo>
                    <a:pt x="3026" y="217"/>
                  </a:lnTo>
                  <a:lnTo>
                    <a:pt x="3038" y="209"/>
                  </a:lnTo>
                  <a:lnTo>
                    <a:pt x="3052" y="201"/>
                  </a:lnTo>
                  <a:lnTo>
                    <a:pt x="3065" y="193"/>
                  </a:lnTo>
                  <a:lnTo>
                    <a:pt x="3093" y="179"/>
                  </a:lnTo>
                  <a:lnTo>
                    <a:pt x="3122" y="165"/>
                  </a:lnTo>
                  <a:lnTo>
                    <a:pt x="3148" y="154"/>
                  </a:lnTo>
                  <a:lnTo>
                    <a:pt x="3169" y="144"/>
                  </a:lnTo>
                  <a:lnTo>
                    <a:pt x="3157" y="136"/>
                  </a:lnTo>
                  <a:lnTo>
                    <a:pt x="3144" y="129"/>
                  </a:lnTo>
                  <a:lnTo>
                    <a:pt x="3130" y="122"/>
                  </a:lnTo>
                  <a:lnTo>
                    <a:pt x="3114" y="115"/>
                  </a:lnTo>
                  <a:lnTo>
                    <a:pt x="3098" y="107"/>
                  </a:lnTo>
                  <a:lnTo>
                    <a:pt x="3080" y="102"/>
                  </a:lnTo>
                  <a:lnTo>
                    <a:pt x="3063" y="96"/>
                  </a:lnTo>
                  <a:lnTo>
                    <a:pt x="3044" y="91"/>
                  </a:lnTo>
                  <a:lnTo>
                    <a:pt x="3024" y="86"/>
                  </a:lnTo>
                  <a:lnTo>
                    <a:pt x="3004" y="82"/>
                  </a:lnTo>
                  <a:lnTo>
                    <a:pt x="2985" y="79"/>
                  </a:lnTo>
                  <a:lnTo>
                    <a:pt x="2965" y="76"/>
                  </a:lnTo>
                  <a:lnTo>
                    <a:pt x="2944" y="74"/>
                  </a:lnTo>
                  <a:lnTo>
                    <a:pt x="2923" y="72"/>
                  </a:lnTo>
                  <a:lnTo>
                    <a:pt x="2903" y="71"/>
                  </a:lnTo>
                  <a:lnTo>
                    <a:pt x="2884" y="70"/>
                  </a:lnTo>
                  <a:lnTo>
                    <a:pt x="2875" y="71"/>
                  </a:lnTo>
                  <a:lnTo>
                    <a:pt x="2867" y="72"/>
                  </a:lnTo>
                  <a:lnTo>
                    <a:pt x="2862" y="74"/>
                  </a:lnTo>
                  <a:lnTo>
                    <a:pt x="2856" y="76"/>
                  </a:lnTo>
                  <a:lnTo>
                    <a:pt x="2850" y="79"/>
                  </a:lnTo>
                  <a:lnTo>
                    <a:pt x="2843" y="81"/>
                  </a:lnTo>
                  <a:lnTo>
                    <a:pt x="2834" y="82"/>
                  </a:lnTo>
                  <a:lnTo>
                    <a:pt x="2823" y="83"/>
                  </a:lnTo>
                  <a:lnTo>
                    <a:pt x="2723" y="64"/>
                  </a:lnTo>
                  <a:lnTo>
                    <a:pt x="2724" y="58"/>
                  </a:lnTo>
                  <a:lnTo>
                    <a:pt x="2726" y="52"/>
                  </a:lnTo>
                  <a:lnTo>
                    <a:pt x="2729" y="47"/>
                  </a:lnTo>
                  <a:lnTo>
                    <a:pt x="2731" y="42"/>
                  </a:lnTo>
                  <a:lnTo>
                    <a:pt x="2738" y="33"/>
                  </a:lnTo>
                  <a:lnTo>
                    <a:pt x="2744" y="21"/>
                  </a:lnTo>
                  <a:lnTo>
                    <a:pt x="2743" y="19"/>
                  </a:lnTo>
                  <a:lnTo>
                    <a:pt x="2742" y="17"/>
                  </a:lnTo>
                  <a:lnTo>
                    <a:pt x="2739" y="15"/>
                  </a:lnTo>
                  <a:lnTo>
                    <a:pt x="2735" y="13"/>
                  </a:lnTo>
                  <a:lnTo>
                    <a:pt x="2727" y="10"/>
                  </a:lnTo>
                  <a:lnTo>
                    <a:pt x="2717" y="9"/>
                  </a:lnTo>
                  <a:lnTo>
                    <a:pt x="2712" y="5"/>
                  </a:lnTo>
                  <a:lnTo>
                    <a:pt x="2707" y="1"/>
                  </a:lnTo>
                  <a:lnTo>
                    <a:pt x="2701" y="0"/>
                  </a:lnTo>
                  <a:lnTo>
                    <a:pt x="2696" y="0"/>
                  </a:lnTo>
                  <a:lnTo>
                    <a:pt x="2691" y="3"/>
                  </a:lnTo>
                  <a:lnTo>
                    <a:pt x="2687" y="7"/>
                  </a:lnTo>
                  <a:lnTo>
                    <a:pt x="2685" y="13"/>
                  </a:lnTo>
                  <a:lnTo>
                    <a:pt x="2684" y="21"/>
                  </a:lnTo>
                  <a:lnTo>
                    <a:pt x="2667" y="24"/>
                  </a:lnTo>
                  <a:lnTo>
                    <a:pt x="2653" y="29"/>
                  </a:lnTo>
                  <a:lnTo>
                    <a:pt x="2641" y="34"/>
                  </a:lnTo>
                  <a:lnTo>
                    <a:pt x="2630" y="40"/>
                  </a:lnTo>
                  <a:lnTo>
                    <a:pt x="2610" y="53"/>
                  </a:lnTo>
                  <a:lnTo>
                    <a:pt x="2590" y="64"/>
                  </a:lnTo>
                  <a:lnTo>
                    <a:pt x="2618" y="83"/>
                  </a:lnTo>
                  <a:lnTo>
                    <a:pt x="2611" y="83"/>
                  </a:lnTo>
                  <a:lnTo>
                    <a:pt x="2597" y="83"/>
                  </a:lnTo>
                  <a:lnTo>
                    <a:pt x="2575" y="83"/>
                  </a:lnTo>
                  <a:lnTo>
                    <a:pt x="2551" y="83"/>
                  </a:lnTo>
                  <a:lnTo>
                    <a:pt x="2567" y="97"/>
                  </a:lnTo>
                  <a:lnTo>
                    <a:pt x="2587" y="118"/>
                  </a:lnTo>
                  <a:lnTo>
                    <a:pt x="2598" y="128"/>
                  </a:lnTo>
                  <a:lnTo>
                    <a:pt x="2610" y="136"/>
                  </a:lnTo>
                  <a:lnTo>
                    <a:pt x="2617" y="140"/>
                  </a:lnTo>
                  <a:lnTo>
                    <a:pt x="2623" y="142"/>
                  </a:lnTo>
                  <a:lnTo>
                    <a:pt x="2630" y="144"/>
                  </a:lnTo>
                  <a:lnTo>
                    <a:pt x="2638" y="144"/>
                  </a:lnTo>
                  <a:lnTo>
                    <a:pt x="2630" y="144"/>
                  </a:lnTo>
                  <a:lnTo>
                    <a:pt x="2623" y="142"/>
                  </a:lnTo>
                  <a:lnTo>
                    <a:pt x="2618" y="140"/>
                  </a:lnTo>
                  <a:lnTo>
                    <a:pt x="2611" y="137"/>
                  </a:lnTo>
                  <a:lnTo>
                    <a:pt x="2600" y="130"/>
                  </a:lnTo>
                  <a:lnTo>
                    <a:pt x="2590" y="121"/>
                  </a:lnTo>
                  <a:lnTo>
                    <a:pt x="2579" y="110"/>
                  </a:lnTo>
                  <a:lnTo>
                    <a:pt x="2567" y="100"/>
                  </a:lnTo>
                  <a:lnTo>
                    <a:pt x="2561" y="95"/>
                  </a:lnTo>
                  <a:lnTo>
                    <a:pt x="2554" y="90"/>
                  </a:lnTo>
                  <a:lnTo>
                    <a:pt x="2547" y="86"/>
                  </a:lnTo>
                  <a:lnTo>
                    <a:pt x="2538" y="83"/>
                  </a:lnTo>
                  <a:lnTo>
                    <a:pt x="2465" y="114"/>
                  </a:lnTo>
                  <a:lnTo>
                    <a:pt x="2462" y="110"/>
                  </a:lnTo>
                  <a:lnTo>
                    <a:pt x="2455" y="104"/>
                  </a:lnTo>
                  <a:lnTo>
                    <a:pt x="2451" y="100"/>
                  </a:lnTo>
                  <a:lnTo>
                    <a:pt x="2446" y="98"/>
                  </a:lnTo>
                  <a:lnTo>
                    <a:pt x="2439" y="95"/>
                  </a:lnTo>
                  <a:lnTo>
                    <a:pt x="2431" y="95"/>
                  </a:lnTo>
                  <a:lnTo>
                    <a:pt x="2410" y="95"/>
                  </a:lnTo>
                  <a:lnTo>
                    <a:pt x="2391" y="98"/>
                  </a:lnTo>
                  <a:lnTo>
                    <a:pt x="2372" y="101"/>
                  </a:lnTo>
                  <a:lnTo>
                    <a:pt x="2354" y="105"/>
                  </a:lnTo>
                  <a:lnTo>
                    <a:pt x="2319" y="117"/>
                  </a:lnTo>
                  <a:lnTo>
                    <a:pt x="2284" y="129"/>
                  </a:lnTo>
                  <a:lnTo>
                    <a:pt x="2250" y="141"/>
                  </a:lnTo>
                  <a:lnTo>
                    <a:pt x="2214" y="152"/>
                  </a:lnTo>
                  <a:lnTo>
                    <a:pt x="2195" y="156"/>
                  </a:lnTo>
                  <a:lnTo>
                    <a:pt x="2175" y="159"/>
                  </a:lnTo>
                  <a:lnTo>
                    <a:pt x="2155" y="161"/>
                  </a:lnTo>
                  <a:lnTo>
                    <a:pt x="2133" y="162"/>
                  </a:lnTo>
                  <a:lnTo>
                    <a:pt x="2134" y="167"/>
                  </a:lnTo>
                  <a:lnTo>
                    <a:pt x="2137" y="173"/>
                  </a:lnTo>
                  <a:lnTo>
                    <a:pt x="2142" y="178"/>
                  </a:lnTo>
                  <a:lnTo>
                    <a:pt x="2149" y="183"/>
                  </a:lnTo>
                  <a:lnTo>
                    <a:pt x="2157" y="187"/>
                  </a:lnTo>
                  <a:lnTo>
                    <a:pt x="2167" y="190"/>
                  </a:lnTo>
                  <a:lnTo>
                    <a:pt x="2175" y="193"/>
                  </a:lnTo>
                  <a:lnTo>
                    <a:pt x="2185" y="193"/>
                  </a:lnTo>
                  <a:lnTo>
                    <a:pt x="2186" y="198"/>
                  </a:lnTo>
                  <a:lnTo>
                    <a:pt x="2187" y="203"/>
                  </a:lnTo>
                  <a:lnTo>
                    <a:pt x="2190" y="208"/>
                  </a:lnTo>
                  <a:lnTo>
                    <a:pt x="2192" y="213"/>
                  </a:lnTo>
                  <a:lnTo>
                    <a:pt x="2198" y="225"/>
                  </a:lnTo>
                  <a:lnTo>
                    <a:pt x="2207" y="235"/>
                  </a:lnTo>
                  <a:lnTo>
                    <a:pt x="2216" y="244"/>
                  </a:lnTo>
                  <a:lnTo>
                    <a:pt x="2225" y="251"/>
                  </a:lnTo>
                  <a:lnTo>
                    <a:pt x="2233" y="257"/>
                  </a:lnTo>
                  <a:lnTo>
                    <a:pt x="2239" y="261"/>
                  </a:lnTo>
                  <a:lnTo>
                    <a:pt x="2233" y="261"/>
                  </a:lnTo>
                  <a:lnTo>
                    <a:pt x="2227" y="260"/>
                  </a:lnTo>
                  <a:lnTo>
                    <a:pt x="2223" y="259"/>
                  </a:lnTo>
                  <a:lnTo>
                    <a:pt x="2217" y="257"/>
                  </a:lnTo>
                  <a:lnTo>
                    <a:pt x="2214" y="254"/>
                  </a:lnTo>
                  <a:lnTo>
                    <a:pt x="2209" y="251"/>
                  </a:lnTo>
                  <a:lnTo>
                    <a:pt x="2206" y="248"/>
                  </a:lnTo>
                  <a:lnTo>
                    <a:pt x="2203" y="244"/>
                  </a:lnTo>
                  <a:lnTo>
                    <a:pt x="2198" y="236"/>
                  </a:lnTo>
                  <a:lnTo>
                    <a:pt x="2195" y="225"/>
                  </a:lnTo>
                  <a:lnTo>
                    <a:pt x="2193" y="213"/>
                  </a:lnTo>
                  <a:lnTo>
                    <a:pt x="2192" y="200"/>
                  </a:lnTo>
                  <a:lnTo>
                    <a:pt x="2190" y="201"/>
                  </a:lnTo>
                  <a:lnTo>
                    <a:pt x="2186" y="202"/>
                  </a:lnTo>
                  <a:lnTo>
                    <a:pt x="2182" y="202"/>
                  </a:lnTo>
                  <a:lnTo>
                    <a:pt x="2179" y="202"/>
                  </a:lnTo>
                  <a:lnTo>
                    <a:pt x="2169" y="200"/>
                  </a:lnTo>
                  <a:lnTo>
                    <a:pt x="2159" y="200"/>
                  </a:lnTo>
                  <a:lnTo>
                    <a:pt x="2150" y="200"/>
                  </a:lnTo>
                  <a:lnTo>
                    <a:pt x="2141" y="202"/>
                  </a:lnTo>
                  <a:lnTo>
                    <a:pt x="2134" y="205"/>
                  </a:lnTo>
                  <a:lnTo>
                    <a:pt x="2126" y="209"/>
                  </a:lnTo>
                  <a:lnTo>
                    <a:pt x="2118" y="212"/>
                  </a:lnTo>
                  <a:lnTo>
                    <a:pt x="2111" y="215"/>
                  </a:lnTo>
                  <a:lnTo>
                    <a:pt x="2102" y="217"/>
                  </a:lnTo>
                  <a:lnTo>
                    <a:pt x="2093" y="218"/>
                  </a:lnTo>
                  <a:lnTo>
                    <a:pt x="2083" y="217"/>
                  </a:lnTo>
                  <a:lnTo>
                    <a:pt x="2073" y="214"/>
                  </a:lnTo>
                  <a:lnTo>
                    <a:pt x="2066" y="210"/>
                  </a:lnTo>
                  <a:lnTo>
                    <a:pt x="2059" y="206"/>
                  </a:lnTo>
                  <a:lnTo>
                    <a:pt x="2020" y="218"/>
                  </a:lnTo>
                  <a:lnTo>
                    <a:pt x="2013" y="218"/>
                  </a:lnTo>
                  <a:lnTo>
                    <a:pt x="2000" y="219"/>
                  </a:lnTo>
                  <a:lnTo>
                    <a:pt x="1992" y="221"/>
                  </a:lnTo>
                  <a:lnTo>
                    <a:pt x="1985" y="223"/>
                  </a:lnTo>
                  <a:lnTo>
                    <a:pt x="1983" y="225"/>
                  </a:lnTo>
                  <a:lnTo>
                    <a:pt x="1981" y="227"/>
                  </a:lnTo>
                  <a:lnTo>
                    <a:pt x="1980" y="229"/>
                  </a:lnTo>
                  <a:lnTo>
                    <a:pt x="1980" y="231"/>
                  </a:lnTo>
                  <a:lnTo>
                    <a:pt x="1980" y="234"/>
                  </a:lnTo>
                  <a:lnTo>
                    <a:pt x="1982" y="238"/>
                  </a:lnTo>
                  <a:lnTo>
                    <a:pt x="1984" y="242"/>
                  </a:lnTo>
                  <a:lnTo>
                    <a:pt x="1988" y="245"/>
                  </a:lnTo>
                  <a:lnTo>
                    <a:pt x="1996" y="253"/>
                  </a:lnTo>
                  <a:lnTo>
                    <a:pt x="2009" y="261"/>
                  </a:lnTo>
                  <a:lnTo>
                    <a:pt x="2023" y="270"/>
                  </a:lnTo>
                  <a:lnTo>
                    <a:pt x="2038" y="278"/>
                  </a:lnTo>
                  <a:lnTo>
                    <a:pt x="2056" y="287"/>
                  </a:lnTo>
                  <a:lnTo>
                    <a:pt x="2074" y="295"/>
                  </a:lnTo>
                  <a:lnTo>
                    <a:pt x="2112" y="311"/>
                  </a:lnTo>
                  <a:lnTo>
                    <a:pt x="2148" y="324"/>
                  </a:lnTo>
                  <a:lnTo>
                    <a:pt x="2178" y="334"/>
                  </a:lnTo>
                  <a:lnTo>
                    <a:pt x="2198" y="342"/>
                  </a:lnTo>
                  <a:lnTo>
                    <a:pt x="2200" y="352"/>
                  </a:lnTo>
                  <a:lnTo>
                    <a:pt x="2202" y="361"/>
                  </a:lnTo>
                  <a:lnTo>
                    <a:pt x="2204" y="369"/>
                  </a:lnTo>
                  <a:lnTo>
                    <a:pt x="2207" y="376"/>
                  </a:lnTo>
                  <a:lnTo>
                    <a:pt x="2216" y="389"/>
                  </a:lnTo>
                  <a:lnTo>
                    <a:pt x="2226" y="403"/>
                  </a:lnTo>
                  <a:lnTo>
                    <a:pt x="2214" y="405"/>
                  </a:lnTo>
                  <a:lnTo>
                    <a:pt x="2203" y="404"/>
                  </a:lnTo>
                  <a:lnTo>
                    <a:pt x="2193" y="402"/>
                  </a:lnTo>
                  <a:lnTo>
                    <a:pt x="2184" y="399"/>
                  </a:lnTo>
                  <a:lnTo>
                    <a:pt x="2177" y="394"/>
                  </a:lnTo>
                  <a:lnTo>
                    <a:pt x="2169" y="387"/>
                  </a:lnTo>
                  <a:lnTo>
                    <a:pt x="2161" y="381"/>
                  </a:lnTo>
                  <a:lnTo>
                    <a:pt x="2155" y="374"/>
                  </a:lnTo>
                  <a:lnTo>
                    <a:pt x="2142" y="360"/>
                  </a:lnTo>
                  <a:lnTo>
                    <a:pt x="2129" y="345"/>
                  </a:lnTo>
                  <a:lnTo>
                    <a:pt x="2123" y="339"/>
                  </a:lnTo>
                  <a:lnTo>
                    <a:pt x="2115" y="332"/>
                  </a:lnTo>
                  <a:lnTo>
                    <a:pt x="2107" y="327"/>
                  </a:lnTo>
                  <a:lnTo>
                    <a:pt x="2100" y="323"/>
                  </a:lnTo>
                  <a:lnTo>
                    <a:pt x="2065" y="315"/>
                  </a:lnTo>
                  <a:lnTo>
                    <a:pt x="2020" y="305"/>
                  </a:lnTo>
                  <a:lnTo>
                    <a:pt x="2009" y="302"/>
                  </a:lnTo>
                  <a:lnTo>
                    <a:pt x="1999" y="298"/>
                  </a:lnTo>
                  <a:lnTo>
                    <a:pt x="1989" y="293"/>
                  </a:lnTo>
                  <a:lnTo>
                    <a:pt x="1980" y="288"/>
                  </a:lnTo>
                  <a:lnTo>
                    <a:pt x="1972" y="281"/>
                  </a:lnTo>
                  <a:lnTo>
                    <a:pt x="1967" y="273"/>
                  </a:lnTo>
                  <a:lnTo>
                    <a:pt x="1964" y="269"/>
                  </a:lnTo>
                  <a:lnTo>
                    <a:pt x="1962" y="265"/>
                  </a:lnTo>
                  <a:lnTo>
                    <a:pt x="1960" y="260"/>
                  </a:lnTo>
                  <a:lnTo>
                    <a:pt x="1960" y="255"/>
                  </a:lnTo>
                  <a:lnTo>
                    <a:pt x="1947" y="255"/>
                  </a:lnTo>
                  <a:lnTo>
                    <a:pt x="1940" y="255"/>
                  </a:lnTo>
                  <a:lnTo>
                    <a:pt x="1933" y="256"/>
                  </a:lnTo>
                  <a:lnTo>
                    <a:pt x="1927" y="258"/>
                  </a:lnTo>
                  <a:lnTo>
                    <a:pt x="1922" y="261"/>
                  </a:lnTo>
                  <a:lnTo>
                    <a:pt x="1916" y="264"/>
                  </a:lnTo>
                  <a:lnTo>
                    <a:pt x="1910" y="267"/>
                  </a:lnTo>
                  <a:lnTo>
                    <a:pt x="1903" y="270"/>
                  </a:lnTo>
                  <a:lnTo>
                    <a:pt x="1895" y="272"/>
                  </a:lnTo>
                  <a:lnTo>
                    <a:pt x="1887" y="273"/>
                  </a:lnTo>
                  <a:lnTo>
                    <a:pt x="1882" y="287"/>
                  </a:lnTo>
                  <a:lnTo>
                    <a:pt x="1879" y="297"/>
                  </a:lnTo>
                  <a:lnTo>
                    <a:pt x="1877" y="301"/>
                  </a:lnTo>
                  <a:lnTo>
                    <a:pt x="1875" y="305"/>
                  </a:lnTo>
                  <a:lnTo>
                    <a:pt x="1871" y="308"/>
                  </a:lnTo>
                  <a:lnTo>
                    <a:pt x="1867" y="310"/>
                  </a:lnTo>
                  <a:lnTo>
                    <a:pt x="1871" y="316"/>
                  </a:lnTo>
                  <a:lnTo>
                    <a:pt x="1876" y="320"/>
                  </a:lnTo>
                  <a:lnTo>
                    <a:pt x="1882" y="325"/>
                  </a:lnTo>
                  <a:lnTo>
                    <a:pt x="1889" y="328"/>
                  </a:lnTo>
                  <a:lnTo>
                    <a:pt x="1903" y="334"/>
                  </a:lnTo>
                  <a:lnTo>
                    <a:pt x="1921" y="340"/>
                  </a:lnTo>
                  <a:lnTo>
                    <a:pt x="1959" y="349"/>
                  </a:lnTo>
                  <a:lnTo>
                    <a:pt x="2000" y="360"/>
                  </a:lnTo>
                  <a:lnTo>
                    <a:pt x="1954" y="360"/>
                  </a:lnTo>
                  <a:lnTo>
                    <a:pt x="1929" y="354"/>
                  </a:lnTo>
                  <a:lnTo>
                    <a:pt x="1906" y="349"/>
                  </a:lnTo>
                  <a:lnTo>
                    <a:pt x="1886" y="344"/>
                  </a:lnTo>
                  <a:lnTo>
                    <a:pt x="1866" y="338"/>
                  </a:lnTo>
                  <a:lnTo>
                    <a:pt x="1857" y="333"/>
                  </a:lnTo>
                  <a:lnTo>
                    <a:pt x="1849" y="328"/>
                  </a:lnTo>
                  <a:lnTo>
                    <a:pt x="1842" y="322"/>
                  </a:lnTo>
                  <a:lnTo>
                    <a:pt x="1835" y="315"/>
                  </a:lnTo>
                  <a:lnTo>
                    <a:pt x="1828" y="307"/>
                  </a:lnTo>
                  <a:lnTo>
                    <a:pt x="1823" y="298"/>
                  </a:lnTo>
                  <a:lnTo>
                    <a:pt x="1817" y="287"/>
                  </a:lnTo>
                  <a:lnTo>
                    <a:pt x="1814" y="273"/>
                  </a:lnTo>
                  <a:lnTo>
                    <a:pt x="1787" y="273"/>
                  </a:lnTo>
                  <a:lnTo>
                    <a:pt x="1787" y="282"/>
                  </a:lnTo>
                  <a:lnTo>
                    <a:pt x="1786" y="288"/>
                  </a:lnTo>
                  <a:lnTo>
                    <a:pt x="1785" y="293"/>
                  </a:lnTo>
                  <a:lnTo>
                    <a:pt x="1782" y="298"/>
                  </a:lnTo>
                  <a:lnTo>
                    <a:pt x="1776" y="306"/>
                  </a:lnTo>
                  <a:lnTo>
                    <a:pt x="1767" y="316"/>
                  </a:lnTo>
                  <a:lnTo>
                    <a:pt x="1771" y="323"/>
                  </a:lnTo>
                  <a:lnTo>
                    <a:pt x="1775" y="328"/>
                  </a:lnTo>
                  <a:lnTo>
                    <a:pt x="1779" y="332"/>
                  </a:lnTo>
                  <a:lnTo>
                    <a:pt x="1785" y="336"/>
                  </a:lnTo>
                  <a:lnTo>
                    <a:pt x="1793" y="342"/>
                  </a:lnTo>
                  <a:lnTo>
                    <a:pt x="1803" y="346"/>
                  </a:lnTo>
                  <a:lnTo>
                    <a:pt x="1813" y="351"/>
                  </a:lnTo>
                  <a:lnTo>
                    <a:pt x="1823" y="358"/>
                  </a:lnTo>
                  <a:lnTo>
                    <a:pt x="1827" y="363"/>
                  </a:lnTo>
                  <a:lnTo>
                    <a:pt x="1832" y="369"/>
                  </a:lnTo>
                  <a:lnTo>
                    <a:pt x="1836" y="376"/>
                  </a:lnTo>
                  <a:lnTo>
                    <a:pt x="1841" y="384"/>
                  </a:lnTo>
                  <a:lnTo>
                    <a:pt x="1842" y="389"/>
                  </a:lnTo>
                  <a:lnTo>
                    <a:pt x="1843" y="396"/>
                  </a:lnTo>
                  <a:lnTo>
                    <a:pt x="1844" y="402"/>
                  </a:lnTo>
                  <a:lnTo>
                    <a:pt x="1844" y="409"/>
                  </a:lnTo>
                  <a:lnTo>
                    <a:pt x="1844" y="415"/>
                  </a:lnTo>
                  <a:lnTo>
                    <a:pt x="1844" y="420"/>
                  </a:lnTo>
                  <a:lnTo>
                    <a:pt x="1845" y="424"/>
                  </a:lnTo>
                  <a:lnTo>
                    <a:pt x="1847" y="427"/>
                  </a:lnTo>
                  <a:lnTo>
                    <a:pt x="1859" y="436"/>
                  </a:lnTo>
                  <a:lnTo>
                    <a:pt x="1868" y="444"/>
                  </a:lnTo>
                  <a:lnTo>
                    <a:pt x="1872" y="448"/>
                  </a:lnTo>
                  <a:lnTo>
                    <a:pt x="1878" y="451"/>
                  </a:lnTo>
                  <a:lnTo>
                    <a:pt x="1884" y="452"/>
                  </a:lnTo>
                  <a:lnTo>
                    <a:pt x="1893" y="453"/>
                  </a:lnTo>
                  <a:lnTo>
                    <a:pt x="1902" y="452"/>
                  </a:lnTo>
                  <a:lnTo>
                    <a:pt x="1910" y="450"/>
                  </a:lnTo>
                  <a:lnTo>
                    <a:pt x="1917" y="446"/>
                  </a:lnTo>
                  <a:lnTo>
                    <a:pt x="1923" y="443"/>
                  </a:lnTo>
                  <a:lnTo>
                    <a:pt x="1929" y="439"/>
                  </a:lnTo>
                  <a:lnTo>
                    <a:pt x="1936" y="436"/>
                  </a:lnTo>
                  <a:lnTo>
                    <a:pt x="1944" y="434"/>
                  </a:lnTo>
                  <a:lnTo>
                    <a:pt x="1954" y="433"/>
                  </a:lnTo>
                  <a:lnTo>
                    <a:pt x="1961" y="434"/>
                  </a:lnTo>
                  <a:lnTo>
                    <a:pt x="1970" y="435"/>
                  </a:lnTo>
                  <a:lnTo>
                    <a:pt x="1978" y="437"/>
                  </a:lnTo>
                  <a:lnTo>
                    <a:pt x="1985" y="439"/>
                  </a:lnTo>
                  <a:lnTo>
                    <a:pt x="1999" y="445"/>
                  </a:lnTo>
                  <a:lnTo>
                    <a:pt x="2013" y="453"/>
                  </a:lnTo>
                  <a:lnTo>
                    <a:pt x="2027" y="459"/>
                  </a:lnTo>
                  <a:lnTo>
                    <a:pt x="2041" y="465"/>
                  </a:lnTo>
                  <a:lnTo>
                    <a:pt x="2048" y="467"/>
                  </a:lnTo>
                  <a:lnTo>
                    <a:pt x="2056" y="469"/>
                  </a:lnTo>
                  <a:lnTo>
                    <a:pt x="2065" y="470"/>
                  </a:lnTo>
                  <a:lnTo>
                    <a:pt x="2073" y="471"/>
                  </a:lnTo>
                  <a:lnTo>
                    <a:pt x="2076" y="482"/>
                  </a:lnTo>
                  <a:lnTo>
                    <a:pt x="2078" y="492"/>
                  </a:lnTo>
                  <a:lnTo>
                    <a:pt x="2082" y="503"/>
                  </a:lnTo>
                  <a:lnTo>
                    <a:pt x="2086" y="511"/>
                  </a:lnTo>
                  <a:lnTo>
                    <a:pt x="2090" y="515"/>
                  </a:lnTo>
                  <a:lnTo>
                    <a:pt x="2093" y="518"/>
                  </a:lnTo>
                  <a:lnTo>
                    <a:pt x="2097" y="522"/>
                  </a:lnTo>
                  <a:lnTo>
                    <a:pt x="2102" y="525"/>
                  </a:lnTo>
                  <a:lnTo>
                    <a:pt x="2106" y="527"/>
                  </a:lnTo>
                  <a:lnTo>
                    <a:pt x="2113" y="529"/>
                  </a:lnTo>
                  <a:lnTo>
                    <a:pt x="2118" y="531"/>
                  </a:lnTo>
                  <a:lnTo>
                    <a:pt x="2126" y="532"/>
                  </a:lnTo>
                  <a:lnTo>
                    <a:pt x="2111" y="532"/>
                  </a:lnTo>
                  <a:lnTo>
                    <a:pt x="2100" y="532"/>
                  </a:lnTo>
                  <a:lnTo>
                    <a:pt x="2093" y="532"/>
                  </a:lnTo>
                  <a:lnTo>
                    <a:pt x="2086" y="531"/>
                  </a:lnTo>
                  <a:lnTo>
                    <a:pt x="2081" y="530"/>
                  </a:lnTo>
                  <a:lnTo>
                    <a:pt x="2076" y="529"/>
                  </a:lnTo>
                  <a:lnTo>
                    <a:pt x="2067" y="524"/>
                  </a:lnTo>
                  <a:lnTo>
                    <a:pt x="2059" y="519"/>
                  </a:lnTo>
                  <a:lnTo>
                    <a:pt x="2052" y="513"/>
                  </a:lnTo>
                  <a:lnTo>
                    <a:pt x="2046" y="506"/>
                  </a:lnTo>
                  <a:lnTo>
                    <a:pt x="2040" y="497"/>
                  </a:lnTo>
                  <a:lnTo>
                    <a:pt x="2035" y="489"/>
                  </a:lnTo>
                  <a:lnTo>
                    <a:pt x="2030" y="481"/>
                  </a:lnTo>
                  <a:lnTo>
                    <a:pt x="2024" y="473"/>
                  </a:lnTo>
                  <a:lnTo>
                    <a:pt x="2017" y="466"/>
                  </a:lnTo>
                  <a:lnTo>
                    <a:pt x="2011" y="460"/>
                  </a:lnTo>
                  <a:lnTo>
                    <a:pt x="2002" y="454"/>
                  </a:lnTo>
                  <a:lnTo>
                    <a:pt x="1992" y="450"/>
                  </a:lnTo>
                  <a:lnTo>
                    <a:pt x="1980" y="448"/>
                  </a:lnTo>
                  <a:lnTo>
                    <a:pt x="1967" y="446"/>
                  </a:lnTo>
                  <a:lnTo>
                    <a:pt x="1959" y="446"/>
                  </a:lnTo>
                  <a:lnTo>
                    <a:pt x="1953" y="449"/>
                  </a:lnTo>
                  <a:lnTo>
                    <a:pt x="1946" y="451"/>
                  </a:lnTo>
                  <a:lnTo>
                    <a:pt x="1939" y="453"/>
                  </a:lnTo>
                  <a:lnTo>
                    <a:pt x="1927" y="459"/>
                  </a:lnTo>
                  <a:lnTo>
                    <a:pt x="1913" y="465"/>
                  </a:lnTo>
                  <a:lnTo>
                    <a:pt x="1918" y="477"/>
                  </a:lnTo>
                  <a:lnTo>
                    <a:pt x="1932" y="499"/>
                  </a:lnTo>
                  <a:lnTo>
                    <a:pt x="1939" y="512"/>
                  </a:lnTo>
                  <a:lnTo>
                    <a:pt x="1947" y="523"/>
                  </a:lnTo>
                  <a:lnTo>
                    <a:pt x="1954" y="532"/>
                  </a:lnTo>
                  <a:lnTo>
                    <a:pt x="1960" y="538"/>
                  </a:lnTo>
                  <a:lnTo>
                    <a:pt x="1945" y="554"/>
                  </a:lnTo>
                  <a:lnTo>
                    <a:pt x="1929" y="573"/>
                  </a:lnTo>
                  <a:lnTo>
                    <a:pt x="1924" y="578"/>
                  </a:lnTo>
                  <a:lnTo>
                    <a:pt x="1918" y="581"/>
                  </a:lnTo>
                  <a:lnTo>
                    <a:pt x="1913" y="585"/>
                  </a:lnTo>
                  <a:lnTo>
                    <a:pt x="1906" y="588"/>
                  </a:lnTo>
                  <a:lnTo>
                    <a:pt x="1900" y="590"/>
                  </a:lnTo>
                  <a:lnTo>
                    <a:pt x="1892" y="592"/>
                  </a:lnTo>
                  <a:lnTo>
                    <a:pt x="1883" y="593"/>
                  </a:lnTo>
                  <a:lnTo>
                    <a:pt x="1873" y="594"/>
                  </a:lnTo>
                  <a:lnTo>
                    <a:pt x="1855" y="595"/>
                  </a:lnTo>
                  <a:lnTo>
                    <a:pt x="1838" y="597"/>
                  </a:lnTo>
                  <a:lnTo>
                    <a:pt x="1823" y="600"/>
                  </a:lnTo>
                  <a:lnTo>
                    <a:pt x="1810" y="603"/>
                  </a:lnTo>
                  <a:lnTo>
                    <a:pt x="1797" y="604"/>
                  </a:lnTo>
                  <a:lnTo>
                    <a:pt x="1785" y="604"/>
                  </a:lnTo>
                  <a:lnTo>
                    <a:pt x="1779" y="603"/>
                  </a:lnTo>
                  <a:lnTo>
                    <a:pt x="1772" y="601"/>
                  </a:lnTo>
                  <a:lnTo>
                    <a:pt x="1767" y="598"/>
                  </a:lnTo>
                  <a:lnTo>
                    <a:pt x="1760" y="594"/>
                  </a:lnTo>
                  <a:lnTo>
                    <a:pt x="1778" y="593"/>
                  </a:lnTo>
                  <a:lnTo>
                    <a:pt x="1793" y="591"/>
                  </a:lnTo>
                  <a:lnTo>
                    <a:pt x="1806" y="589"/>
                  </a:lnTo>
                  <a:lnTo>
                    <a:pt x="1821" y="588"/>
                  </a:lnTo>
                  <a:lnTo>
                    <a:pt x="1826" y="587"/>
                  </a:lnTo>
                  <a:lnTo>
                    <a:pt x="1832" y="586"/>
                  </a:lnTo>
                  <a:lnTo>
                    <a:pt x="1837" y="585"/>
                  </a:lnTo>
                  <a:lnTo>
                    <a:pt x="1843" y="583"/>
                  </a:lnTo>
                  <a:lnTo>
                    <a:pt x="1847" y="580"/>
                  </a:lnTo>
                  <a:lnTo>
                    <a:pt x="1852" y="577"/>
                  </a:lnTo>
                  <a:lnTo>
                    <a:pt x="1856" y="573"/>
                  </a:lnTo>
                  <a:lnTo>
                    <a:pt x="1859" y="569"/>
                  </a:lnTo>
                  <a:lnTo>
                    <a:pt x="1866" y="560"/>
                  </a:lnTo>
                  <a:lnTo>
                    <a:pt x="1870" y="548"/>
                  </a:lnTo>
                  <a:lnTo>
                    <a:pt x="1872" y="538"/>
                  </a:lnTo>
                  <a:lnTo>
                    <a:pt x="1873" y="526"/>
                  </a:lnTo>
                  <a:lnTo>
                    <a:pt x="1873" y="520"/>
                  </a:lnTo>
                  <a:lnTo>
                    <a:pt x="1873" y="512"/>
                  </a:lnTo>
                  <a:lnTo>
                    <a:pt x="1873" y="499"/>
                  </a:lnTo>
                  <a:lnTo>
                    <a:pt x="1873" y="483"/>
                  </a:lnTo>
                  <a:lnTo>
                    <a:pt x="1860" y="480"/>
                  </a:lnTo>
                  <a:lnTo>
                    <a:pt x="1849" y="476"/>
                  </a:lnTo>
                  <a:lnTo>
                    <a:pt x="1839" y="470"/>
                  </a:lnTo>
                  <a:lnTo>
                    <a:pt x="1832" y="464"/>
                  </a:lnTo>
                  <a:lnTo>
                    <a:pt x="1824" y="457"/>
                  </a:lnTo>
                  <a:lnTo>
                    <a:pt x="1817" y="449"/>
                  </a:lnTo>
                  <a:lnTo>
                    <a:pt x="1812" y="440"/>
                  </a:lnTo>
                  <a:lnTo>
                    <a:pt x="1806" y="431"/>
                  </a:lnTo>
                  <a:lnTo>
                    <a:pt x="1796" y="413"/>
                  </a:lnTo>
                  <a:lnTo>
                    <a:pt x="1785" y="396"/>
                  </a:lnTo>
                  <a:lnTo>
                    <a:pt x="1778" y="387"/>
                  </a:lnTo>
                  <a:lnTo>
                    <a:pt x="1771" y="379"/>
                  </a:lnTo>
                  <a:lnTo>
                    <a:pt x="1764" y="372"/>
                  </a:lnTo>
                  <a:lnTo>
                    <a:pt x="1754" y="366"/>
                  </a:lnTo>
                  <a:lnTo>
                    <a:pt x="1708" y="348"/>
                  </a:lnTo>
                  <a:lnTo>
                    <a:pt x="1705" y="342"/>
                  </a:lnTo>
                  <a:lnTo>
                    <a:pt x="1707" y="333"/>
                  </a:lnTo>
                  <a:lnTo>
                    <a:pt x="1708" y="324"/>
                  </a:lnTo>
                  <a:lnTo>
                    <a:pt x="1709" y="313"/>
                  </a:lnTo>
                  <a:lnTo>
                    <a:pt x="1710" y="303"/>
                  </a:lnTo>
                  <a:lnTo>
                    <a:pt x="1709" y="294"/>
                  </a:lnTo>
                  <a:lnTo>
                    <a:pt x="1708" y="290"/>
                  </a:lnTo>
                  <a:lnTo>
                    <a:pt x="1707" y="286"/>
                  </a:lnTo>
                  <a:lnTo>
                    <a:pt x="1704" y="283"/>
                  </a:lnTo>
                  <a:lnTo>
                    <a:pt x="1701" y="279"/>
                  </a:lnTo>
                  <a:lnTo>
                    <a:pt x="1698" y="276"/>
                  </a:lnTo>
                  <a:lnTo>
                    <a:pt x="1693" y="273"/>
                  </a:lnTo>
                  <a:lnTo>
                    <a:pt x="1689" y="271"/>
                  </a:lnTo>
                  <a:lnTo>
                    <a:pt x="1682" y="269"/>
                  </a:lnTo>
                  <a:lnTo>
                    <a:pt x="1669" y="266"/>
                  </a:lnTo>
                  <a:lnTo>
                    <a:pt x="1654" y="263"/>
                  </a:lnTo>
                  <a:lnTo>
                    <a:pt x="1618" y="261"/>
                  </a:lnTo>
                  <a:lnTo>
                    <a:pt x="1581" y="261"/>
                  </a:lnTo>
                  <a:lnTo>
                    <a:pt x="1596" y="257"/>
                  </a:lnTo>
                  <a:lnTo>
                    <a:pt x="1609" y="253"/>
                  </a:lnTo>
                  <a:lnTo>
                    <a:pt x="1613" y="249"/>
                  </a:lnTo>
                  <a:lnTo>
                    <a:pt x="1618" y="245"/>
                  </a:lnTo>
                  <a:lnTo>
                    <a:pt x="1620" y="239"/>
                  </a:lnTo>
                  <a:lnTo>
                    <a:pt x="1621" y="231"/>
                  </a:lnTo>
                  <a:lnTo>
                    <a:pt x="1608" y="231"/>
                  </a:lnTo>
                  <a:lnTo>
                    <a:pt x="1596" y="231"/>
                  </a:lnTo>
                  <a:lnTo>
                    <a:pt x="1581" y="231"/>
                  </a:lnTo>
                  <a:lnTo>
                    <a:pt x="1562" y="231"/>
                  </a:lnTo>
                  <a:lnTo>
                    <a:pt x="1559" y="246"/>
                  </a:lnTo>
                  <a:lnTo>
                    <a:pt x="1555" y="263"/>
                  </a:lnTo>
                  <a:lnTo>
                    <a:pt x="1550" y="279"/>
                  </a:lnTo>
                  <a:lnTo>
                    <a:pt x="1548" y="292"/>
                  </a:lnTo>
                  <a:lnTo>
                    <a:pt x="1548" y="294"/>
                  </a:lnTo>
                  <a:lnTo>
                    <a:pt x="1550" y="295"/>
                  </a:lnTo>
                  <a:lnTo>
                    <a:pt x="1552" y="295"/>
                  </a:lnTo>
                  <a:lnTo>
                    <a:pt x="1555" y="295"/>
                  </a:lnTo>
                  <a:lnTo>
                    <a:pt x="1559" y="293"/>
                  </a:lnTo>
                  <a:lnTo>
                    <a:pt x="1562" y="292"/>
                  </a:lnTo>
                  <a:lnTo>
                    <a:pt x="1562" y="323"/>
                  </a:lnTo>
                  <a:lnTo>
                    <a:pt x="1552" y="327"/>
                  </a:lnTo>
                  <a:lnTo>
                    <a:pt x="1543" y="331"/>
                  </a:lnTo>
                  <a:lnTo>
                    <a:pt x="1537" y="332"/>
                  </a:lnTo>
                  <a:lnTo>
                    <a:pt x="1531" y="334"/>
                  </a:lnTo>
                  <a:lnTo>
                    <a:pt x="1524" y="334"/>
                  </a:lnTo>
                  <a:lnTo>
                    <a:pt x="1514" y="336"/>
                  </a:lnTo>
                  <a:lnTo>
                    <a:pt x="1514" y="345"/>
                  </a:lnTo>
                  <a:lnTo>
                    <a:pt x="1514" y="354"/>
                  </a:lnTo>
                  <a:lnTo>
                    <a:pt x="1532" y="375"/>
                  </a:lnTo>
                  <a:lnTo>
                    <a:pt x="1555" y="404"/>
                  </a:lnTo>
                  <a:lnTo>
                    <a:pt x="1562" y="411"/>
                  </a:lnTo>
                  <a:lnTo>
                    <a:pt x="1569" y="418"/>
                  </a:lnTo>
                  <a:lnTo>
                    <a:pt x="1577" y="424"/>
                  </a:lnTo>
                  <a:lnTo>
                    <a:pt x="1585" y="429"/>
                  </a:lnTo>
                  <a:lnTo>
                    <a:pt x="1593" y="433"/>
                  </a:lnTo>
                  <a:lnTo>
                    <a:pt x="1602" y="437"/>
                  </a:lnTo>
                  <a:lnTo>
                    <a:pt x="1611" y="439"/>
                  </a:lnTo>
                  <a:lnTo>
                    <a:pt x="1621" y="439"/>
                  </a:lnTo>
                  <a:lnTo>
                    <a:pt x="1622" y="445"/>
                  </a:lnTo>
                  <a:lnTo>
                    <a:pt x="1623" y="451"/>
                  </a:lnTo>
                  <a:lnTo>
                    <a:pt x="1625" y="455"/>
                  </a:lnTo>
                  <a:lnTo>
                    <a:pt x="1629" y="458"/>
                  </a:lnTo>
                  <a:lnTo>
                    <a:pt x="1636" y="465"/>
                  </a:lnTo>
                  <a:lnTo>
                    <a:pt x="1645" y="471"/>
                  </a:lnTo>
                  <a:lnTo>
                    <a:pt x="1654" y="477"/>
                  </a:lnTo>
                  <a:lnTo>
                    <a:pt x="1663" y="483"/>
                  </a:lnTo>
                  <a:lnTo>
                    <a:pt x="1667" y="487"/>
                  </a:lnTo>
                  <a:lnTo>
                    <a:pt x="1670" y="491"/>
                  </a:lnTo>
                  <a:lnTo>
                    <a:pt x="1673" y="496"/>
                  </a:lnTo>
                  <a:lnTo>
                    <a:pt x="1674" y="501"/>
                  </a:lnTo>
                  <a:lnTo>
                    <a:pt x="1667" y="501"/>
                  </a:lnTo>
                  <a:lnTo>
                    <a:pt x="1654" y="501"/>
                  </a:lnTo>
                  <a:lnTo>
                    <a:pt x="1645" y="499"/>
                  </a:lnTo>
                  <a:lnTo>
                    <a:pt x="1625" y="494"/>
                  </a:lnTo>
                  <a:lnTo>
                    <a:pt x="1599" y="487"/>
                  </a:lnTo>
                  <a:lnTo>
                    <a:pt x="1568" y="478"/>
                  </a:lnTo>
                  <a:lnTo>
                    <a:pt x="1539" y="468"/>
                  </a:lnTo>
                  <a:lnTo>
                    <a:pt x="1513" y="458"/>
                  </a:lnTo>
                  <a:lnTo>
                    <a:pt x="1502" y="453"/>
                  </a:lnTo>
                  <a:lnTo>
                    <a:pt x="1495" y="448"/>
                  </a:lnTo>
                  <a:lnTo>
                    <a:pt x="1492" y="445"/>
                  </a:lnTo>
                  <a:lnTo>
                    <a:pt x="1490" y="443"/>
                  </a:lnTo>
                  <a:lnTo>
                    <a:pt x="1488" y="441"/>
                  </a:lnTo>
                  <a:lnTo>
                    <a:pt x="1488" y="439"/>
                  </a:lnTo>
                  <a:lnTo>
                    <a:pt x="1467" y="439"/>
                  </a:lnTo>
                  <a:lnTo>
                    <a:pt x="1432" y="436"/>
                  </a:lnTo>
                  <a:lnTo>
                    <a:pt x="1389" y="432"/>
                  </a:lnTo>
                  <a:lnTo>
                    <a:pt x="1343" y="425"/>
                  </a:lnTo>
                  <a:lnTo>
                    <a:pt x="1320" y="421"/>
                  </a:lnTo>
                  <a:lnTo>
                    <a:pt x="1298" y="417"/>
                  </a:lnTo>
                  <a:lnTo>
                    <a:pt x="1277" y="412"/>
                  </a:lnTo>
                  <a:lnTo>
                    <a:pt x="1260" y="406"/>
                  </a:lnTo>
                  <a:lnTo>
                    <a:pt x="1251" y="403"/>
                  </a:lnTo>
                  <a:lnTo>
                    <a:pt x="1244" y="400"/>
                  </a:lnTo>
                  <a:lnTo>
                    <a:pt x="1238" y="397"/>
                  </a:lnTo>
                  <a:lnTo>
                    <a:pt x="1232" y="394"/>
                  </a:lnTo>
                  <a:lnTo>
                    <a:pt x="1228" y="389"/>
                  </a:lnTo>
                  <a:lnTo>
                    <a:pt x="1225" y="386"/>
                  </a:lnTo>
                  <a:lnTo>
                    <a:pt x="1223" y="382"/>
                  </a:lnTo>
                  <a:lnTo>
                    <a:pt x="1222" y="378"/>
                  </a:lnTo>
                  <a:lnTo>
                    <a:pt x="1210" y="381"/>
                  </a:lnTo>
                  <a:lnTo>
                    <a:pt x="1203" y="384"/>
                  </a:lnTo>
                  <a:lnTo>
                    <a:pt x="1203" y="389"/>
                  </a:lnTo>
                  <a:lnTo>
                    <a:pt x="1204" y="395"/>
                  </a:lnTo>
                  <a:lnTo>
                    <a:pt x="1205" y="399"/>
                  </a:lnTo>
                  <a:lnTo>
                    <a:pt x="1207" y="403"/>
                  </a:lnTo>
                  <a:lnTo>
                    <a:pt x="1211" y="410"/>
                  </a:lnTo>
                  <a:lnTo>
                    <a:pt x="1218" y="416"/>
                  </a:lnTo>
                  <a:lnTo>
                    <a:pt x="1225" y="421"/>
                  </a:lnTo>
                  <a:lnTo>
                    <a:pt x="1233" y="425"/>
                  </a:lnTo>
                  <a:lnTo>
                    <a:pt x="1243" y="429"/>
                  </a:lnTo>
                  <a:lnTo>
                    <a:pt x="1253" y="433"/>
                  </a:lnTo>
                  <a:lnTo>
                    <a:pt x="1274" y="442"/>
                  </a:lnTo>
                  <a:lnTo>
                    <a:pt x="1295" y="452"/>
                  </a:lnTo>
                  <a:lnTo>
                    <a:pt x="1305" y="458"/>
                  </a:lnTo>
                  <a:lnTo>
                    <a:pt x="1313" y="465"/>
                  </a:lnTo>
                  <a:lnTo>
                    <a:pt x="1322" y="473"/>
                  </a:lnTo>
                  <a:lnTo>
                    <a:pt x="1329" y="483"/>
                  </a:lnTo>
                  <a:lnTo>
                    <a:pt x="1319" y="483"/>
                  </a:lnTo>
                  <a:lnTo>
                    <a:pt x="1309" y="483"/>
                  </a:lnTo>
                  <a:lnTo>
                    <a:pt x="1297" y="481"/>
                  </a:lnTo>
                  <a:lnTo>
                    <a:pt x="1281" y="477"/>
                  </a:lnTo>
                  <a:lnTo>
                    <a:pt x="1272" y="475"/>
                  </a:lnTo>
                  <a:lnTo>
                    <a:pt x="1262" y="473"/>
                  </a:lnTo>
                  <a:lnTo>
                    <a:pt x="1252" y="471"/>
                  </a:lnTo>
                  <a:lnTo>
                    <a:pt x="1242" y="471"/>
                  </a:lnTo>
                  <a:lnTo>
                    <a:pt x="1232" y="471"/>
                  </a:lnTo>
                  <a:lnTo>
                    <a:pt x="1221" y="473"/>
                  </a:lnTo>
                  <a:lnTo>
                    <a:pt x="1210" y="475"/>
                  </a:lnTo>
                  <a:lnTo>
                    <a:pt x="1198" y="477"/>
                  </a:lnTo>
                  <a:lnTo>
                    <a:pt x="1174" y="484"/>
                  </a:lnTo>
                  <a:lnTo>
                    <a:pt x="1149" y="492"/>
                  </a:lnTo>
                  <a:lnTo>
                    <a:pt x="1122" y="500"/>
                  </a:lnTo>
                  <a:lnTo>
                    <a:pt x="1097" y="508"/>
                  </a:lnTo>
                  <a:lnTo>
                    <a:pt x="1085" y="510"/>
                  </a:lnTo>
                  <a:lnTo>
                    <a:pt x="1073" y="512"/>
                  </a:lnTo>
                  <a:lnTo>
                    <a:pt x="1061" y="514"/>
                  </a:lnTo>
                  <a:lnTo>
                    <a:pt x="1050" y="514"/>
                  </a:lnTo>
                  <a:lnTo>
                    <a:pt x="1046" y="513"/>
                  </a:lnTo>
                  <a:lnTo>
                    <a:pt x="1042" y="511"/>
                  </a:lnTo>
                  <a:lnTo>
                    <a:pt x="1040" y="507"/>
                  </a:lnTo>
                  <a:lnTo>
                    <a:pt x="1040" y="503"/>
                  </a:lnTo>
                  <a:lnTo>
                    <a:pt x="1040" y="496"/>
                  </a:lnTo>
                  <a:lnTo>
                    <a:pt x="1042" y="490"/>
                  </a:lnTo>
                  <a:lnTo>
                    <a:pt x="1046" y="484"/>
                  </a:lnTo>
                  <a:lnTo>
                    <a:pt x="1050" y="477"/>
                  </a:lnTo>
                  <a:lnTo>
                    <a:pt x="1040" y="473"/>
                  </a:lnTo>
                  <a:lnTo>
                    <a:pt x="1030" y="472"/>
                  </a:lnTo>
                  <a:lnTo>
                    <a:pt x="1019" y="471"/>
                  </a:lnTo>
                  <a:lnTo>
                    <a:pt x="1009" y="471"/>
                  </a:lnTo>
                  <a:lnTo>
                    <a:pt x="1007" y="475"/>
                  </a:lnTo>
                  <a:lnTo>
                    <a:pt x="1004" y="477"/>
                  </a:lnTo>
                  <a:lnTo>
                    <a:pt x="999" y="479"/>
                  </a:lnTo>
                  <a:lnTo>
                    <a:pt x="994" y="480"/>
                  </a:lnTo>
                  <a:lnTo>
                    <a:pt x="984" y="480"/>
                  </a:lnTo>
                  <a:lnTo>
                    <a:pt x="972" y="479"/>
                  </a:lnTo>
                  <a:lnTo>
                    <a:pt x="961" y="477"/>
                  </a:lnTo>
                  <a:lnTo>
                    <a:pt x="949" y="477"/>
                  </a:lnTo>
                  <a:lnTo>
                    <a:pt x="943" y="477"/>
                  </a:lnTo>
                  <a:lnTo>
                    <a:pt x="939" y="478"/>
                  </a:lnTo>
                  <a:lnTo>
                    <a:pt x="934" y="480"/>
                  </a:lnTo>
                  <a:lnTo>
                    <a:pt x="930" y="483"/>
                  </a:lnTo>
                  <a:lnTo>
                    <a:pt x="924" y="489"/>
                  </a:lnTo>
                  <a:lnTo>
                    <a:pt x="916" y="495"/>
                  </a:lnTo>
                  <a:lnTo>
                    <a:pt x="908" y="500"/>
                  </a:lnTo>
                  <a:lnTo>
                    <a:pt x="900" y="505"/>
                  </a:lnTo>
                  <a:lnTo>
                    <a:pt x="882" y="513"/>
                  </a:lnTo>
                  <a:lnTo>
                    <a:pt x="864" y="522"/>
                  </a:lnTo>
                  <a:lnTo>
                    <a:pt x="857" y="526"/>
                  </a:lnTo>
                  <a:lnTo>
                    <a:pt x="849" y="532"/>
                  </a:lnTo>
                  <a:lnTo>
                    <a:pt x="841" y="538"/>
                  </a:lnTo>
                  <a:lnTo>
                    <a:pt x="836" y="545"/>
                  </a:lnTo>
                  <a:lnTo>
                    <a:pt x="830" y="553"/>
                  </a:lnTo>
                  <a:lnTo>
                    <a:pt x="827" y="564"/>
                  </a:lnTo>
                  <a:lnTo>
                    <a:pt x="825" y="575"/>
                  </a:lnTo>
                  <a:lnTo>
                    <a:pt x="824" y="588"/>
                  </a:lnTo>
                  <a:lnTo>
                    <a:pt x="810" y="584"/>
                  </a:lnTo>
                  <a:lnTo>
                    <a:pt x="797" y="581"/>
                  </a:lnTo>
                  <a:lnTo>
                    <a:pt x="791" y="581"/>
                  </a:lnTo>
                  <a:lnTo>
                    <a:pt x="784" y="582"/>
                  </a:lnTo>
                  <a:lnTo>
                    <a:pt x="778" y="584"/>
                  </a:lnTo>
                  <a:lnTo>
                    <a:pt x="771" y="588"/>
                  </a:lnTo>
                  <a:lnTo>
                    <a:pt x="758" y="582"/>
                  </a:lnTo>
                  <a:lnTo>
                    <a:pt x="740" y="575"/>
                  </a:lnTo>
                  <a:lnTo>
                    <a:pt x="732" y="571"/>
                  </a:lnTo>
                  <a:lnTo>
                    <a:pt x="724" y="566"/>
                  </a:lnTo>
                  <a:lnTo>
                    <a:pt x="716" y="562"/>
                  </a:lnTo>
                  <a:lnTo>
                    <a:pt x="711" y="556"/>
                  </a:lnTo>
                  <a:lnTo>
                    <a:pt x="711" y="526"/>
                  </a:lnTo>
                  <a:lnTo>
                    <a:pt x="721" y="526"/>
                  </a:lnTo>
                  <a:lnTo>
                    <a:pt x="730" y="526"/>
                  </a:lnTo>
                  <a:lnTo>
                    <a:pt x="738" y="526"/>
                  </a:lnTo>
                  <a:lnTo>
                    <a:pt x="744" y="526"/>
                  </a:lnTo>
                  <a:lnTo>
                    <a:pt x="740" y="516"/>
                  </a:lnTo>
                  <a:lnTo>
                    <a:pt x="736" y="507"/>
                  </a:lnTo>
                  <a:lnTo>
                    <a:pt x="730" y="499"/>
                  </a:lnTo>
                  <a:lnTo>
                    <a:pt x="723" y="493"/>
                  </a:lnTo>
                  <a:lnTo>
                    <a:pt x="714" y="488"/>
                  </a:lnTo>
                  <a:lnTo>
                    <a:pt x="704" y="485"/>
                  </a:lnTo>
                  <a:lnTo>
                    <a:pt x="692" y="483"/>
                  </a:lnTo>
                  <a:lnTo>
                    <a:pt x="678" y="483"/>
                  </a:lnTo>
                  <a:lnTo>
                    <a:pt x="668" y="483"/>
                  </a:lnTo>
                  <a:lnTo>
                    <a:pt x="656" y="483"/>
                  </a:lnTo>
                  <a:lnTo>
                    <a:pt x="643" y="483"/>
                  </a:lnTo>
                  <a:lnTo>
                    <a:pt x="624" y="483"/>
                  </a:lnTo>
                  <a:lnTo>
                    <a:pt x="627" y="487"/>
                  </a:lnTo>
                  <a:lnTo>
                    <a:pt x="632" y="491"/>
                  </a:lnTo>
                  <a:lnTo>
                    <a:pt x="636" y="495"/>
                  </a:lnTo>
                  <a:lnTo>
                    <a:pt x="640" y="498"/>
                  </a:lnTo>
                  <a:lnTo>
                    <a:pt x="645" y="501"/>
                  </a:lnTo>
                  <a:lnTo>
                    <a:pt x="648" y="506"/>
                  </a:lnTo>
                  <a:lnTo>
                    <a:pt x="650" y="510"/>
                  </a:lnTo>
                  <a:lnTo>
                    <a:pt x="651" y="514"/>
                  </a:lnTo>
                  <a:lnTo>
                    <a:pt x="650" y="519"/>
                  </a:lnTo>
                  <a:lnTo>
                    <a:pt x="649" y="523"/>
                  </a:lnTo>
                  <a:lnTo>
                    <a:pt x="648" y="525"/>
                  </a:lnTo>
                  <a:lnTo>
                    <a:pt x="646" y="528"/>
                  </a:lnTo>
                  <a:lnTo>
                    <a:pt x="643" y="530"/>
                  </a:lnTo>
                  <a:lnTo>
                    <a:pt x="638" y="532"/>
                  </a:lnTo>
                  <a:lnTo>
                    <a:pt x="647" y="541"/>
                  </a:lnTo>
                  <a:lnTo>
                    <a:pt x="656" y="550"/>
                  </a:lnTo>
                  <a:lnTo>
                    <a:pt x="661" y="554"/>
                  </a:lnTo>
                  <a:lnTo>
                    <a:pt x="668" y="557"/>
                  </a:lnTo>
                  <a:lnTo>
                    <a:pt x="676" y="561"/>
                  </a:lnTo>
                  <a:lnTo>
                    <a:pt x="684" y="564"/>
                  </a:lnTo>
                  <a:lnTo>
                    <a:pt x="684" y="619"/>
                  </a:lnTo>
                  <a:lnTo>
                    <a:pt x="677" y="619"/>
                  </a:lnTo>
                  <a:lnTo>
                    <a:pt x="665" y="619"/>
                  </a:lnTo>
                  <a:lnTo>
                    <a:pt x="659" y="610"/>
                  </a:lnTo>
                  <a:lnTo>
                    <a:pt x="654" y="604"/>
                  </a:lnTo>
                  <a:lnTo>
                    <a:pt x="647" y="599"/>
                  </a:lnTo>
                  <a:lnTo>
                    <a:pt x="639" y="595"/>
                  </a:lnTo>
                  <a:lnTo>
                    <a:pt x="623" y="589"/>
                  </a:lnTo>
                  <a:lnTo>
                    <a:pt x="604" y="582"/>
                  </a:lnTo>
                  <a:lnTo>
                    <a:pt x="602" y="585"/>
                  </a:lnTo>
                  <a:lnTo>
                    <a:pt x="599" y="589"/>
                  </a:lnTo>
                  <a:lnTo>
                    <a:pt x="594" y="593"/>
                  </a:lnTo>
                  <a:lnTo>
                    <a:pt x="588" y="597"/>
                  </a:lnTo>
                  <a:lnTo>
                    <a:pt x="575" y="606"/>
                  </a:lnTo>
                  <a:lnTo>
                    <a:pt x="559" y="615"/>
                  </a:lnTo>
                  <a:lnTo>
                    <a:pt x="544" y="624"/>
                  </a:lnTo>
                  <a:lnTo>
                    <a:pt x="531" y="631"/>
                  </a:lnTo>
                  <a:lnTo>
                    <a:pt x="525" y="635"/>
                  </a:lnTo>
                  <a:lnTo>
                    <a:pt x="522" y="638"/>
                  </a:lnTo>
                  <a:lnTo>
                    <a:pt x="519" y="641"/>
                  </a:lnTo>
                  <a:lnTo>
                    <a:pt x="519" y="643"/>
                  </a:lnTo>
                  <a:lnTo>
                    <a:pt x="519" y="647"/>
                  </a:lnTo>
                  <a:lnTo>
                    <a:pt x="520" y="651"/>
                  </a:lnTo>
                  <a:lnTo>
                    <a:pt x="521" y="655"/>
                  </a:lnTo>
                  <a:lnTo>
                    <a:pt x="523" y="658"/>
                  </a:lnTo>
                  <a:lnTo>
                    <a:pt x="528" y="663"/>
                  </a:lnTo>
                  <a:lnTo>
                    <a:pt x="536" y="667"/>
                  </a:lnTo>
                  <a:lnTo>
                    <a:pt x="543" y="673"/>
                  </a:lnTo>
                  <a:lnTo>
                    <a:pt x="549" y="678"/>
                  </a:lnTo>
                  <a:lnTo>
                    <a:pt x="551" y="681"/>
                  </a:lnTo>
                  <a:lnTo>
                    <a:pt x="555" y="685"/>
                  </a:lnTo>
                  <a:lnTo>
                    <a:pt x="557" y="688"/>
                  </a:lnTo>
                  <a:lnTo>
                    <a:pt x="558" y="693"/>
                  </a:lnTo>
                  <a:lnTo>
                    <a:pt x="471" y="693"/>
                  </a:lnTo>
                  <a:lnTo>
                    <a:pt x="467" y="705"/>
                  </a:lnTo>
                  <a:lnTo>
                    <a:pt x="464" y="721"/>
                  </a:lnTo>
                  <a:lnTo>
                    <a:pt x="460" y="730"/>
                  </a:lnTo>
                  <a:lnTo>
                    <a:pt x="457" y="736"/>
                  </a:lnTo>
                  <a:lnTo>
                    <a:pt x="454" y="739"/>
                  </a:lnTo>
                  <a:lnTo>
                    <a:pt x="452" y="740"/>
                  </a:lnTo>
                  <a:lnTo>
                    <a:pt x="448" y="742"/>
                  </a:lnTo>
                  <a:lnTo>
                    <a:pt x="445" y="742"/>
                  </a:lnTo>
                  <a:lnTo>
                    <a:pt x="433" y="742"/>
                  </a:lnTo>
                  <a:lnTo>
                    <a:pt x="420" y="741"/>
                  </a:lnTo>
                  <a:lnTo>
                    <a:pt x="407" y="739"/>
                  </a:lnTo>
                  <a:lnTo>
                    <a:pt x="393" y="736"/>
                  </a:lnTo>
                  <a:lnTo>
                    <a:pt x="380" y="733"/>
                  </a:lnTo>
                  <a:lnTo>
                    <a:pt x="367" y="729"/>
                  </a:lnTo>
                  <a:lnTo>
                    <a:pt x="355" y="723"/>
                  </a:lnTo>
                  <a:lnTo>
                    <a:pt x="344" y="718"/>
                  </a:lnTo>
                  <a:lnTo>
                    <a:pt x="333" y="711"/>
                  </a:lnTo>
                  <a:lnTo>
                    <a:pt x="323" y="704"/>
                  </a:lnTo>
                  <a:lnTo>
                    <a:pt x="314" y="696"/>
                  </a:lnTo>
                  <a:lnTo>
                    <a:pt x="307" y="687"/>
                  </a:lnTo>
                  <a:lnTo>
                    <a:pt x="301" y="678"/>
                  </a:lnTo>
                  <a:lnTo>
                    <a:pt x="296" y="666"/>
                  </a:lnTo>
                  <a:lnTo>
                    <a:pt x="293" y="655"/>
                  </a:lnTo>
                  <a:lnTo>
                    <a:pt x="292" y="643"/>
                  </a:lnTo>
                  <a:lnTo>
                    <a:pt x="289" y="636"/>
                  </a:lnTo>
                  <a:lnTo>
                    <a:pt x="286" y="625"/>
                  </a:lnTo>
                  <a:lnTo>
                    <a:pt x="273" y="622"/>
                  </a:lnTo>
                  <a:lnTo>
                    <a:pt x="254" y="616"/>
                  </a:lnTo>
                  <a:lnTo>
                    <a:pt x="232" y="609"/>
                  </a:lnTo>
                  <a:lnTo>
                    <a:pt x="209" y="601"/>
                  </a:lnTo>
                  <a:lnTo>
                    <a:pt x="188" y="592"/>
                  </a:lnTo>
                  <a:lnTo>
                    <a:pt x="169" y="582"/>
                  </a:lnTo>
                  <a:lnTo>
                    <a:pt x="163" y="578"/>
                  </a:lnTo>
                  <a:lnTo>
                    <a:pt x="157" y="573"/>
                  </a:lnTo>
                  <a:lnTo>
                    <a:pt x="154" y="568"/>
                  </a:lnTo>
                  <a:lnTo>
                    <a:pt x="153" y="564"/>
                  </a:lnTo>
                  <a:lnTo>
                    <a:pt x="162" y="567"/>
                  </a:lnTo>
                  <a:lnTo>
                    <a:pt x="183" y="574"/>
                  </a:lnTo>
                  <a:lnTo>
                    <a:pt x="211" y="582"/>
                  </a:lnTo>
                  <a:lnTo>
                    <a:pt x="244" y="590"/>
                  </a:lnTo>
                  <a:lnTo>
                    <a:pt x="277" y="598"/>
                  </a:lnTo>
                  <a:lnTo>
                    <a:pt x="308" y="605"/>
                  </a:lnTo>
                  <a:lnTo>
                    <a:pt x="332" y="610"/>
                  </a:lnTo>
                  <a:lnTo>
                    <a:pt x="345" y="612"/>
                  </a:lnTo>
                  <a:lnTo>
                    <a:pt x="368" y="612"/>
                  </a:lnTo>
                  <a:lnTo>
                    <a:pt x="390" y="612"/>
                  </a:lnTo>
                  <a:lnTo>
                    <a:pt x="414" y="612"/>
                  </a:lnTo>
                  <a:lnTo>
                    <a:pt x="445" y="612"/>
                  </a:lnTo>
                  <a:lnTo>
                    <a:pt x="454" y="612"/>
                  </a:lnTo>
                  <a:lnTo>
                    <a:pt x="461" y="611"/>
                  </a:lnTo>
                  <a:lnTo>
                    <a:pt x="469" y="609"/>
                  </a:lnTo>
                  <a:lnTo>
                    <a:pt x="477" y="607"/>
                  </a:lnTo>
                  <a:lnTo>
                    <a:pt x="490" y="601"/>
                  </a:lnTo>
                  <a:lnTo>
                    <a:pt x="502" y="594"/>
                  </a:lnTo>
                  <a:lnTo>
                    <a:pt x="514" y="585"/>
                  </a:lnTo>
                  <a:lnTo>
                    <a:pt x="524" y="576"/>
                  </a:lnTo>
                  <a:lnTo>
                    <a:pt x="535" y="567"/>
                  </a:lnTo>
                  <a:lnTo>
                    <a:pt x="545" y="556"/>
                  </a:lnTo>
                  <a:lnTo>
                    <a:pt x="536" y="547"/>
                  </a:lnTo>
                  <a:lnTo>
                    <a:pt x="527" y="536"/>
                  </a:lnTo>
                  <a:lnTo>
                    <a:pt x="523" y="531"/>
                  </a:lnTo>
                  <a:lnTo>
                    <a:pt x="517" y="527"/>
                  </a:lnTo>
                  <a:lnTo>
                    <a:pt x="512" y="523"/>
                  </a:lnTo>
                  <a:lnTo>
                    <a:pt x="505" y="520"/>
                  </a:lnTo>
                  <a:lnTo>
                    <a:pt x="500" y="518"/>
                  </a:lnTo>
                  <a:lnTo>
                    <a:pt x="484" y="511"/>
                  </a:lnTo>
                  <a:lnTo>
                    <a:pt x="459" y="499"/>
                  </a:lnTo>
                  <a:lnTo>
                    <a:pt x="424" y="487"/>
                  </a:lnTo>
                  <a:lnTo>
                    <a:pt x="403" y="481"/>
                  </a:lnTo>
                  <a:lnTo>
                    <a:pt x="379" y="475"/>
                  </a:lnTo>
                  <a:lnTo>
                    <a:pt x="352" y="469"/>
                  </a:lnTo>
                  <a:lnTo>
                    <a:pt x="323" y="463"/>
                  </a:lnTo>
                  <a:lnTo>
                    <a:pt x="291" y="458"/>
                  </a:lnTo>
                  <a:lnTo>
                    <a:pt x="256" y="453"/>
                  </a:lnTo>
                  <a:lnTo>
                    <a:pt x="219" y="449"/>
                  </a:lnTo>
                  <a:lnTo>
                    <a:pt x="179" y="446"/>
                  </a:lnTo>
                  <a:lnTo>
                    <a:pt x="172" y="446"/>
                  </a:lnTo>
                  <a:lnTo>
                    <a:pt x="165" y="445"/>
                  </a:lnTo>
                  <a:lnTo>
                    <a:pt x="158" y="444"/>
                  </a:lnTo>
                  <a:lnTo>
                    <a:pt x="152" y="442"/>
                  </a:lnTo>
                  <a:lnTo>
                    <a:pt x="150" y="440"/>
                  </a:lnTo>
                  <a:lnTo>
                    <a:pt x="146" y="438"/>
                  </a:lnTo>
                  <a:lnTo>
                    <a:pt x="144" y="436"/>
                  </a:lnTo>
                  <a:lnTo>
                    <a:pt x="143" y="433"/>
                  </a:lnTo>
                  <a:lnTo>
                    <a:pt x="141" y="425"/>
                  </a:lnTo>
                  <a:lnTo>
                    <a:pt x="140" y="415"/>
                  </a:lnTo>
                  <a:lnTo>
                    <a:pt x="120" y="420"/>
                  </a:lnTo>
                  <a:lnTo>
                    <a:pt x="99" y="425"/>
                  </a:lnTo>
                  <a:lnTo>
                    <a:pt x="77" y="431"/>
                  </a:lnTo>
                  <a:lnTo>
                    <a:pt x="53" y="439"/>
                  </a:lnTo>
                  <a:lnTo>
                    <a:pt x="50" y="441"/>
                  </a:lnTo>
                  <a:lnTo>
                    <a:pt x="43" y="445"/>
                  </a:lnTo>
                  <a:lnTo>
                    <a:pt x="40" y="446"/>
                  </a:lnTo>
                  <a:lnTo>
                    <a:pt x="37" y="448"/>
                  </a:lnTo>
                  <a:lnTo>
                    <a:pt x="34" y="448"/>
                  </a:lnTo>
                  <a:lnTo>
                    <a:pt x="33" y="446"/>
                  </a:lnTo>
                  <a:lnTo>
                    <a:pt x="0" y="483"/>
                  </a:lnTo>
                  <a:lnTo>
                    <a:pt x="4" y="488"/>
                  </a:lnTo>
                  <a:lnTo>
                    <a:pt x="8" y="493"/>
                  </a:lnTo>
                  <a:lnTo>
                    <a:pt x="13" y="498"/>
                  </a:lnTo>
                  <a:lnTo>
                    <a:pt x="18" y="503"/>
                  </a:lnTo>
                  <a:lnTo>
                    <a:pt x="29" y="509"/>
                  </a:lnTo>
                  <a:lnTo>
                    <a:pt x="40" y="515"/>
                  </a:lnTo>
                  <a:lnTo>
                    <a:pt x="62" y="524"/>
                  </a:lnTo>
                  <a:lnTo>
                    <a:pt x="79" y="532"/>
                  </a:lnTo>
                  <a:lnTo>
                    <a:pt x="77" y="540"/>
                  </a:lnTo>
                  <a:lnTo>
                    <a:pt x="74" y="547"/>
                  </a:lnTo>
                  <a:lnTo>
                    <a:pt x="71" y="552"/>
                  </a:lnTo>
                  <a:lnTo>
                    <a:pt x="67" y="556"/>
                  </a:lnTo>
                  <a:lnTo>
                    <a:pt x="64" y="562"/>
                  </a:lnTo>
                  <a:lnTo>
                    <a:pt x="62" y="567"/>
                  </a:lnTo>
                  <a:lnTo>
                    <a:pt x="61" y="574"/>
                  </a:lnTo>
                  <a:lnTo>
                    <a:pt x="60" y="582"/>
                  </a:lnTo>
                  <a:lnTo>
                    <a:pt x="61" y="589"/>
                  </a:lnTo>
                  <a:lnTo>
                    <a:pt x="65" y="597"/>
                  </a:lnTo>
                  <a:lnTo>
                    <a:pt x="71" y="605"/>
                  </a:lnTo>
                  <a:lnTo>
                    <a:pt x="77" y="614"/>
                  </a:lnTo>
                  <a:lnTo>
                    <a:pt x="84" y="621"/>
                  </a:lnTo>
                  <a:lnTo>
                    <a:pt x="90" y="626"/>
                  </a:lnTo>
                  <a:lnTo>
                    <a:pt x="96" y="630"/>
                  </a:lnTo>
                  <a:lnTo>
                    <a:pt x="99" y="631"/>
                  </a:lnTo>
                  <a:lnTo>
                    <a:pt x="100" y="647"/>
                  </a:lnTo>
                  <a:lnTo>
                    <a:pt x="102" y="662"/>
                  </a:lnTo>
                  <a:lnTo>
                    <a:pt x="106" y="677"/>
                  </a:lnTo>
                  <a:lnTo>
                    <a:pt x="111" y="689"/>
                  </a:lnTo>
                  <a:lnTo>
                    <a:pt x="117" y="700"/>
                  </a:lnTo>
                  <a:lnTo>
                    <a:pt x="123" y="710"/>
                  </a:lnTo>
                  <a:lnTo>
                    <a:pt x="131" y="719"/>
                  </a:lnTo>
                  <a:lnTo>
                    <a:pt x="140" y="728"/>
                  </a:lnTo>
                  <a:lnTo>
                    <a:pt x="149" y="736"/>
                  </a:lnTo>
                  <a:lnTo>
                    <a:pt x="158" y="743"/>
                  </a:lnTo>
                  <a:lnTo>
                    <a:pt x="168" y="750"/>
                  </a:lnTo>
                  <a:lnTo>
                    <a:pt x="178" y="756"/>
                  </a:lnTo>
                  <a:lnTo>
                    <a:pt x="199" y="767"/>
                  </a:lnTo>
                  <a:lnTo>
                    <a:pt x="219" y="778"/>
                  </a:lnTo>
                  <a:lnTo>
                    <a:pt x="184" y="815"/>
                  </a:lnTo>
                  <a:lnTo>
                    <a:pt x="146" y="856"/>
                  </a:lnTo>
                  <a:lnTo>
                    <a:pt x="128" y="875"/>
                  </a:lnTo>
                  <a:lnTo>
                    <a:pt x="109" y="892"/>
                  </a:lnTo>
                  <a:lnTo>
                    <a:pt x="100" y="899"/>
                  </a:lnTo>
                  <a:lnTo>
                    <a:pt x="90" y="905"/>
                  </a:lnTo>
                  <a:lnTo>
                    <a:pt x="82" y="910"/>
                  </a:lnTo>
                  <a:lnTo>
                    <a:pt x="73" y="914"/>
                  </a:lnTo>
                  <a:lnTo>
                    <a:pt x="74" y="917"/>
                  </a:lnTo>
                  <a:lnTo>
                    <a:pt x="75" y="920"/>
                  </a:lnTo>
                  <a:lnTo>
                    <a:pt x="77" y="923"/>
                  </a:lnTo>
                  <a:lnTo>
                    <a:pt x="80" y="926"/>
                  </a:lnTo>
                  <a:lnTo>
                    <a:pt x="88" y="934"/>
                  </a:lnTo>
                  <a:lnTo>
                    <a:pt x="96" y="942"/>
                  </a:lnTo>
                  <a:lnTo>
                    <a:pt x="105" y="951"/>
                  </a:lnTo>
                  <a:lnTo>
                    <a:pt x="112" y="958"/>
                  </a:lnTo>
                  <a:lnTo>
                    <a:pt x="118" y="965"/>
                  </a:lnTo>
                  <a:lnTo>
                    <a:pt x="120" y="970"/>
                  </a:lnTo>
                  <a:lnTo>
                    <a:pt x="116" y="976"/>
                  </a:lnTo>
                  <a:lnTo>
                    <a:pt x="112" y="981"/>
                  </a:lnTo>
                  <a:lnTo>
                    <a:pt x="110" y="987"/>
                  </a:lnTo>
                  <a:lnTo>
                    <a:pt x="109" y="993"/>
                  </a:lnTo>
                  <a:lnTo>
                    <a:pt x="109" y="1005"/>
                  </a:lnTo>
                  <a:lnTo>
                    <a:pt x="111" y="1017"/>
                  </a:lnTo>
                  <a:lnTo>
                    <a:pt x="113" y="1029"/>
                  </a:lnTo>
                  <a:lnTo>
                    <a:pt x="116" y="1042"/>
                  </a:lnTo>
                  <a:lnTo>
                    <a:pt x="117" y="1048"/>
                  </a:lnTo>
                  <a:lnTo>
                    <a:pt x="116" y="1054"/>
                  </a:lnTo>
                  <a:lnTo>
                    <a:pt x="114" y="1062"/>
                  </a:lnTo>
                  <a:lnTo>
                    <a:pt x="113" y="1069"/>
                  </a:lnTo>
                  <a:lnTo>
                    <a:pt x="120" y="1090"/>
                  </a:lnTo>
                  <a:lnTo>
                    <a:pt x="130" y="1115"/>
                  </a:lnTo>
                  <a:lnTo>
                    <a:pt x="142" y="1139"/>
                  </a:lnTo>
                  <a:lnTo>
                    <a:pt x="153" y="1160"/>
                  </a:lnTo>
                  <a:lnTo>
                    <a:pt x="192" y="1180"/>
                  </a:lnTo>
                  <a:lnTo>
                    <a:pt x="232" y="1180"/>
                  </a:lnTo>
                  <a:lnTo>
                    <a:pt x="240" y="1204"/>
                  </a:lnTo>
                  <a:lnTo>
                    <a:pt x="279" y="1192"/>
                  </a:lnTo>
                  <a:lnTo>
                    <a:pt x="312" y="1204"/>
                  </a:lnTo>
                  <a:lnTo>
                    <a:pt x="319" y="1253"/>
                  </a:lnTo>
                  <a:lnTo>
                    <a:pt x="365" y="1291"/>
                  </a:lnTo>
                  <a:lnTo>
                    <a:pt x="399" y="1309"/>
                  </a:lnTo>
                  <a:lnTo>
                    <a:pt x="425" y="1327"/>
                  </a:lnTo>
                  <a:lnTo>
                    <a:pt x="399" y="1346"/>
                  </a:lnTo>
                  <a:lnTo>
                    <a:pt x="352" y="1333"/>
                  </a:lnTo>
                  <a:lnTo>
                    <a:pt x="358" y="1358"/>
                  </a:lnTo>
                  <a:lnTo>
                    <a:pt x="373" y="1370"/>
                  </a:lnTo>
                  <a:lnTo>
                    <a:pt x="373" y="1401"/>
                  </a:lnTo>
                  <a:lnTo>
                    <a:pt x="365" y="140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984" name="Google Shape;984;p59"/>
            <p:cNvSpPr/>
            <p:nvPr/>
          </p:nvSpPr>
          <p:spPr>
            <a:xfrm>
              <a:off x="3740953" y="2668179"/>
              <a:ext cx="337142" cy="251088"/>
            </a:xfrm>
            <a:custGeom>
              <a:avLst/>
              <a:gdLst/>
              <a:ahLst/>
              <a:cxnLst/>
              <a:rect l="l" t="t" r="r" b="b"/>
              <a:pathLst>
                <a:path w="647" h="470" extrusionOk="0">
                  <a:moveTo>
                    <a:pt x="399" y="14"/>
                  </a:moveTo>
                  <a:lnTo>
                    <a:pt x="402" y="20"/>
                  </a:lnTo>
                  <a:lnTo>
                    <a:pt x="406" y="27"/>
                  </a:lnTo>
                  <a:lnTo>
                    <a:pt x="413" y="33"/>
                  </a:lnTo>
                  <a:lnTo>
                    <a:pt x="421" y="39"/>
                  </a:lnTo>
                  <a:lnTo>
                    <a:pt x="428" y="45"/>
                  </a:lnTo>
                  <a:lnTo>
                    <a:pt x="438" y="51"/>
                  </a:lnTo>
                  <a:lnTo>
                    <a:pt x="448" y="56"/>
                  </a:lnTo>
                  <a:lnTo>
                    <a:pt x="458" y="60"/>
                  </a:lnTo>
                  <a:lnTo>
                    <a:pt x="480" y="70"/>
                  </a:lnTo>
                  <a:lnTo>
                    <a:pt x="501" y="76"/>
                  </a:lnTo>
                  <a:lnTo>
                    <a:pt x="512" y="78"/>
                  </a:lnTo>
                  <a:lnTo>
                    <a:pt x="521" y="80"/>
                  </a:lnTo>
                  <a:lnTo>
                    <a:pt x="530" y="81"/>
                  </a:lnTo>
                  <a:lnTo>
                    <a:pt x="538" y="81"/>
                  </a:lnTo>
                  <a:lnTo>
                    <a:pt x="548" y="88"/>
                  </a:lnTo>
                  <a:lnTo>
                    <a:pt x="561" y="99"/>
                  </a:lnTo>
                  <a:lnTo>
                    <a:pt x="562" y="99"/>
                  </a:lnTo>
                  <a:lnTo>
                    <a:pt x="564" y="99"/>
                  </a:lnTo>
                  <a:lnTo>
                    <a:pt x="566" y="98"/>
                  </a:lnTo>
                  <a:lnTo>
                    <a:pt x="567" y="97"/>
                  </a:lnTo>
                  <a:lnTo>
                    <a:pt x="570" y="93"/>
                  </a:lnTo>
                  <a:lnTo>
                    <a:pt x="572" y="89"/>
                  </a:lnTo>
                  <a:lnTo>
                    <a:pt x="575" y="85"/>
                  </a:lnTo>
                  <a:lnTo>
                    <a:pt x="578" y="81"/>
                  </a:lnTo>
                  <a:lnTo>
                    <a:pt x="580" y="79"/>
                  </a:lnTo>
                  <a:lnTo>
                    <a:pt x="583" y="78"/>
                  </a:lnTo>
                  <a:lnTo>
                    <a:pt x="590" y="80"/>
                  </a:lnTo>
                  <a:lnTo>
                    <a:pt x="596" y="80"/>
                  </a:lnTo>
                  <a:lnTo>
                    <a:pt x="603" y="80"/>
                  </a:lnTo>
                  <a:lnTo>
                    <a:pt x="609" y="80"/>
                  </a:lnTo>
                  <a:lnTo>
                    <a:pt x="617" y="79"/>
                  </a:lnTo>
                  <a:lnTo>
                    <a:pt x="624" y="79"/>
                  </a:lnTo>
                  <a:lnTo>
                    <a:pt x="631" y="80"/>
                  </a:lnTo>
                  <a:lnTo>
                    <a:pt x="638" y="81"/>
                  </a:lnTo>
                  <a:lnTo>
                    <a:pt x="640" y="84"/>
                  </a:lnTo>
                  <a:lnTo>
                    <a:pt x="642" y="89"/>
                  </a:lnTo>
                  <a:lnTo>
                    <a:pt x="645" y="95"/>
                  </a:lnTo>
                  <a:lnTo>
                    <a:pt x="646" y="103"/>
                  </a:lnTo>
                  <a:lnTo>
                    <a:pt x="647" y="111"/>
                  </a:lnTo>
                  <a:lnTo>
                    <a:pt x="647" y="118"/>
                  </a:lnTo>
                  <a:lnTo>
                    <a:pt x="646" y="123"/>
                  </a:lnTo>
                  <a:lnTo>
                    <a:pt x="645" y="124"/>
                  </a:lnTo>
                  <a:lnTo>
                    <a:pt x="631" y="127"/>
                  </a:lnTo>
                  <a:lnTo>
                    <a:pt x="618" y="131"/>
                  </a:lnTo>
                  <a:lnTo>
                    <a:pt x="607" y="135"/>
                  </a:lnTo>
                  <a:lnTo>
                    <a:pt x="596" y="140"/>
                  </a:lnTo>
                  <a:lnTo>
                    <a:pt x="586" y="146"/>
                  </a:lnTo>
                  <a:lnTo>
                    <a:pt x="577" y="152"/>
                  </a:lnTo>
                  <a:lnTo>
                    <a:pt x="569" y="158"/>
                  </a:lnTo>
                  <a:lnTo>
                    <a:pt x="560" y="165"/>
                  </a:lnTo>
                  <a:lnTo>
                    <a:pt x="533" y="191"/>
                  </a:lnTo>
                  <a:lnTo>
                    <a:pt x="512" y="210"/>
                  </a:lnTo>
                  <a:lnTo>
                    <a:pt x="504" y="214"/>
                  </a:lnTo>
                  <a:lnTo>
                    <a:pt x="499" y="218"/>
                  </a:lnTo>
                  <a:lnTo>
                    <a:pt x="493" y="222"/>
                  </a:lnTo>
                  <a:lnTo>
                    <a:pt x="489" y="227"/>
                  </a:lnTo>
                  <a:lnTo>
                    <a:pt x="481" y="236"/>
                  </a:lnTo>
                  <a:lnTo>
                    <a:pt x="477" y="245"/>
                  </a:lnTo>
                  <a:lnTo>
                    <a:pt x="474" y="254"/>
                  </a:lnTo>
                  <a:lnTo>
                    <a:pt x="473" y="263"/>
                  </a:lnTo>
                  <a:lnTo>
                    <a:pt x="472" y="272"/>
                  </a:lnTo>
                  <a:lnTo>
                    <a:pt x="473" y="282"/>
                  </a:lnTo>
                  <a:lnTo>
                    <a:pt x="473" y="292"/>
                  </a:lnTo>
                  <a:lnTo>
                    <a:pt x="474" y="301"/>
                  </a:lnTo>
                  <a:lnTo>
                    <a:pt x="473" y="311"/>
                  </a:lnTo>
                  <a:lnTo>
                    <a:pt x="472" y="320"/>
                  </a:lnTo>
                  <a:lnTo>
                    <a:pt x="469" y="330"/>
                  </a:lnTo>
                  <a:lnTo>
                    <a:pt x="463" y="340"/>
                  </a:lnTo>
                  <a:lnTo>
                    <a:pt x="460" y="345"/>
                  </a:lnTo>
                  <a:lnTo>
                    <a:pt x="456" y="349"/>
                  </a:lnTo>
                  <a:lnTo>
                    <a:pt x="450" y="354"/>
                  </a:lnTo>
                  <a:lnTo>
                    <a:pt x="445" y="358"/>
                  </a:lnTo>
                  <a:lnTo>
                    <a:pt x="426" y="372"/>
                  </a:lnTo>
                  <a:lnTo>
                    <a:pt x="411" y="384"/>
                  </a:lnTo>
                  <a:lnTo>
                    <a:pt x="399" y="394"/>
                  </a:lnTo>
                  <a:lnTo>
                    <a:pt x="390" y="404"/>
                  </a:lnTo>
                  <a:lnTo>
                    <a:pt x="383" y="411"/>
                  </a:lnTo>
                  <a:lnTo>
                    <a:pt x="379" y="417"/>
                  </a:lnTo>
                  <a:lnTo>
                    <a:pt x="376" y="422"/>
                  </a:lnTo>
                  <a:lnTo>
                    <a:pt x="374" y="425"/>
                  </a:lnTo>
                  <a:lnTo>
                    <a:pt x="373" y="430"/>
                  </a:lnTo>
                  <a:lnTo>
                    <a:pt x="373" y="432"/>
                  </a:lnTo>
                  <a:lnTo>
                    <a:pt x="369" y="432"/>
                  </a:lnTo>
                  <a:lnTo>
                    <a:pt x="358" y="432"/>
                  </a:lnTo>
                  <a:lnTo>
                    <a:pt x="333" y="430"/>
                  </a:lnTo>
                  <a:lnTo>
                    <a:pt x="310" y="429"/>
                  </a:lnTo>
                  <a:lnTo>
                    <a:pt x="290" y="429"/>
                  </a:lnTo>
                  <a:lnTo>
                    <a:pt x="272" y="431"/>
                  </a:lnTo>
                  <a:lnTo>
                    <a:pt x="257" y="434"/>
                  </a:lnTo>
                  <a:lnTo>
                    <a:pt x="245" y="437"/>
                  </a:lnTo>
                  <a:lnTo>
                    <a:pt x="234" y="441"/>
                  </a:lnTo>
                  <a:lnTo>
                    <a:pt x="224" y="446"/>
                  </a:lnTo>
                  <a:lnTo>
                    <a:pt x="209" y="456"/>
                  </a:lnTo>
                  <a:lnTo>
                    <a:pt x="198" y="464"/>
                  </a:lnTo>
                  <a:lnTo>
                    <a:pt x="193" y="467"/>
                  </a:lnTo>
                  <a:lnTo>
                    <a:pt x="189" y="469"/>
                  </a:lnTo>
                  <a:lnTo>
                    <a:pt x="183" y="470"/>
                  </a:lnTo>
                  <a:lnTo>
                    <a:pt x="179" y="469"/>
                  </a:lnTo>
                  <a:lnTo>
                    <a:pt x="176" y="468"/>
                  </a:lnTo>
                  <a:lnTo>
                    <a:pt x="172" y="465"/>
                  </a:lnTo>
                  <a:lnTo>
                    <a:pt x="169" y="461"/>
                  </a:lnTo>
                  <a:lnTo>
                    <a:pt x="166" y="456"/>
                  </a:lnTo>
                  <a:lnTo>
                    <a:pt x="159" y="444"/>
                  </a:lnTo>
                  <a:lnTo>
                    <a:pt x="153" y="432"/>
                  </a:lnTo>
                  <a:lnTo>
                    <a:pt x="148" y="426"/>
                  </a:lnTo>
                  <a:lnTo>
                    <a:pt x="144" y="420"/>
                  </a:lnTo>
                  <a:lnTo>
                    <a:pt x="140" y="414"/>
                  </a:lnTo>
                  <a:lnTo>
                    <a:pt x="134" y="409"/>
                  </a:lnTo>
                  <a:lnTo>
                    <a:pt x="129" y="404"/>
                  </a:lnTo>
                  <a:lnTo>
                    <a:pt x="122" y="400"/>
                  </a:lnTo>
                  <a:lnTo>
                    <a:pt x="114" y="397"/>
                  </a:lnTo>
                  <a:lnTo>
                    <a:pt x="107" y="396"/>
                  </a:lnTo>
                  <a:lnTo>
                    <a:pt x="114" y="379"/>
                  </a:lnTo>
                  <a:lnTo>
                    <a:pt x="121" y="365"/>
                  </a:lnTo>
                  <a:lnTo>
                    <a:pt x="124" y="351"/>
                  </a:lnTo>
                  <a:lnTo>
                    <a:pt x="126" y="336"/>
                  </a:lnTo>
                  <a:lnTo>
                    <a:pt x="126" y="309"/>
                  </a:lnTo>
                  <a:lnTo>
                    <a:pt x="126" y="278"/>
                  </a:lnTo>
                  <a:lnTo>
                    <a:pt x="127" y="267"/>
                  </a:lnTo>
                  <a:lnTo>
                    <a:pt x="132" y="250"/>
                  </a:lnTo>
                  <a:lnTo>
                    <a:pt x="138" y="229"/>
                  </a:lnTo>
                  <a:lnTo>
                    <a:pt x="147" y="206"/>
                  </a:lnTo>
                  <a:lnTo>
                    <a:pt x="155" y="184"/>
                  </a:lnTo>
                  <a:lnTo>
                    <a:pt x="163" y="163"/>
                  </a:lnTo>
                  <a:lnTo>
                    <a:pt x="168" y="149"/>
                  </a:lnTo>
                  <a:lnTo>
                    <a:pt x="172" y="143"/>
                  </a:lnTo>
                  <a:lnTo>
                    <a:pt x="172" y="137"/>
                  </a:lnTo>
                  <a:lnTo>
                    <a:pt x="172" y="131"/>
                  </a:lnTo>
                  <a:lnTo>
                    <a:pt x="153" y="130"/>
                  </a:lnTo>
                  <a:lnTo>
                    <a:pt x="135" y="127"/>
                  </a:lnTo>
                  <a:lnTo>
                    <a:pt x="116" y="123"/>
                  </a:lnTo>
                  <a:lnTo>
                    <a:pt x="99" y="118"/>
                  </a:lnTo>
                  <a:lnTo>
                    <a:pt x="80" y="113"/>
                  </a:lnTo>
                  <a:lnTo>
                    <a:pt x="62" y="109"/>
                  </a:lnTo>
                  <a:lnTo>
                    <a:pt x="42" y="106"/>
                  </a:lnTo>
                  <a:lnTo>
                    <a:pt x="20" y="105"/>
                  </a:lnTo>
                  <a:lnTo>
                    <a:pt x="17" y="93"/>
                  </a:lnTo>
                  <a:lnTo>
                    <a:pt x="10" y="72"/>
                  </a:lnTo>
                  <a:lnTo>
                    <a:pt x="3" y="50"/>
                  </a:lnTo>
                  <a:lnTo>
                    <a:pt x="0" y="38"/>
                  </a:lnTo>
                  <a:lnTo>
                    <a:pt x="8" y="37"/>
                  </a:lnTo>
                  <a:lnTo>
                    <a:pt x="15" y="36"/>
                  </a:lnTo>
                  <a:lnTo>
                    <a:pt x="23" y="34"/>
                  </a:lnTo>
                  <a:lnTo>
                    <a:pt x="29" y="32"/>
                  </a:lnTo>
                  <a:lnTo>
                    <a:pt x="41" y="26"/>
                  </a:lnTo>
                  <a:lnTo>
                    <a:pt x="51" y="20"/>
                  </a:lnTo>
                  <a:lnTo>
                    <a:pt x="59" y="13"/>
                  </a:lnTo>
                  <a:lnTo>
                    <a:pt x="68" y="7"/>
                  </a:lnTo>
                  <a:lnTo>
                    <a:pt x="73" y="4"/>
                  </a:lnTo>
                  <a:lnTo>
                    <a:pt x="77" y="2"/>
                  </a:lnTo>
                  <a:lnTo>
                    <a:pt x="81" y="1"/>
                  </a:lnTo>
                  <a:lnTo>
                    <a:pt x="86" y="0"/>
                  </a:lnTo>
                  <a:lnTo>
                    <a:pt x="102" y="1"/>
                  </a:lnTo>
                  <a:lnTo>
                    <a:pt x="118" y="3"/>
                  </a:lnTo>
                  <a:lnTo>
                    <a:pt x="132" y="7"/>
                  </a:lnTo>
                  <a:lnTo>
                    <a:pt x="145" y="11"/>
                  </a:lnTo>
                  <a:lnTo>
                    <a:pt x="158" y="14"/>
                  </a:lnTo>
                  <a:lnTo>
                    <a:pt x="171" y="17"/>
                  </a:lnTo>
                  <a:lnTo>
                    <a:pt x="185" y="19"/>
                  </a:lnTo>
                  <a:lnTo>
                    <a:pt x="199" y="20"/>
                  </a:lnTo>
                  <a:lnTo>
                    <a:pt x="209" y="20"/>
                  </a:lnTo>
                  <a:lnTo>
                    <a:pt x="217" y="22"/>
                  </a:lnTo>
                  <a:lnTo>
                    <a:pt x="226" y="25"/>
                  </a:lnTo>
                  <a:lnTo>
                    <a:pt x="235" y="29"/>
                  </a:lnTo>
                  <a:lnTo>
                    <a:pt x="243" y="32"/>
                  </a:lnTo>
                  <a:lnTo>
                    <a:pt x="250" y="35"/>
                  </a:lnTo>
                  <a:lnTo>
                    <a:pt x="258" y="37"/>
                  </a:lnTo>
                  <a:lnTo>
                    <a:pt x="266" y="38"/>
                  </a:lnTo>
                  <a:lnTo>
                    <a:pt x="372" y="38"/>
                  </a:lnTo>
                  <a:lnTo>
                    <a:pt x="385" y="26"/>
                  </a:lnTo>
                  <a:lnTo>
                    <a:pt x="399" y="14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985" name="Google Shape;985;p59"/>
            <p:cNvSpPr/>
            <p:nvPr/>
          </p:nvSpPr>
          <p:spPr>
            <a:xfrm>
              <a:off x="6899047" y="3416615"/>
              <a:ext cx="249523" cy="461938"/>
            </a:xfrm>
            <a:custGeom>
              <a:avLst/>
              <a:gdLst/>
              <a:ahLst/>
              <a:cxnLst/>
              <a:rect l="l" t="t" r="r" b="b"/>
              <a:pathLst>
                <a:path w="479" h="868" extrusionOk="0">
                  <a:moveTo>
                    <a:pt x="445" y="357"/>
                  </a:moveTo>
                  <a:lnTo>
                    <a:pt x="425" y="357"/>
                  </a:lnTo>
                  <a:lnTo>
                    <a:pt x="408" y="357"/>
                  </a:lnTo>
                  <a:lnTo>
                    <a:pt x="391" y="357"/>
                  </a:lnTo>
                  <a:lnTo>
                    <a:pt x="379" y="357"/>
                  </a:lnTo>
                  <a:lnTo>
                    <a:pt x="370" y="358"/>
                  </a:lnTo>
                  <a:lnTo>
                    <a:pt x="360" y="359"/>
                  </a:lnTo>
                  <a:lnTo>
                    <a:pt x="349" y="362"/>
                  </a:lnTo>
                  <a:lnTo>
                    <a:pt x="338" y="367"/>
                  </a:lnTo>
                  <a:lnTo>
                    <a:pt x="333" y="370"/>
                  </a:lnTo>
                  <a:lnTo>
                    <a:pt x="329" y="374"/>
                  </a:lnTo>
                  <a:lnTo>
                    <a:pt x="324" y="377"/>
                  </a:lnTo>
                  <a:lnTo>
                    <a:pt x="320" y="381"/>
                  </a:lnTo>
                  <a:lnTo>
                    <a:pt x="316" y="385"/>
                  </a:lnTo>
                  <a:lnTo>
                    <a:pt x="314" y="390"/>
                  </a:lnTo>
                  <a:lnTo>
                    <a:pt x="313" y="395"/>
                  </a:lnTo>
                  <a:lnTo>
                    <a:pt x="312" y="400"/>
                  </a:lnTo>
                  <a:lnTo>
                    <a:pt x="313" y="410"/>
                  </a:lnTo>
                  <a:lnTo>
                    <a:pt x="314" y="419"/>
                  </a:lnTo>
                  <a:lnTo>
                    <a:pt x="316" y="428"/>
                  </a:lnTo>
                  <a:lnTo>
                    <a:pt x="320" y="436"/>
                  </a:lnTo>
                  <a:lnTo>
                    <a:pt x="327" y="451"/>
                  </a:lnTo>
                  <a:lnTo>
                    <a:pt x="336" y="464"/>
                  </a:lnTo>
                  <a:lnTo>
                    <a:pt x="344" y="477"/>
                  </a:lnTo>
                  <a:lnTo>
                    <a:pt x="352" y="492"/>
                  </a:lnTo>
                  <a:lnTo>
                    <a:pt x="355" y="499"/>
                  </a:lnTo>
                  <a:lnTo>
                    <a:pt x="357" y="507"/>
                  </a:lnTo>
                  <a:lnTo>
                    <a:pt x="358" y="515"/>
                  </a:lnTo>
                  <a:lnTo>
                    <a:pt x="359" y="523"/>
                  </a:lnTo>
                  <a:lnTo>
                    <a:pt x="359" y="530"/>
                  </a:lnTo>
                  <a:lnTo>
                    <a:pt x="359" y="539"/>
                  </a:lnTo>
                  <a:lnTo>
                    <a:pt x="360" y="544"/>
                  </a:lnTo>
                  <a:lnTo>
                    <a:pt x="361" y="548"/>
                  </a:lnTo>
                  <a:lnTo>
                    <a:pt x="364" y="552"/>
                  </a:lnTo>
                  <a:lnTo>
                    <a:pt x="366" y="555"/>
                  </a:lnTo>
                  <a:lnTo>
                    <a:pt x="354" y="552"/>
                  </a:lnTo>
                  <a:lnTo>
                    <a:pt x="344" y="547"/>
                  </a:lnTo>
                  <a:lnTo>
                    <a:pt x="336" y="541"/>
                  </a:lnTo>
                  <a:lnTo>
                    <a:pt x="329" y="533"/>
                  </a:lnTo>
                  <a:lnTo>
                    <a:pt x="323" y="526"/>
                  </a:lnTo>
                  <a:lnTo>
                    <a:pt x="319" y="517"/>
                  </a:lnTo>
                  <a:lnTo>
                    <a:pt x="315" y="508"/>
                  </a:lnTo>
                  <a:lnTo>
                    <a:pt x="312" y="499"/>
                  </a:lnTo>
                  <a:lnTo>
                    <a:pt x="311" y="495"/>
                  </a:lnTo>
                  <a:lnTo>
                    <a:pt x="309" y="492"/>
                  </a:lnTo>
                  <a:lnTo>
                    <a:pt x="307" y="489"/>
                  </a:lnTo>
                  <a:lnTo>
                    <a:pt x="303" y="486"/>
                  </a:lnTo>
                  <a:lnTo>
                    <a:pt x="297" y="479"/>
                  </a:lnTo>
                  <a:lnTo>
                    <a:pt x="288" y="475"/>
                  </a:lnTo>
                  <a:lnTo>
                    <a:pt x="269" y="467"/>
                  </a:lnTo>
                  <a:lnTo>
                    <a:pt x="247" y="459"/>
                  </a:lnTo>
                  <a:lnTo>
                    <a:pt x="237" y="455"/>
                  </a:lnTo>
                  <a:lnTo>
                    <a:pt x="228" y="450"/>
                  </a:lnTo>
                  <a:lnTo>
                    <a:pt x="218" y="445"/>
                  </a:lnTo>
                  <a:lnTo>
                    <a:pt x="210" y="439"/>
                  </a:lnTo>
                  <a:lnTo>
                    <a:pt x="202" y="431"/>
                  </a:lnTo>
                  <a:lnTo>
                    <a:pt x="198" y="422"/>
                  </a:lnTo>
                  <a:lnTo>
                    <a:pt x="196" y="417"/>
                  </a:lnTo>
                  <a:lnTo>
                    <a:pt x="195" y="412"/>
                  </a:lnTo>
                  <a:lnTo>
                    <a:pt x="193" y="406"/>
                  </a:lnTo>
                  <a:lnTo>
                    <a:pt x="192" y="400"/>
                  </a:lnTo>
                  <a:lnTo>
                    <a:pt x="153" y="394"/>
                  </a:lnTo>
                  <a:lnTo>
                    <a:pt x="153" y="450"/>
                  </a:lnTo>
                  <a:lnTo>
                    <a:pt x="154" y="463"/>
                  </a:lnTo>
                  <a:lnTo>
                    <a:pt x="156" y="477"/>
                  </a:lnTo>
                  <a:lnTo>
                    <a:pt x="158" y="492"/>
                  </a:lnTo>
                  <a:lnTo>
                    <a:pt x="159" y="505"/>
                  </a:lnTo>
                  <a:lnTo>
                    <a:pt x="159" y="512"/>
                  </a:lnTo>
                  <a:lnTo>
                    <a:pt x="158" y="518"/>
                  </a:lnTo>
                  <a:lnTo>
                    <a:pt x="156" y="524"/>
                  </a:lnTo>
                  <a:lnTo>
                    <a:pt x="154" y="529"/>
                  </a:lnTo>
                  <a:lnTo>
                    <a:pt x="150" y="539"/>
                  </a:lnTo>
                  <a:lnTo>
                    <a:pt x="143" y="551"/>
                  </a:lnTo>
                  <a:lnTo>
                    <a:pt x="136" y="562"/>
                  </a:lnTo>
                  <a:lnTo>
                    <a:pt x="132" y="575"/>
                  </a:lnTo>
                  <a:lnTo>
                    <a:pt x="130" y="583"/>
                  </a:lnTo>
                  <a:lnTo>
                    <a:pt x="128" y="591"/>
                  </a:lnTo>
                  <a:lnTo>
                    <a:pt x="127" y="600"/>
                  </a:lnTo>
                  <a:lnTo>
                    <a:pt x="127" y="610"/>
                  </a:lnTo>
                  <a:lnTo>
                    <a:pt x="128" y="621"/>
                  </a:lnTo>
                  <a:lnTo>
                    <a:pt x="130" y="630"/>
                  </a:lnTo>
                  <a:lnTo>
                    <a:pt x="134" y="637"/>
                  </a:lnTo>
                  <a:lnTo>
                    <a:pt x="140" y="643"/>
                  </a:lnTo>
                  <a:lnTo>
                    <a:pt x="146" y="647"/>
                  </a:lnTo>
                  <a:lnTo>
                    <a:pt x="154" y="650"/>
                  </a:lnTo>
                  <a:lnTo>
                    <a:pt x="163" y="653"/>
                  </a:lnTo>
                  <a:lnTo>
                    <a:pt x="173" y="653"/>
                  </a:lnTo>
                  <a:lnTo>
                    <a:pt x="173" y="667"/>
                  </a:lnTo>
                  <a:lnTo>
                    <a:pt x="174" y="679"/>
                  </a:lnTo>
                  <a:lnTo>
                    <a:pt x="175" y="685"/>
                  </a:lnTo>
                  <a:lnTo>
                    <a:pt x="176" y="689"/>
                  </a:lnTo>
                  <a:lnTo>
                    <a:pt x="177" y="693"/>
                  </a:lnTo>
                  <a:lnTo>
                    <a:pt x="179" y="696"/>
                  </a:lnTo>
                  <a:lnTo>
                    <a:pt x="179" y="721"/>
                  </a:lnTo>
                  <a:lnTo>
                    <a:pt x="185" y="730"/>
                  </a:lnTo>
                  <a:lnTo>
                    <a:pt x="191" y="740"/>
                  </a:lnTo>
                  <a:lnTo>
                    <a:pt x="199" y="750"/>
                  </a:lnTo>
                  <a:lnTo>
                    <a:pt x="208" y="760"/>
                  </a:lnTo>
                  <a:lnTo>
                    <a:pt x="217" y="771"/>
                  </a:lnTo>
                  <a:lnTo>
                    <a:pt x="226" y="780"/>
                  </a:lnTo>
                  <a:lnTo>
                    <a:pt x="236" y="790"/>
                  </a:lnTo>
                  <a:lnTo>
                    <a:pt x="247" y="799"/>
                  </a:lnTo>
                  <a:lnTo>
                    <a:pt x="258" y="808"/>
                  </a:lnTo>
                  <a:lnTo>
                    <a:pt x="269" y="816"/>
                  </a:lnTo>
                  <a:lnTo>
                    <a:pt x="281" y="825"/>
                  </a:lnTo>
                  <a:lnTo>
                    <a:pt x="292" y="832"/>
                  </a:lnTo>
                  <a:lnTo>
                    <a:pt x="304" y="838"/>
                  </a:lnTo>
                  <a:lnTo>
                    <a:pt x="316" y="843"/>
                  </a:lnTo>
                  <a:lnTo>
                    <a:pt x="327" y="847"/>
                  </a:lnTo>
                  <a:lnTo>
                    <a:pt x="340" y="850"/>
                  </a:lnTo>
                  <a:lnTo>
                    <a:pt x="333" y="854"/>
                  </a:lnTo>
                  <a:lnTo>
                    <a:pt x="327" y="858"/>
                  </a:lnTo>
                  <a:lnTo>
                    <a:pt x="320" y="861"/>
                  </a:lnTo>
                  <a:lnTo>
                    <a:pt x="312" y="864"/>
                  </a:lnTo>
                  <a:lnTo>
                    <a:pt x="298" y="867"/>
                  </a:lnTo>
                  <a:lnTo>
                    <a:pt x="286" y="868"/>
                  </a:lnTo>
                  <a:lnTo>
                    <a:pt x="281" y="868"/>
                  </a:lnTo>
                  <a:lnTo>
                    <a:pt x="277" y="867"/>
                  </a:lnTo>
                  <a:lnTo>
                    <a:pt x="273" y="866"/>
                  </a:lnTo>
                  <a:lnTo>
                    <a:pt x="269" y="864"/>
                  </a:lnTo>
                  <a:lnTo>
                    <a:pt x="262" y="859"/>
                  </a:lnTo>
                  <a:lnTo>
                    <a:pt x="254" y="853"/>
                  </a:lnTo>
                  <a:lnTo>
                    <a:pt x="245" y="848"/>
                  </a:lnTo>
                  <a:lnTo>
                    <a:pt x="234" y="843"/>
                  </a:lnTo>
                  <a:lnTo>
                    <a:pt x="229" y="841"/>
                  </a:lnTo>
                  <a:lnTo>
                    <a:pt x="222" y="839"/>
                  </a:lnTo>
                  <a:lnTo>
                    <a:pt x="214" y="838"/>
                  </a:lnTo>
                  <a:lnTo>
                    <a:pt x="207" y="838"/>
                  </a:lnTo>
                  <a:lnTo>
                    <a:pt x="203" y="830"/>
                  </a:lnTo>
                  <a:lnTo>
                    <a:pt x="200" y="823"/>
                  </a:lnTo>
                  <a:lnTo>
                    <a:pt x="196" y="815"/>
                  </a:lnTo>
                  <a:lnTo>
                    <a:pt x="191" y="809"/>
                  </a:lnTo>
                  <a:lnTo>
                    <a:pt x="180" y="797"/>
                  </a:lnTo>
                  <a:lnTo>
                    <a:pt x="168" y="785"/>
                  </a:lnTo>
                  <a:lnTo>
                    <a:pt x="137" y="759"/>
                  </a:lnTo>
                  <a:lnTo>
                    <a:pt x="100" y="727"/>
                  </a:lnTo>
                  <a:lnTo>
                    <a:pt x="95" y="728"/>
                  </a:lnTo>
                  <a:lnTo>
                    <a:pt x="89" y="729"/>
                  </a:lnTo>
                  <a:lnTo>
                    <a:pt x="86" y="730"/>
                  </a:lnTo>
                  <a:lnTo>
                    <a:pt x="83" y="730"/>
                  </a:lnTo>
                  <a:lnTo>
                    <a:pt x="78" y="729"/>
                  </a:lnTo>
                  <a:lnTo>
                    <a:pt x="74" y="727"/>
                  </a:lnTo>
                  <a:lnTo>
                    <a:pt x="74" y="714"/>
                  </a:lnTo>
                  <a:lnTo>
                    <a:pt x="74" y="700"/>
                  </a:lnTo>
                  <a:lnTo>
                    <a:pt x="74" y="688"/>
                  </a:lnTo>
                  <a:lnTo>
                    <a:pt x="74" y="678"/>
                  </a:lnTo>
                  <a:lnTo>
                    <a:pt x="74" y="671"/>
                  </a:lnTo>
                  <a:lnTo>
                    <a:pt x="75" y="665"/>
                  </a:lnTo>
                  <a:lnTo>
                    <a:pt x="77" y="659"/>
                  </a:lnTo>
                  <a:lnTo>
                    <a:pt x="80" y="653"/>
                  </a:lnTo>
                  <a:lnTo>
                    <a:pt x="83" y="645"/>
                  </a:lnTo>
                  <a:lnTo>
                    <a:pt x="85" y="638"/>
                  </a:lnTo>
                  <a:lnTo>
                    <a:pt x="86" y="631"/>
                  </a:lnTo>
                  <a:lnTo>
                    <a:pt x="87" y="622"/>
                  </a:lnTo>
                  <a:lnTo>
                    <a:pt x="88" y="617"/>
                  </a:lnTo>
                  <a:lnTo>
                    <a:pt x="92" y="604"/>
                  </a:lnTo>
                  <a:lnTo>
                    <a:pt x="99" y="583"/>
                  </a:lnTo>
                  <a:lnTo>
                    <a:pt x="107" y="558"/>
                  </a:lnTo>
                  <a:lnTo>
                    <a:pt x="113" y="528"/>
                  </a:lnTo>
                  <a:lnTo>
                    <a:pt x="120" y="498"/>
                  </a:lnTo>
                  <a:lnTo>
                    <a:pt x="123" y="481"/>
                  </a:lnTo>
                  <a:lnTo>
                    <a:pt x="124" y="466"/>
                  </a:lnTo>
                  <a:lnTo>
                    <a:pt x="127" y="452"/>
                  </a:lnTo>
                  <a:lnTo>
                    <a:pt x="127" y="438"/>
                  </a:lnTo>
                  <a:lnTo>
                    <a:pt x="108" y="404"/>
                  </a:lnTo>
                  <a:lnTo>
                    <a:pt x="86" y="369"/>
                  </a:lnTo>
                  <a:lnTo>
                    <a:pt x="76" y="352"/>
                  </a:lnTo>
                  <a:lnTo>
                    <a:pt x="67" y="335"/>
                  </a:lnTo>
                  <a:lnTo>
                    <a:pt x="64" y="327"/>
                  </a:lnTo>
                  <a:lnTo>
                    <a:pt x="62" y="319"/>
                  </a:lnTo>
                  <a:lnTo>
                    <a:pt x="61" y="310"/>
                  </a:lnTo>
                  <a:lnTo>
                    <a:pt x="60" y="302"/>
                  </a:lnTo>
                  <a:lnTo>
                    <a:pt x="61" y="295"/>
                  </a:lnTo>
                  <a:lnTo>
                    <a:pt x="62" y="290"/>
                  </a:lnTo>
                  <a:lnTo>
                    <a:pt x="64" y="285"/>
                  </a:lnTo>
                  <a:lnTo>
                    <a:pt x="66" y="281"/>
                  </a:lnTo>
                  <a:lnTo>
                    <a:pt x="69" y="277"/>
                  </a:lnTo>
                  <a:lnTo>
                    <a:pt x="72" y="274"/>
                  </a:lnTo>
                  <a:lnTo>
                    <a:pt x="73" y="270"/>
                  </a:lnTo>
                  <a:lnTo>
                    <a:pt x="74" y="265"/>
                  </a:lnTo>
                  <a:lnTo>
                    <a:pt x="73" y="249"/>
                  </a:lnTo>
                  <a:lnTo>
                    <a:pt x="71" y="236"/>
                  </a:lnTo>
                  <a:lnTo>
                    <a:pt x="66" y="224"/>
                  </a:lnTo>
                  <a:lnTo>
                    <a:pt x="62" y="213"/>
                  </a:lnTo>
                  <a:lnTo>
                    <a:pt x="56" y="202"/>
                  </a:lnTo>
                  <a:lnTo>
                    <a:pt x="50" y="193"/>
                  </a:lnTo>
                  <a:lnTo>
                    <a:pt x="43" y="184"/>
                  </a:lnTo>
                  <a:lnTo>
                    <a:pt x="36" y="176"/>
                  </a:lnTo>
                  <a:lnTo>
                    <a:pt x="30" y="167"/>
                  </a:lnTo>
                  <a:lnTo>
                    <a:pt x="23" y="158"/>
                  </a:lnTo>
                  <a:lnTo>
                    <a:pt x="17" y="148"/>
                  </a:lnTo>
                  <a:lnTo>
                    <a:pt x="11" y="138"/>
                  </a:lnTo>
                  <a:lnTo>
                    <a:pt x="7" y="127"/>
                  </a:lnTo>
                  <a:lnTo>
                    <a:pt x="4" y="115"/>
                  </a:lnTo>
                  <a:lnTo>
                    <a:pt x="1" y="102"/>
                  </a:lnTo>
                  <a:lnTo>
                    <a:pt x="0" y="86"/>
                  </a:lnTo>
                  <a:lnTo>
                    <a:pt x="1" y="73"/>
                  </a:lnTo>
                  <a:lnTo>
                    <a:pt x="4" y="62"/>
                  </a:lnTo>
                  <a:lnTo>
                    <a:pt x="7" y="52"/>
                  </a:lnTo>
                  <a:lnTo>
                    <a:pt x="11" y="44"/>
                  </a:lnTo>
                  <a:lnTo>
                    <a:pt x="17" y="35"/>
                  </a:lnTo>
                  <a:lnTo>
                    <a:pt x="24" y="29"/>
                  </a:lnTo>
                  <a:lnTo>
                    <a:pt x="32" y="24"/>
                  </a:lnTo>
                  <a:lnTo>
                    <a:pt x="40" y="20"/>
                  </a:lnTo>
                  <a:lnTo>
                    <a:pt x="49" y="16"/>
                  </a:lnTo>
                  <a:lnTo>
                    <a:pt x="58" y="13"/>
                  </a:lnTo>
                  <a:lnTo>
                    <a:pt x="68" y="11"/>
                  </a:lnTo>
                  <a:lnTo>
                    <a:pt x="78" y="8"/>
                  </a:lnTo>
                  <a:lnTo>
                    <a:pt x="99" y="4"/>
                  </a:lnTo>
                  <a:lnTo>
                    <a:pt x="120" y="0"/>
                  </a:lnTo>
                  <a:lnTo>
                    <a:pt x="129" y="5"/>
                  </a:lnTo>
                  <a:lnTo>
                    <a:pt x="136" y="11"/>
                  </a:lnTo>
                  <a:lnTo>
                    <a:pt x="143" y="17"/>
                  </a:lnTo>
                  <a:lnTo>
                    <a:pt x="150" y="23"/>
                  </a:lnTo>
                  <a:lnTo>
                    <a:pt x="156" y="28"/>
                  </a:lnTo>
                  <a:lnTo>
                    <a:pt x="163" y="32"/>
                  </a:lnTo>
                  <a:lnTo>
                    <a:pt x="166" y="34"/>
                  </a:lnTo>
                  <a:lnTo>
                    <a:pt x="170" y="35"/>
                  </a:lnTo>
                  <a:lnTo>
                    <a:pt x="175" y="36"/>
                  </a:lnTo>
                  <a:lnTo>
                    <a:pt x="179" y="36"/>
                  </a:lnTo>
                  <a:lnTo>
                    <a:pt x="184" y="55"/>
                  </a:lnTo>
                  <a:lnTo>
                    <a:pt x="188" y="75"/>
                  </a:lnTo>
                  <a:lnTo>
                    <a:pt x="190" y="97"/>
                  </a:lnTo>
                  <a:lnTo>
                    <a:pt x="193" y="118"/>
                  </a:lnTo>
                  <a:lnTo>
                    <a:pt x="197" y="136"/>
                  </a:lnTo>
                  <a:lnTo>
                    <a:pt x="201" y="153"/>
                  </a:lnTo>
                  <a:lnTo>
                    <a:pt x="203" y="158"/>
                  </a:lnTo>
                  <a:lnTo>
                    <a:pt x="207" y="163"/>
                  </a:lnTo>
                  <a:lnTo>
                    <a:pt x="209" y="166"/>
                  </a:lnTo>
                  <a:lnTo>
                    <a:pt x="213" y="166"/>
                  </a:lnTo>
                  <a:lnTo>
                    <a:pt x="217" y="166"/>
                  </a:lnTo>
                  <a:lnTo>
                    <a:pt x="220" y="165"/>
                  </a:lnTo>
                  <a:lnTo>
                    <a:pt x="223" y="163"/>
                  </a:lnTo>
                  <a:lnTo>
                    <a:pt x="225" y="161"/>
                  </a:lnTo>
                  <a:lnTo>
                    <a:pt x="231" y="155"/>
                  </a:lnTo>
                  <a:lnTo>
                    <a:pt x="234" y="147"/>
                  </a:lnTo>
                  <a:lnTo>
                    <a:pt x="241" y="132"/>
                  </a:lnTo>
                  <a:lnTo>
                    <a:pt x="246" y="123"/>
                  </a:lnTo>
                  <a:lnTo>
                    <a:pt x="253" y="124"/>
                  </a:lnTo>
                  <a:lnTo>
                    <a:pt x="258" y="126"/>
                  </a:lnTo>
                  <a:lnTo>
                    <a:pt x="264" y="129"/>
                  </a:lnTo>
                  <a:lnTo>
                    <a:pt x="268" y="132"/>
                  </a:lnTo>
                  <a:lnTo>
                    <a:pt x="273" y="136"/>
                  </a:lnTo>
                  <a:lnTo>
                    <a:pt x="277" y="138"/>
                  </a:lnTo>
                  <a:lnTo>
                    <a:pt x="281" y="141"/>
                  </a:lnTo>
                  <a:lnTo>
                    <a:pt x="286" y="141"/>
                  </a:lnTo>
                  <a:lnTo>
                    <a:pt x="289" y="141"/>
                  </a:lnTo>
                  <a:lnTo>
                    <a:pt x="292" y="140"/>
                  </a:lnTo>
                  <a:lnTo>
                    <a:pt x="296" y="138"/>
                  </a:lnTo>
                  <a:lnTo>
                    <a:pt x="298" y="136"/>
                  </a:lnTo>
                  <a:lnTo>
                    <a:pt x="302" y="130"/>
                  </a:lnTo>
                  <a:lnTo>
                    <a:pt x="305" y="123"/>
                  </a:lnTo>
                  <a:lnTo>
                    <a:pt x="310" y="116"/>
                  </a:lnTo>
                  <a:lnTo>
                    <a:pt x="314" y="111"/>
                  </a:lnTo>
                  <a:lnTo>
                    <a:pt x="316" y="108"/>
                  </a:lnTo>
                  <a:lnTo>
                    <a:pt x="319" y="107"/>
                  </a:lnTo>
                  <a:lnTo>
                    <a:pt x="322" y="105"/>
                  </a:lnTo>
                  <a:lnTo>
                    <a:pt x="325" y="105"/>
                  </a:lnTo>
                  <a:lnTo>
                    <a:pt x="337" y="106"/>
                  </a:lnTo>
                  <a:lnTo>
                    <a:pt x="346" y="108"/>
                  </a:lnTo>
                  <a:lnTo>
                    <a:pt x="354" y="111"/>
                  </a:lnTo>
                  <a:lnTo>
                    <a:pt x="359" y="116"/>
                  </a:lnTo>
                  <a:lnTo>
                    <a:pt x="367" y="125"/>
                  </a:lnTo>
                  <a:lnTo>
                    <a:pt x="372" y="135"/>
                  </a:lnTo>
                  <a:lnTo>
                    <a:pt x="387" y="157"/>
                  </a:lnTo>
                  <a:lnTo>
                    <a:pt x="403" y="178"/>
                  </a:lnTo>
                  <a:lnTo>
                    <a:pt x="421" y="200"/>
                  </a:lnTo>
                  <a:lnTo>
                    <a:pt x="438" y="223"/>
                  </a:lnTo>
                  <a:lnTo>
                    <a:pt x="446" y="235"/>
                  </a:lnTo>
                  <a:lnTo>
                    <a:pt x="454" y="246"/>
                  </a:lnTo>
                  <a:lnTo>
                    <a:pt x="460" y="258"/>
                  </a:lnTo>
                  <a:lnTo>
                    <a:pt x="467" y="271"/>
                  </a:lnTo>
                  <a:lnTo>
                    <a:pt x="471" y="283"/>
                  </a:lnTo>
                  <a:lnTo>
                    <a:pt x="476" y="295"/>
                  </a:lnTo>
                  <a:lnTo>
                    <a:pt x="478" y="307"/>
                  </a:lnTo>
                  <a:lnTo>
                    <a:pt x="479" y="321"/>
                  </a:lnTo>
                  <a:lnTo>
                    <a:pt x="478" y="325"/>
                  </a:lnTo>
                  <a:lnTo>
                    <a:pt x="476" y="330"/>
                  </a:lnTo>
                  <a:lnTo>
                    <a:pt x="472" y="334"/>
                  </a:lnTo>
                  <a:lnTo>
                    <a:pt x="468" y="338"/>
                  </a:lnTo>
                  <a:lnTo>
                    <a:pt x="459" y="345"/>
                  </a:lnTo>
                  <a:lnTo>
                    <a:pt x="452" y="351"/>
                  </a:lnTo>
                  <a:lnTo>
                    <a:pt x="445" y="357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986" name="Google Shape;986;p59"/>
            <p:cNvSpPr/>
            <p:nvPr/>
          </p:nvSpPr>
          <p:spPr>
            <a:xfrm>
              <a:off x="2230475" y="5837360"/>
              <a:ext cx="28572" cy="57943"/>
            </a:xfrm>
            <a:custGeom>
              <a:avLst/>
              <a:gdLst/>
              <a:ahLst/>
              <a:cxnLst/>
              <a:rect l="l" t="t" r="r" b="b"/>
              <a:pathLst>
                <a:path w="53" h="19" extrusionOk="0">
                  <a:moveTo>
                    <a:pt x="0" y="8"/>
                  </a:moveTo>
                  <a:lnTo>
                    <a:pt x="7" y="13"/>
                  </a:lnTo>
                  <a:lnTo>
                    <a:pt x="14" y="17"/>
                  </a:lnTo>
                  <a:lnTo>
                    <a:pt x="22" y="19"/>
                  </a:lnTo>
                  <a:lnTo>
                    <a:pt x="29" y="19"/>
                  </a:lnTo>
                  <a:lnTo>
                    <a:pt x="35" y="18"/>
                  </a:lnTo>
                  <a:lnTo>
                    <a:pt x="42" y="15"/>
                  </a:lnTo>
                  <a:lnTo>
                    <a:pt x="47" y="12"/>
                  </a:lnTo>
                  <a:lnTo>
                    <a:pt x="53" y="8"/>
                  </a:lnTo>
                  <a:lnTo>
                    <a:pt x="47" y="5"/>
                  </a:lnTo>
                  <a:lnTo>
                    <a:pt x="42" y="2"/>
                  </a:lnTo>
                  <a:lnTo>
                    <a:pt x="35" y="1"/>
                  </a:lnTo>
                  <a:lnTo>
                    <a:pt x="29" y="0"/>
                  </a:lnTo>
                  <a:lnTo>
                    <a:pt x="22" y="0"/>
                  </a:lnTo>
                  <a:lnTo>
                    <a:pt x="14" y="1"/>
                  </a:lnTo>
                  <a:lnTo>
                    <a:pt x="7" y="3"/>
                  </a:lnTo>
                  <a:lnTo>
                    <a:pt x="0" y="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cxnSp>
          <p:nvCxnSpPr>
            <p:cNvPr id="987" name="Google Shape;987;p59" descr="Horizontal dunkel"/>
            <p:cNvCxnSpPr/>
            <p:nvPr/>
          </p:nvCxnSpPr>
          <p:spPr>
            <a:xfrm>
              <a:off x="384762" y="2716466"/>
              <a:ext cx="3810" cy="9657"/>
            </a:xfrm>
            <a:prstGeom prst="straightConnector1">
              <a:avLst/>
            </a:prstGeom>
            <a:noFill/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988" name="Google Shape;988;p59"/>
            <p:cNvSpPr/>
            <p:nvPr/>
          </p:nvSpPr>
          <p:spPr>
            <a:xfrm>
              <a:off x="388572" y="2713246"/>
              <a:ext cx="3810" cy="56333"/>
            </a:xfrm>
            <a:custGeom>
              <a:avLst/>
              <a:gdLst/>
              <a:ahLst/>
              <a:cxnLst/>
              <a:rect l="l" t="t" r="r" b="b"/>
              <a:pathLst>
                <a:path w="6" h="24" extrusionOk="0">
                  <a:moveTo>
                    <a:pt x="0" y="24"/>
                  </a:moveTo>
                  <a:lnTo>
                    <a:pt x="0" y="19"/>
                  </a:lnTo>
                  <a:lnTo>
                    <a:pt x="1" y="14"/>
                  </a:lnTo>
                  <a:lnTo>
                    <a:pt x="3" y="8"/>
                  </a:lnTo>
                  <a:lnTo>
                    <a:pt x="6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989" name="Google Shape;989;p59"/>
            <p:cNvSpPr/>
            <p:nvPr/>
          </p:nvSpPr>
          <p:spPr>
            <a:xfrm>
              <a:off x="359999" y="2767970"/>
              <a:ext cx="28572" cy="57943"/>
            </a:xfrm>
            <a:custGeom>
              <a:avLst/>
              <a:gdLst/>
              <a:ahLst/>
              <a:cxnLst/>
              <a:rect l="l" t="t" r="r" b="b"/>
              <a:pathLst>
                <a:path w="47" h="67" extrusionOk="0">
                  <a:moveTo>
                    <a:pt x="0" y="24"/>
                  </a:moveTo>
                  <a:lnTo>
                    <a:pt x="0" y="30"/>
                  </a:lnTo>
                  <a:lnTo>
                    <a:pt x="2" y="36"/>
                  </a:lnTo>
                  <a:lnTo>
                    <a:pt x="3" y="42"/>
                  </a:lnTo>
                  <a:lnTo>
                    <a:pt x="5" y="47"/>
                  </a:lnTo>
                  <a:lnTo>
                    <a:pt x="9" y="58"/>
                  </a:lnTo>
                  <a:lnTo>
                    <a:pt x="14" y="67"/>
                  </a:lnTo>
                  <a:lnTo>
                    <a:pt x="47" y="67"/>
                  </a:lnTo>
                  <a:lnTo>
                    <a:pt x="47" y="0"/>
                  </a:lnTo>
                  <a:lnTo>
                    <a:pt x="36" y="2"/>
                  </a:lnTo>
                  <a:lnTo>
                    <a:pt x="26" y="4"/>
                  </a:lnTo>
                  <a:lnTo>
                    <a:pt x="18" y="7"/>
                  </a:lnTo>
                  <a:lnTo>
                    <a:pt x="11" y="9"/>
                  </a:lnTo>
                  <a:lnTo>
                    <a:pt x="6" y="12"/>
                  </a:lnTo>
                  <a:lnTo>
                    <a:pt x="3" y="16"/>
                  </a:lnTo>
                  <a:lnTo>
                    <a:pt x="0" y="20"/>
                  </a:lnTo>
                  <a:lnTo>
                    <a:pt x="0" y="24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990" name="Google Shape;990;p59"/>
            <p:cNvSpPr/>
            <p:nvPr/>
          </p:nvSpPr>
          <p:spPr>
            <a:xfrm>
              <a:off x="1950475" y="2763142"/>
              <a:ext cx="59047" cy="57943"/>
            </a:xfrm>
            <a:custGeom>
              <a:avLst/>
              <a:gdLst/>
              <a:ahLst/>
              <a:cxnLst/>
              <a:rect l="l" t="t" r="r" b="b"/>
              <a:pathLst>
                <a:path w="112" h="36" extrusionOk="0">
                  <a:moveTo>
                    <a:pt x="0" y="36"/>
                  </a:moveTo>
                  <a:lnTo>
                    <a:pt x="59" y="36"/>
                  </a:lnTo>
                  <a:lnTo>
                    <a:pt x="67" y="30"/>
                  </a:lnTo>
                  <a:lnTo>
                    <a:pt x="75" y="26"/>
                  </a:lnTo>
                  <a:lnTo>
                    <a:pt x="84" y="23"/>
                  </a:lnTo>
                  <a:lnTo>
                    <a:pt x="91" y="20"/>
                  </a:lnTo>
                  <a:lnTo>
                    <a:pt x="98" y="17"/>
                  </a:lnTo>
                  <a:lnTo>
                    <a:pt x="104" y="13"/>
                  </a:lnTo>
                  <a:lnTo>
                    <a:pt x="107" y="11"/>
                  </a:lnTo>
                  <a:lnTo>
                    <a:pt x="109" y="8"/>
                  </a:lnTo>
                  <a:lnTo>
                    <a:pt x="111" y="4"/>
                  </a:lnTo>
                  <a:lnTo>
                    <a:pt x="112" y="0"/>
                  </a:lnTo>
                  <a:lnTo>
                    <a:pt x="100" y="0"/>
                  </a:lnTo>
                  <a:lnTo>
                    <a:pt x="85" y="1"/>
                  </a:lnTo>
                  <a:lnTo>
                    <a:pt x="67" y="3"/>
                  </a:lnTo>
                  <a:lnTo>
                    <a:pt x="48" y="7"/>
                  </a:lnTo>
                  <a:lnTo>
                    <a:pt x="40" y="9"/>
                  </a:lnTo>
                  <a:lnTo>
                    <a:pt x="31" y="11"/>
                  </a:lnTo>
                  <a:lnTo>
                    <a:pt x="23" y="14"/>
                  </a:lnTo>
                  <a:lnTo>
                    <a:pt x="17" y="18"/>
                  </a:lnTo>
                  <a:lnTo>
                    <a:pt x="10" y="22"/>
                  </a:lnTo>
                  <a:lnTo>
                    <a:pt x="6" y="26"/>
                  </a:lnTo>
                  <a:lnTo>
                    <a:pt x="1" y="31"/>
                  </a:lnTo>
                  <a:lnTo>
                    <a:pt x="0" y="3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991" name="Google Shape;991;p59"/>
            <p:cNvSpPr/>
            <p:nvPr/>
          </p:nvSpPr>
          <p:spPr>
            <a:xfrm>
              <a:off x="5236190" y="2314082"/>
              <a:ext cx="1049525" cy="458718"/>
            </a:xfrm>
            <a:custGeom>
              <a:avLst/>
              <a:gdLst/>
              <a:ahLst/>
              <a:cxnLst/>
              <a:rect l="l" t="t" r="r" b="b"/>
              <a:pathLst>
                <a:path w="2006" h="863" extrusionOk="0">
                  <a:moveTo>
                    <a:pt x="571" y="826"/>
                  </a:moveTo>
                  <a:lnTo>
                    <a:pt x="538" y="826"/>
                  </a:lnTo>
                  <a:lnTo>
                    <a:pt x="512" y="789"/>
                  </a:lnTo>
                  <a:lnTo>
                    <a:pt x="438" y="764"/>
                  </a:lnTo>
                  <a:lnTo>
                    <a:pt x="433" y="765"/>
                  </a:lnTo>
                  <a:lnTo>
                    <a:pt x="427" y="766"/>
                  </a:lnTo>
                  <a:lnTo>
                    <a:pt x="424" y="767"/>
                  </a:lnTo>
                  <a:lnTo>
                    <a:pt x="421" y="767"/>
                  </a:lnTo>
                  <a:lnTo>
                    <a:pt x="416" y="766"/>
                  </a:lnTo>
                  <a:lnTo>
                    <a:pt x="412" y="764"/>
                  </a:lnTo>
                  <a:lnTo>
                    <a:pt x="405" y="772"/>
                  </a:lnTo>
                  <a:lnTo>
                    <a:pt x="397" y="778"/>
                  </a:lnTo>
                  <a:lnTo>
                    <a:pt x="393" y="782"/>
                  </a:lnTo>
                  <a:lnTo>
                    <a:pt x="391" y="786"/>
                  </a:lnTo>
                  <a:lnTo>
                    <a:pt x="390" y="794"/>
                  </a:lnTo>
                  <a:lnTo>
                    <a:pt x="392" y="802"/>
                  </a:lnTo>
                  <a:lnTo>
                    <a:pt x="386" y="800"/>
                  </a:lnTo>
                  <a:lnTo>
                    <a:pt x="381" y="798"/>
                  </a:lnTo>
                  <a:lnTo>
                    <a:pt x="378" y="795"/>
                  </a:lnTo>
                  <a:lnTo>
                    <a:pt x="375" y="792"/>
                  </a:lnTo>
                  <a:lnTo>
                    <a:pt x="372" y="787"/>
                  </a:lnTo>
                  <a:lnTo>
                    <a:pt x="371" y="783"/>
                  </a:lnTo>
                  <a:lnTo>
                    <a:pt x="370" y="778"/>
                  </a:lnTo>
                  <a:lnTo>
                    <a:pt x="369" y="773"/>
                  </a:lnTo>
                  <a:lnTo>
                    <a:pt x="370" y="751"/>
                  </a:lnTo>
                  <a:lnTo>
                    <a:pt x="372" y="727"/>
                  </a:lnTo>
                  <a:lnTo>
                    <a:pt x="352" y="727"/>
                  </a:lnTo>
                  <a:lnTo>
                    <a:pt x="332" y="726"/>
                  </a:lnTo>
                  <a:lnTo>
                    <a:pt x="327" y="725"/>
                  </a:lnTo>
                  <a:lnTo>
                    <a:pt x="324" y="724"/>
                  </a:lnTo>
                  <a:lnTo>
                    <a:pt x="321" y="722"/>
                  </a:lnTo>
                  <a:lnTo>
                    <a:pt x="318" y="719"/>
                  </a:lnTo>
                  <a:lnTo>
                    <a:pt x="315" y="716"/>
                  </a:lnTo>
                  <a:lnTo>
                    <a:pt x="313" y="712"/>
                  </a:lnTo>
                  <a:lnTo>
                    <a:pt x="312" y="708"/>
                  </a:lnTo>
                  <a:lnTo>
                    <a:pt x="312" y="703"/>
                  </a:lnTo>
                  <a:lnTo>
                    <a:pt x="305" y="702"/>
                  </a:lnTo>
                  <a:lnTo>
                    <a:pt x="299" y="700"/>
                  </a:lnTo>
                  <a:lnTo>
                    <a:pt x="293" y="697"/>
                  </a:lnTo>
                  <a:lnTo>
                    <a:pt x="288" y="692"/>
                  </a:lnTo>
                  <a:lnTo>
                    <a:pt x="280" y="682"/>
                  </a:lnTo>
                  <a:lnTo>
                    <a:pt x="273" y="668"/>
                  </a:lnTo>
                  <a:lnTo>
                    <a:pt x="265" y="656"/>
                  </a:lnTo>
                  <a:lnTo>
                    <a:pt x="256" y="646"/>
                  </a:lnTo>
                  <a:lnTo>
                    <a:pt x="251" y="641"/>
                  </a:lnTo>
                  <a:lnTo>
                    <a:pt x="245" y="638"/>
                  </a:lnTo>
                  <a:lnTo>
                    <a:pt x="240" y="636"/>
                  </a:lnTo>
                  <a:lnTo>
                    <a:pt x="232" y="635"/>
                  </a:lnTo>
                  <a:lnTo>
                    <a:pt x="232" y="623"/>
                  </a:lnTo>
                  <a:lnTo>
                    <a:pt x="232" y="610"/>
                  </a:lnTo>
                  <a:lnTo>
                    <a:pt x="239" y="608"/>
                  </a:lnTo>
                  <a:lnTo>
                    <a:pt x="245" y="604"/>
                  </a:lnTo>
                  <a:lnTo>
                    <a:pt x="251" y="600"/>
                  </a:lnTo>
                  <a:lnTo>
                    <a:pt x="253" y="598"/>
                  </a:lnTo>
                  <a:lnTo>
                    <a:pt x="253" y="594"/>
                  </a:lnTo>
                  <a:lnTo>
                    <a:pt x="254" y="591"/>
                  </a:lnTo>
                  <a:lnTo>
                    <a:pt x="256" y="588"/>
                  </a:lnTo>
                  <a:lnTo>
                    <a:pt x="259" y="585"/>
                  </a:lnTo>
                  <a:lnTo>
                    <a:pt x="268" y="578"/>
                  </a:lnTo>
                  <a:lnTo>
                    <a:pt x="279" y="573"/>
                  </a:lnTo>
                  <a:lnTo>
                    <a:pt x="292" y="568"/>
                  </a:lnTo>
                  <a:lnTo>
                    <a:pt x="309" y="564"/>
                  </a:lnTo>
                  <a:lnTo>
                    <a:pt x="326" y="561"/>
                  </a:lnTo>
                  <a:lnTo>
                    <a:pt x="345" y="561"/>
                  </a:lnTo>
                  <a:lnTo>
                    <a:pt x="338" y="544"/>
                  </a:lnTo>
                  <a:lnTo>
                    <a:pt x="330" y="529"/>
                  </a:lnTo>
                  <a:lnTo>
                    <a:pt x="325" y="520"/>
                  </a:lnTo>
                  <a:lnTo>
                    <a:pt x="322" y="511"/>
                  </a:lnTo>
                  <a:lnTo>
                    <a:pt x="320" y="499"/>
                  </a:lnTo>
                  <a:lnTo>
                    <a:pt x="319" y="487"/>
                  </a:lnTo>
                  <a:lnTo>
                    <a:pt x="307" y="486"/>
                  </a:lnTo>
                  <a:lnTo>
                    <a:pt x="293" y="484"/>
                  </a:lnTo>
                  <a:lnTo>
                    <a:pt x="281" y="481"/>
                  </a:lnTo>
                  <a:lnTo>
                    <a:pt x="269" y="478"/>
                  </a:lnTo>
                  <a:lnTo>
                    <a:pt x="258" y="475"/>
                  </a:lnTo>
                  <a:lnTo>
                    <a:pt x="247" y="472"/>
                  </a:lnTo>
                  <a:lnTo>
                    <a:pt x="236" y="470"/>
                  </a:lnTo>
                  <a:lnTo>
                    <a:pt x="225" y="469"/>
                  </a:lnTo>
                  <a:lnTo>
                    <a:pt x="218" y="469"/>
                  </a:lnTo>
                  <a:lnTo>
                    <a:pt x="209" y="470"/>
                  </a:lnTo>
                  <a:lnTo>
                    <a:pt x="201" y="472"/>
                  </a:lnTo>
                  <a:lnTo>
                    <a:pt x="195" y="474"/>
                  </a:lnTo>
                  <a:lnTo>
                    <a:pt x="180" y="480"/>
                  </a:lnTo>
                  <a:lnTo>
                    <a:pt x="168" y="487"/>
                  </a:lnTo>
                  <a:lnTo>
                    <a:pt x="157" y="495"/>
                  </a:lnTo>
                  <a:lnTo>
                    <a:pt x="146" y="505"/>
                  </a:lnTo>
                  <a:lnTo>
                    <a:pt x="136" y="515"/>
                  </a:lnTo>
                  <a:lnTo>
                    <a:pt x="127" y="524"/>
                  </a:lnTo>
                  <a:lnTo>
                    <a:pt x="133" y="512"/>
                  </a:lnTo>
                  <a:lnTo>
                    <a:pt x="106" y="505"/>
                  </a:lnTo>
                  <a:lnTo>
                    <a:pt x="133" y="487"/>
                  </a:lnTo>
                  <a:lnTo>
                    <a:pt x="106" y="463"/>
                  </a:lnTo>
                  <a:lnTo>
                    <a:pt x="79" y="438"/>
                  </a:lnTo>
                  <a:lnTo>
                    <a:pt x="40" y="438"/>
                  </a:lnTo>
                  <a:lnTo>
                    <a:pt x="27" y="413"/>
                  </a:lnTo>
                  <a:lnTo>
                    <a:pt x="7" y="401"/>
                  </a:lnTo>
                  <a:lnTo>
                    <a:pt x="0" y="370"/>
                  </a:lnTo>
                  <a:lnTo>
                    <a:pt x="0" y="333"/>
                  </a:lnTo>
                  <a:lnTo>
                    <a:pt x="13" y="308"/>
                  </a:lnTo>
                  <a:lnTo>
                    <a:pt x="20" y="283"/>
                  </a:lnTo>
                  <a:lnTo>
                    <a:pt x="53" y="302"/>
                  </a:lnTo>
                  <a:lnTo>
                    <a:pt x="86" y="314"/>
                  </a:lnTo>
                  <a:lnTo>
                    <a:pt x="106" y="308"/>
                  </a:lnTo>
                  <a:lnTo>
                    <a:pt x="79" y="277"/>
                  </a:lnTo>
                  <a:lnTo>
                    <a:pt x="113" y="259"/>
                  </a:lnTo>
                  <a:lnTo>
                    <a:pt x="146" y="228"/>
                  </a:lnTo>
                  <a:lnTo>
                    <a:pt x="179" y="222"/>
                  </a:lnTo>
                  <a:lnTo>
                    <a:pt x="219" y="222"/>
                  </a:lnTo>
                  <a:lnTo>
                    <a:pt x="246" y="210"/>
                  </a:lnTo>
                  <a:lnTo>
                    <a:pt x="292" y="222"/>
                  </a:lnTo>
                  <a:lnTo>
                    <a:pt x="338" y="241"/>
                  </a:lnTo>
                  <a:lnTo>
                    <a:pt x="379" y="277"/>
                  </a:lnTo>
                  <a:lnTo>
                    <a:pt x="425" y="271"/>
                  </a:lnTo>
                  <a:lnTo>
                    <a:pt x="465" y="253"/>
                  </a:lnTo>
                  <a:lnTo>
                    <a:pt x="498" y="253"/>
                  </a:lnTo>
                  <a:lnTo>
                    <a:pt x="538" y="247"/>
                  </a:lnTo>
                  <a:lnTo>
                    <a:pt x="578" y="265"/>
                  </a:lnTo>
                  <a:lnTo>
                    <a:pt x="624" y="277"/>
                  </a:lnTo>
                  <a:lnTo>
                    <a:pt x="671" y="271"/>
                  </a:lnTo>
                  <a:lnTo>
                    <a:pt x="717" y="253"/>
                  </a:lnTo>
                  <a:lnTo>
                    <a:pt x="717" y="228"/>
                  </a:lnTo>
                  <a:lnTo>
                    <a:pt x="684" y="222"/>
                  </a:lnTo>
                  <a:lnTo>
                    <a:pt x="645" y="210"/>
                  </a:lnTo>
                  <a:lnTo>
                    <a:pt x="617" y="198"/>
                  </a:lnTo>
                  <a:lnTo>
                    <a:pt x="658" y="185"/>
                  </a:lnTo>
                  <a:lnTo>
                    <a:pt x="651" y="148"/>
                  </a:lnTo>
                  <a:lnTo>
                    <a:pt x="704" y="142"/>
                  </a:lnTo>
                  <a:lnTo>
                    <a:pt x="638" y="93"/>
                  </a:lnTo>
                  <a:lnTo>
                    <a:pt x="744" y="75"/>
                  </a:lnTo>
                  <a:lnTo>
                    <a:pt x="830" y="68"/>
                  </a:lnTo>
                  <a:lnTo>
                    <a:pt x="844" y="43"/>
                  </a:lnTo>
                  <a:lnTo>
                    <a:pt x="904" y="37"/>
                  </a:lnTo>
                  <a:lnTo>
                    <a:pt x="963" y="25"/>
                  </a:lnTo>
                  <a:lnTo>
                    <a:pt x="983" y="0"/>
                  </a:lnTo>
                  <a:lnTo>
                    <a:pt x="1050" y="13"/>
                  </a:lnTo>
                  <a:lnTo>
                    <a:pt x="1089" y="6"/>
                  </a:lnTo>
                  <a:lnTo>
                    <a:pt x="1116" y="25"/>
                  </a:lnTo>
                  <a:lnTo>
                    <a:pt x="1122" y="75"/>
                  </a:lnTo>
                  <a:lnTo>
                    <a:pt x="1163" y="75"/>
                  </a:lnTo>
                  <a:lnTo>
                    <a:pt x="1176" y="61"/>
                  </a:lnTo>
                  <a:lnTo>
                    <a:pt x="1196" y="75"/>
                  </a:lnTo>
                  <a:lnTo>
                    <a:pt x="1235" y="81"/>
                  </a:lnTo>
                  <a:lnTo>
                    <a:pt x="1255" y="81"/>
                  </a:lnTo>
                  <a:lnTo>
                    <a:pt x="1255" y="117"/>
                  </a:lnTo>
                  <a:lnTo>
                    <a:pt x="1296" y="111"/>
                  </a:lnTo>
                  <a:lnTo>
                    <a:pt x="1335" y="93"/>
                  </a:lnTo>
                  <a:lnTo>
                    <a:pt x="1375" y="61"/>
                  </a:lnTo>
                  <a:lnTo>
                    <a:pt x="1401" y="49"/>
                  </a:lnTo>
                  <a:lnTo>
                    <a:pt x="1401" y="81"/>
                  </a:lnTo>
                  <a:lnTo>
                    <a:pt x="1442" y="99"/>
                  </a:lnTo>
                  <a:lnTo>
                    <a:pt x="1488" y="117"/>
                  </a:lnTo>
                  <a:lnTo>
                    <a:pt x="1528" y="160"/>
                  </a:lnTo>
                  <a:lnTo>
                    <a:pt x="1581" y="204"/>
                  </a:lnTo>
                  <a:lnTo>
                    <a:pt x="1627" y="241"/>
                  </a:lnTo>
                  <a:lnTo>
                    <a:pt x="1647" y="271"/>
                  </a:lnTo>
                  <a:lnTo>
                    <a:pt x="1660" y="241"/>
                  </a:lnTo>
                  <a:lnTo>
                    <a:pt x="1688" y="235"/>
                  </a:lnTo>
                  <a:lnTo>
                    <a:pt x="1708" y="259"/>
                  </a:lnTo>
                  <a:lnTo>
                    <a:pt x="1747" y="271"/>
                  </a:lnTo>
                  <a:lnTo>
                    <a:pt x="1793" y="265"/>
                  </a:lnTo>
                  <a:lnTo>
                    <a:pt x="1821" y="253"/>
                  </a:lnTo>
                  <a:lnTo>
                    <a:pt x="1860" y="283"/>
                  </a:lnTo>
                  <a:lnTo>
                    <a:pt x="1906" y="308"/>
                  </a:lnTo>
                  <a:lnTo>
                    <a:pt x="1947" y="333"/>
                  </a:lnTo>
                  <a:lnTo>
                    <a:pt x="2000" y="339"/>
                  </a:lnTo>
                  <a:lnTo>
                    <a:pt x="2006" y="346"/>
                  </a:lnTo>
                  <a:lnTo>
                    <a:pt x="2005" y="358"/>
                  </a:lnTo>
                  <a:lnTo>
                    <a:pt x="2004" y="373"/>
                  </a:lnTo>
                  <a:lnTo>
                    <a:pt x="2004" y="377"/>
                  </a:lnTo>
                  <a:lnTo>
                    <a:pt x="2002" y="381"/>
                  </a:lnTo>
                  <a:lnTo>
                    <a:pt x="2000" y="385"/>
                  </a:lnTo>
                  <a:lnTo>
                    <a:pt x="1996" y="388"/>
                  </a:lnTo>
                  <a:lnTo>
                    <a:pt x="1993" y="392"/>
                  </a:lnTo>
                  <a:lnTo>
                    <a:pt x="1988" y="395"/>
                  </a:lnTo>
                  <a:lnTo>
                    <a:pt x="1981" y="399"/>
                  </a:lnTo>
                  <a:lnTo>
                    <a:pt x="1973" y="401"/>
                  </a:lnTo>
                  <a:lnTo>
                    <a:pt x="1969" y="401"/>
                  </a:lnTo>
                  <a:lnTo>
                    <a:pt x="1965" y="402"/>
                  </a:lnTo>
                  <a:lnTo>
                    <a:pt x="1962" y="403"/>
                  </a:lnTo>
                  <a:lnTo>
                    <a:pt x="1960" y="404"/>
                  </a:lnTo>
                  <a:lnTo>
                    <a:pt x="1959" y="406"/>
                  </a:lnTo>
                  <a:lnTo>
                    <a:pt x="1958" y="408"/>
                  </a:lnTo>
                  <a:lnTo>
                    <a:pt x="1958" y="410"/>
                  </a:lnTo>
                  <a:lnTo>
                    <a:pt x="1958" y="413"/>
                  </a:lnTo>
                  <a:lnTo>
                    <a:pt x="1963" y="425"/>
                  </a:lnTo>
                  <a:lnTo>
                    <a:pt x="1972" y="438"/>
                  </a:lnTo>
                  <a:lnTo>
                    <a:pt x="1977" y="445"/>
                  </a:lnTo>
                  <a:lnTo>
                    <a:pt x="1981" y="452"/>
                  </a:lnTo>
                  <a:lnTo>
                    <a:pt x="1983" y="460"/>
                  </a:lnTo>
                  <a:lnTo>
                    <a:pt x="1985" y="466"/>
                  </a:lnTo>
                  <a:lnTo>
                    <a:pt x="1985" y="469"/>
                  </a:lnTo>
                  <a:lnTo>
                    <a:pt x="1984" y="471"/>
                  </a:lnTo>
                  <a:lnTo>
                    <a:pt x="1983" y="474"/>
                  </a:lnTo>
                  <a:lnTo>
                    <a:pt x="1982" y="476"/>
                  </a:lnTo>
                  <a:lnTo>
                    <a:pt x="1979" y="478"/>
                  </a:lnTo>
                  <a:lnTo>
                    <a:pt x="1976" y="479"/>
                  </a:lnTo>
                  <a:lnTo>
                    <a:pt x="1971" y="480"/>
                  </a:lnTo>
                  <a:lnTo>
                    <a:pt x="1967" y="481"/>
                  </a:lnTo>
                  <a:lnTo>
                    <a:pt x="1954" y="481"/>
                  </a:lnTo>
                  <a:lnTo>
                    <a:pt x="1939" y="481"/>
                  </a:lnTo>
                  <a:lnTo>
                    <a:pt x="1932" y="481"/>
                  </a:lnTo>
                  <a:lnTo>
                    <a:pt x="1923" y="480"/>
                  </a:lnTo>
                  <a:lnTo>
                    <a:pt x="1913" y="478"/>
                  </a:lnTo>
                  <a:lnTo>
                    <a:pt x="1903" y="476"/>
                  </a:lnTo>
                  <a:lnTo>
                    <a:pt x="1893" y="474"/>
                  </a:lnTo>
                  <a:lnTo>
                    <a:pt x="1883" y="471"/>
                  </a:lnTo>
                  <a:lnTo>
                    <a:pt x="1875" y="467"/>
                  </a:lnTo>
                  <a:lnTo>
                    <a:pt x="1867" y="463"/>
                  </a:lnTo>
                  <a:lnTo>
                    <a:pt x="1865" y="468"/>
                  </a:lnTo>
                  <a:lnTo>
                    <a:pt x="1864" y="474"/>
                  </a:lnTo>
                  <a:lnTo>
                    <a:pt x="1865" y="482"/>
                  </a:lnTo>
                  <a:lnTo>
                    <a:pt x="1865" y="490"/>
                  </a:lnTo>
                  <a:lnTo>
                    <a:pt x="1869" y="508"/>
                  </a:lnTo>
                  <a:lnTo>
                    <a:pt x="1873" y="529"/>
                  </a:lnTo>
                  <a:lnTo>
                    <a:pt x="1878" y="548"/>
                  </a:lnTo>
                  <a:lnTo>
                    <a:pt x="1882" y="564"/>
                  </a:lnTo>
                  <a:lnTo>
                    <a:pt x="1882" y="572"/>
                  </a:lnTo>
                  <a:lnTo>
                    <a:pt x="1882" y="578"/>
                  </a:lnTo>
                  <a:lnTo>
                    <a:pt x="1882" y="583"/>
                  </a:lnTo>
                  <a:lnTo>
                    <a:pt x="1880" y="586"/>
                  </a:lnTo>
                  <a:lnTo>
                    <a:pt x="1854" y="584"/>
                  </a:lnTo>
                  <a:lnTo>
                    <a:pt x="1816" y="584"/>
                  </a:lnTo>
                  <a:lnTo>
                    <a:pt x="1806" y="585"/>
                  </a:lnTo>
                  <a:lnTo>
                    <a:pt x="1798" y="586"/>
                  </a:lnTo>
                  <a:lnTo>
                    <a:pt x="1789" y="588"/>
                  </a:lnTo>
                  <a:lnTo>
                    <a:pt x="1782" y="591"/>
                  </a:lnTo>
                  <a:lnTo>
                    <a:pt x="1776" y="594"/>
                  </a:lnTo>
                  <a:lnTo>
                    <a:pt x="1771" y="598"/>
                  </a:lnTo>
                  <a:lnTo>
                    <a:pt x="1769" y="601"/>
                  </a:lnTo>
                  <a:lnTo>
                    <a:pt x="1768" y="604"/>
                  </a:lnTo>
                  <a:lnTo>
                    <a:pt x="1767" y="607"/>
                  </a:lnTo>
                  <a:lnTo>
                    <a:pt x="1767" y="610"/>
                  </a:lnTo>
                  <a:lnTo>
                    <a:pt x="1778" y="612"/>
                  </a:lnTo>
                  <a:lnTo>
                    <a:pt x="1788" y="615"/>
                  </a:lnTo>
                  <a:lnTo>
                    <a:pt x="1795" y="619"/>
                  </a:lnTo>
                  <a:lnTo>
                    <a:pt x="1801" y="625"/>
                  </a:lnTo>
                  <a:lnTo>
                    <a:pt x="1805" y="631"/>
                  </a:lnTo>
                  <a:lnTo>
                    <a:pt x="1809" y="637"/>
                  </a:lnTo>
                  <a:lnTo>
                    <a:pt x="1812" y="644"/>
                  </a:lnTo>
                  <a:lnTo>
                    <a:pt x="1814" y="650"/>
                  </a:lnTo>
                  <a:lnTo>
                    <a:pt x="1817" y="664"/>
                  </a:lnTo>
                  <a:lnTo>
                    <a:pt x="1822" y="676"/>
                  </a:lnTo>
                  <a:lnTo>
                    <a:pt x="1824" y="682"/>
                  </a:lnTo>
                  <a:lnTo>
                    <a:pt x="1828" y="686"/>
                  </a:lnTo>
                  <a:lnTo>
                    <a:pt x="1834" y="689"/>
                  </a:lnTo>
                  <a:lnTo>
                    <a:pt x="1840" y="691"/>
                  </a:lnTo>
                  <a:lnTo>
                    <a:pt x="1838" y="695"/>
                  </a:lnTo>
                  <a:lnTo>
                    <a:pt x="1837" y="699"/>
                  </a:lnTo>
                  <a:lnTo>
                    <a:pt x="1837" y="702"/>
                  </a:lnTo>
                  <a:lnTo>
                    <a:pt x="1837" y="706"/>
                  </a:lnTo>
                  <a:lnTo>
                    <a:pt x="1839" y="713"/>
                  </a:lnTo>
                  <a:lnTo>
                    <a:pt x="1840" y="721"/>
                  </a:lnTo>
                  <a:lnTo>
                    <a:pt x="1840" y="735"/>
                  </a:lnTo>
                  <a:lnTo>
                    <a:pt x="1838" y="748"/>
                  </a:lnTo>
                  <a:lnTo>
                    <a:pt x="1837" y="754"/>
                  </a:lnTo>
                  <a:lnTo>
                    <a:pt x="1835" y="760"/>
                  </a:lnTo>
                  <a:lnTo>
                    <a:pt x="1832" y="765"/>
                  </a:lnTo>
                  <a:lnTo>
                    <a:pt x="1827" y="770"/>
                  </a:lnTo>
                  <a:lnTo>
                    <a:pt x="1814" y="764"/>
                  </a:lnTo>
                  <a:lnTo>
                    <a:pt x="1741" y="740"/>
                  </a:lnTo>
                  <a:lnTo>
                    <a:pt x="1674" y="740"/>
                  </a:lnTo>
                  <a:lnTo>
                    <a:pt x="1614" y="734"/>
                  </a:lnTo>
                  <a:lnTo>
                    <a:pt x="1534" y="727"/>
                  </a:lnTo>
                  <a:lnTo>
                    <a:pt x="1488" y="715"/>
                  </a:lnTo>
                  <a:lnTo>
                    <a:pt x="1475" y="764"/>
                  </a:lnTo>
                  <a:lnTo>
                    <a:pt x="1414" y="740"/>
                  </a:lnTo>
                  <a:lnTo>
                    <a:pt x="1368" y="734"/>
                  </a:lnTo>
                  <a:lnTo>
                    <a:pt x="1342" y="758"/>
                  </a:lnTo>
                  <a:lnTo>
                    <a:pt x="1342" y="770"/>
                  </a:lnTo>
                  <a:lnTo>
                    <a:pt x="1316" y="795"/>
                  </a:lnTo>
                  <a:lnTo>
                    <a:pt x="1282" y="808"/>
                  </a:lnTo>
                  <a:lnTo>
                    <a:pt x="1255" y="838"/>
                  </a:lnTo>
                  <a:lnTo>
                    <a:pt x="1235" y="863"/>
                  </a:lnTo>
                  <a:lnTo>
                    <a:pt x="1196" y="832"/>
                  </a:lnTo>
                  <a:lnTo>
                    <a:pt x="1142" y="838"/>
                  </a:lnTo>
                  <a:lnTo>
                    <a:pt x="1122" y="808"/>
                  </a:lnTo>
                  <a:lnTo>
                    <a:pt x="1083" y="746"/>
                  </a:lnTo>
                  <a:lnTo>
                    <a:pt x="1050" y="715"/>
                  </a:lnTo>
                  <a:lnTo>
                    <a:pt x="1003" y="685"/>
                  </a:lnTo>
                  <a:lnTo>
                    <a:pt x="963" y="697"/>
                  </a:lnTo>
                  <a:lnTo>
                    <a:pt x="917" y="691"/>
                  </a:lnTo>
                  <a:lnTo>
                    <a:pt x="857" y="697"/>
                  </a:lnTo>
                  <a:lnTo>
                    <a:pt x="730" y="616"/>
                  </a:lnTo>
                  <a:lnTo>
                    <a:pt x="682" y="595"/>
                  </a:lnTo>
                  <a:lnTo>
                    <a:pt x="684" y="586"/>
                  </a:lnTo>
                  <a:lnTo>
                    <a:pt x="638" y="548"/>
                  </a:lnTo>
                  <a:lnTo>
                    <a:pt x="610" y="580"/>
                  </a:lnTo>
                  <a:lnTo>
                    <a:pt x="525" y="604"/>
                  </a:lnTo>
                  <a:lnTo>
                    <a:pt x="565" y="826"/>
                  </a:lnTo>
                  <a:lnTo>
                    <a:pt x="584" y="832"/>
                  </a:lnTo>
                  <a:lnTo>
                    <a:pt x="571" y="82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992" name="Google Shape;992;p59"/>
            <p:cNvSpPr/>
            <p:nvPr/>
          </p:nvSpPr>
          <p:spPr>
            <a:xfrm>
              <a:off x="5512382" y="2621502"/>
              <a:ext cx="491428" cy="252698"/>
            </a:xfrm>
            <a:custGeom>
              <a:avLst/>
              <a:gdLst/>
              <a:ahLst/>
              <a:cxnLst/>
              <a:rect l="l" t="t" r="r" b="b"/>
              <a:pathLst>
                <a:path w="950" h="468" extrusionOk="0">
                  <a:moveTo>
                    <a:pt x="664" y="455"/>
                  </a:moveTo>
                  <a:lnTo>
                    <a:pt x="638" y="443"/>
                  </a:lnTo>
                  <a:lnTo>
                    <a:pt x="604" y="431"/>
                  </a:lnTo>
                  <a:lnTo>
                    <a:pt x="558" y="418"/>
                  </a:lnTo>
                  <a:lnTo>
                    <a:pt x="512" y="388"/>
                  </a:lnTo>
                  <a:lnTo>
                    <a:pt x="471" y="376"/>
                  </a:lnTo>
                  <a:lnTo>
                    <a:pt x="425" y="345"/>
                  </a:lnTo>
                  <a:lnTo>
                    <a:pt x="392" y="307"/>
                  </a:lnTo>
                  <a:lnTo>
                    <a:pt x="345" y="258"/>
                  </a:lnTo>
                  <a:lnTo>
                    <a:pt x="305" y="258"/>
                  </a:lnTo>
                  <a:lnTo>
                    <a:pt x="266" y="246"/>
                  </a:lnTo>
                  <a:lnTo>
                    <a:pt x="253" y="209"/>
                  </a:lnTo>
                  <a:lnTo>
                    <a:pt x="219" y="190"/>
                  </a:lnTo>
                  <a:lnTo>
                    <a:pt x="186" y="172"/>
                  </a:lnTo>
                  <a:lnTo>
                    <a:pt x="153" y="166"/>
                  </a:lnTo>
                  <a:lnTo>
                    <a:pt x="133" y="190"/>
                  </a:lnTo>
                  <a:lnTo>
                    <a:pt x="92" y="209"/>
                  </a:lnTo>
                  <a:lnTo>
                    <a:pt x="99" y="240"/>
                  </a:lnTo>
                  <a:lnTo>
                    <a:pt x="59" y="252"/>
                  </a:lnTo>
                  <a:lnTo>
                    <a:pt x="40" y="246"/>
                  </a:lnTo>
                  <a:lnTo>
                    <a:pt x="46" y="240"/>
                  </a:lnTo>
                  <a:lnTo>
                    <a:pt x="0" y="24"/>
                  </a:lnTo>
                  <a:lnTo>
                    <a:pt x="85" y="0"/>
                  </a:lnTo>
                  <a:lnTo>
                    <a:pt x="79" y="6"/>
                  </a:lnTo>
                  <a:lnTo>
                    <a:pt x="86" y="55"/>
                  </a:lnTo>
                  <a:lnTo>
                    <a:pt x="133" y="55"/>
                  </a:lnTo>
                  <a:lnTo>
                    <a:pt x="153" y="30"/>
                  </a:lnTo>
                  <a:lnTo>
                    <a:pt x="157" y="15"/>
                  </a:lnTo>
                  <a:lnTo>
                    <a:pt x="205" y="36"/>
                  </a:lnTo>
                  <a:lnTo>
                    <a:pt x="332" y="117"/>
                  </a:lnTo>
                  <a:lnTo>
                    <a:pt x="392" y="111"/>
                  </a:lnTo>
                  <a:lnTo>
                    <a:pt x="438" y="117"/>
                  </a:lnTo>
                  <a:lnTo>
                    <a:pt x="478" y="105"/>
                  </a:lnTo>
                  <a:lnTo>
                    <a:pt x="525" y="135"/>
                  </a:lnTo>
                  <a:lnTo>
                    <a:pt x="558" y="166"/>
                  </a:lnTo>
                  <a:lnTo>
                    <a:pt x="597" y="228"/>
                  </a:lnTo>
                  <a:lnTo>
                    <a:pt x="617" y="258"/>
                  </a:lnTo>
                  <a:lnTo>
                    <a:pt x="671" y="252"/>
                  </a:lnTo>
                  <a:lnTo>
                    <a:pt x="710" y="283"/>
                  </a:lnTo>
                  <a:lnTo>
                    <a:pt x="730" y="258"/>
                  </a:lnTo>
                  <a:lnTo>
                    <a:pt x="757" y="228"/>
                  </a:lnTo>
                  <a:lnTo>
                    <a:pt x="791" y="215"/>
                  </a:lnTo>
                  <a:lnTo>
                    <a:pt x="817" y="190"/>
                  </a:lnTo>
                  <a:lnTo>
                    <a:pt x="843" y="196"/>
                  </a:lnTo>
                  <a:lnTo>
                    <a:pt x="810" y="228"/>
                  </a:lnTo>
                  <a:lnTo>
                    <a:pt x="824" y="252"/>
                  </a:lnTo>
                  <a:lnTo>
                    <a:pt x="850" y="258"/>
                  </a:lnTo>
                  <a:lnTo>
                    <a:pt x="870" y="240"/>
                  </a:lnTo>
                  <a:lnTo>
                    <a:pt x="910" y="258"/>
                  </a:lnTo>
                  <a:lnTo>
                    <a:pt x="950" y="283"/>
                  </a:lnTo>
                  <a:lnTo>
                    <a:pt x="917" y="313"/>
                  </a:lnTo>
                  <a:lnTo>
                    <a:pt x="883" y="320"/>
                  </a:lnTo>
                  <a:lnTo>
                    <a:pt x="837" y="313"/>
                  </a:lnTo>
                  <a:lnTo>
                    <a:pt x="824" y="283"/>
                  </a:lnTo>
                  <a:lnTo>
                    <a:pt x="804" y="271"/>
                  </a:lnTo>
                  <a:lnTo>
                    <a:pt x="764" y="277"/>
                  </a:lnTo>
                  <a:lnTo>
                    <a:pt x="757" y="301"/>
                  </a:lnTo>
                  <a:lnTo>
                    <a:pt x="737" y="320"/>
                  </a:lnTo>
                  <a:lnTo>
                    <a:pt x="724" y="351"/>
                  </a:lnTo>
                  <a:lnTo>
                    <a:pt x="684" y="357"/>
                  </a:lnTo>
                  <a:lnTo>
                    <a:pt x="671" y="369"/>
                  </a:lnTo>
                  <a:lnTo>
                    <a:pt x="710" y="388"/>
                  </a:lnTo>
                  <a:lnTo>
                    <a:pt x="730" y="406"/>
                  </a:lnTo>
                  <a:lnTo>
                    <a:pt x="743" y="437"/>
                  </a:lnTo>
                  <a:lnTo>
                    <a:pt x="730" y="468"/>
                  </a:lnTo>
                  <a:lnTo>
                    <a:pt x="717" y="468"/>
                  </a:lnTo>
                  <a:lnTo>
                    <a:pt x="712" y="467"/>
                  </a:lnTo>
                  <a:lnTo>
                    <a:pt x="703" y="465"/>
                  </a:lnTo>
                  <a:lnTo>
                    <a:pt x="694" y="462"/>
                  </a:lnTo>
                  <a:lnTo>
                    <a:pt x="684" y="461"/>
                  </a:lnTo>
                  <a:lnTo>
                    <a:pt x="669" y="461"/>
                  </a:lnTo>
                  <a:lnTo>
                    <a:pt x="658" y="461"/>
                  </a:lnTo>
                  <a:lnTo>
                    <a:pt x="664" y="45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993" name="Google Shape;993;p59"/>
            <p:cNvSpPr/>
            <p:nvPr/>
          </p:nvSpPr>
          <p:spPr>
            <a:xfrm>
              <a:off x="4081904" y="3638731"/>
              <a:ext cx="356191" cy="292936"/>
            </a:xfrm>
            <a:custGeom>
              <a:avLst/>
              <a:gdLst/>
              <a:ahLst/>
              <a:cxnLst/>
              <a:rect l="l" t="t" r="r" b="b"/>
              <a:pathLst>
                <a:path w="671" h="549" extrusionOk="0">
                  <a:moveTo>
                    <a:pt x="0" y="438"/>
                  </a:moveTo>
                  <a:lnTo>
                    <a:pt x="4" y="405"/>
                  </a:lnTo>
                  <a:lnTo>
                    <a:pt x="6" y="383"/>
                  </a:lnTo>
                  <a:lnTo>
                    <a:pt x="7" y="360"/>
                  </a:lnTo>
                  <a:lnTo>
                    <a:pt x="7" y="327"/>
                  </a:lnTo>
                  <a:lnTo>
                    <a:pt x="8" y="316"/>
                  </a:lnTo>
                  <a:lnTo>
                    <a:pt x="9" y="306"/>
                  </a:lnTo>
                  <a:lnTo>
                    <a:pt x="12" y="296"/>
                  </a:lnTo>
                  <a:lnTo>
                    <a:pt x="17" y="287"/>
                  </a:lnTo>
                  <a:lnTo>
                    <a:pt x="28" y="270"/>
                  </a:lnTo>
                  <a:lnTo>
                    <a:pt x="40" y="254"/>
                  </a:lnTo>
                  <a:lnTo>
                    <a:pt x="52" y="238"/>
                  </a:lnTo>
                  <a:lnTo>
                    <a:pt x="63" y="222"/>
                  </a:lnTo>
                  <a:lnTo>
                    <a:pt x="67" y="214"/>
                  </a:lnTo>
                  <a:lnTo>
                    <a:pt x="71" y="205"/>
                  </a:lnTo>
                  <a:lnTo>
                    <a:pt x="73" y="196"/>
                  </a:lnTo>
                  <a:lnTo>
                    <a:pt x="73" y="185"/>
                  </a:lnTo>
                  <a:lnTo>
                    <a:pt x="73" y="167"/>
                  </a:lnTo>
                  <a:lnTo>
                    <a:pt x="73" y="156"/>
                  </a:lnTo>
                  <a:lnTo>
                    <a:pt x="73" y="148"/>
                  </a:lnTo>
                  <a:lnTo>
                    <a:pt x="73" y="137"/>
                  </a:lnTo>
                  <a:lnTo>
                    <a:pt x="63" y="126"/>
                  </a:lnTo>
                  <a:lnTo>
                    <a:pt x="53" y="117"/>
                  </a:lnTo>
                  <a:lnTo>
                    <a:pt x="54" y="108"/>
                  </a:lnTo>
                  <a:lnTo>
                    <a:pt x="55" y="99"/>
                  </a:lnTo>
                  <a:lnTo>
                    <a:pt x="57" y="89"/>
                  </a:lnTo>
                  <a:lnTo>
                    <a:pt x="61" y="79"/>
                  </a:lnTo>
                  <a:lnTo>
                    <a:pt x="65" y="68"/>
                  </a:lnTo>
                  <a:lnTo>
                    <a:pt x="71" y="59"/>
                  </a:lnTo>
                  <a:lnTo>
                    <a:pt x="76" y="50"/>
                  </a:lnTo>
                  <a:lnTo>
                    <a:pt x="83" y="41"/>
                  </a:lnTo>
                  <a:lnTo>
                    <a:pt x="89" y="33"/>
                  </a:lnTo>
                  <a:lnTo>
                    <a:pt x="96" y="25"/>
                  </a:lnTo>
                  <a:lnTo>
                    <a:pt x="104" y="17"/>
                  </a:lnTo>
                  <a:lnTo>
                    <a:pt x="112" y="12"/>
                  </a:lnTo>
                  <a:lnTo>
                    <a:pt x="120" y="7"/>
                  </a:lnTo>
                  <a:lnTo>
                    <a:pt x="129" y="3"/>
                  </a:lnTo>
                  <a:lnTo>
                    <a:pt x="138" y="1"/>
                  </a:lnTo>
                  <a:lnTo>
                    <a:pt x="146" y="0"/>
                  </a:lnTo>
                  <a:lnTo>
                    <a:pt x="156" y="1"/>
                  </a:lnTo>
                  <a:lnTo>
                    <a:pt x="164" y="3"/>
                  </a:lnTo>
                  <a:lnTo>
                    <a:pt x="173" y="5"/>
                  </a:lnTo>
                  <a:lnTo>
                    <a:pt x="179" y="8"/>
                  </a:lnTo>
                  <a:lnTo>
                    <a:pt x="194" y="16"/>
                  </a:lnTo>
                  <a:lnTo>
                    <a:pt x="206" y="26"/>
                  </a:lnTo>
                  <a:lnTo>
                    <a:pt x="217" y="35"/>
                  </a:lnTo>
                  <a:lnTo>
                    <a:pt x="230" y="42"/>
                  </a:lnTo>
                  <a:lnTo>
                    <a:pt x="236" y="45"/>
                  </a:lnTo>
                  <a:lnTo>
                    <a:pt x="243" y="48"/>
                  </a:lnTo>
                  <a:lnTo>
                    <a:pt x="251" y="49"/>
                  </a:lnTo>
                  <a:lnTo>
                    <a:pt x="259" y="50"/>
                  </a:lnTo>
                  <a:lnTo>
                    <a:pt x="264" y="49"/>
                  </a:lnTo>
                  <a:lnTo>
                    <a:pt x="268" y="47"/>
                  </a:lnTo>
                  <a:lnTo>
                    <a:pt x="272" y="44"/>
                  </a:lnTo>
                  <a:lnTo>
                    <a:pt x="276" y="41"/>
                  </a:lnTo>
                  <a:lnTo>
                    <a:pt x="279" y="37"/>
                  </a:lnTo>
                  <a:lnTo>
                    <a:pt x="284" y="35"/>
                  </a:lnTo>
                  <a:lnTo>
                    <a:pt x="288" y="32"/>
                  </a:lnTo>
                  <a:lnTo>
                    <a:pt x="292" y="32"/>
                  </a:lnTo>
                  <a:lnTo>
                    <a:pt x="300" y="32"/>
                  </a:lnTo>
                  <a:lnTo>
                    <a:pt x="308" y="34"/>
                  </a:lnTo>
                  <a:lnTo>
                    <a:pt x="313" y="36"/>
                  </a:lnTo>
                  <a:lnTo>
                    <a:pt x="318" y="39"/>
                  </a:lnTo>
                  <a:lnTo>
                    <a:pt x="325" y="47"/>
                  </a:lnTo>
                  <a:lnTo>
                    <a:pt x="332" y="56"/>
                  </a:lnTo>
                  <a:lnTo>
                    <a:pt x="337" y="65"/>
                  </a:lnTo>
                  <a:lnTo>
                    <a:pt x="344" y="73"/>
                  </a:lnTo>
                  <a:lnTo>
                    <a:pt x="348" y="76"/>
                  </a:lnTo>
                  <a:lnTo>
                    <a:pt x="353" y="79"/>
                  </a:lnTo>
                  <a:lnTo>
                    <a:pt x="358" y="81"/>
                  </a:lnTo>
                  <a:lnTo>
                    <a:pt x="366" y="81"/>
                  </a:lnTo>
                  <a:lnTo>
                    <a:pt x="370" y="81"/>
                  </a:lnTo>
                  <a:lnTo>
                    <a:pt x="375" y="80"/>
                  </a:lnTo>
                  <a:lnTo>
                    <a:pt x="378" y="77"/>
                  </a:lnTo>
                  <a:lnTo>
                    <a:pt x="381" y="75"/>
                  </a:lnTo>
                  <a:lnTo>
                    <a:pt x="387" y="70"/>
                  </a:lnTo>
                  <a:lnTo>
                    <a:pt x="392" y="63"/>
                  </a:lnTo>
                  <a:lnTo>
                    <a:pt x="397" y="56"/>
                  </a:lnTo>
                  <a:lnTo>
                    <a:pt x="403" y="49"/>
                  </a:lnTo>
                  <a:lnTo>
                    <a:pt x="410" y="43"/>
                  </a:lnTo>
                  <a:lnTo>
                    <a:pt x="419" y="38"/>
                  </a:lnTo>
                  <a:lnTo>
                    <a:pt x="433" y="30"/>
                  </a:lnTo>
                  <a:lnTo>
                    <a:pt x="446" y="25"/>
                  </a:lnTo>
                  <a:lnTo>
                    <a:pt x="458" y="22"/>
                  </a:lnTo>
                  <a:lnTo>
                    <a:pt x="468" y="21"/>
                  </a:lnTo>
                  <a:lnTo>
                    <a:pt x="478" y="22"/>
                  </a:lnTo>
                  <a:lnTo>
                    <a:pt x="487" y="25"/>
                  </a:lnTo>
                  <a:lnTo>
                    <a:pt x="496" y="28"/>
                  </a:lnTo>
                  <a:lnTo>
                    <a:pt x="503" y="31"/>
                  </a:lnTo>
                  <a:lnTo>
                    <a:pt x="511" y="35"/>
                  </a:lnTo>
                  <a:lnTo>
                    <a:pt x="520" y="38"/>
                  </a:lnTo>
                  <a:lnTo>
                    <a:pt x="528" y="41"/>
                  </a:lnTo>
                  <a:lnTo>
                    <a:pt x="537" y="43"/>
                  </a:lnTo>
                  <a:lnTo>
                    <a:pt x="547" y="43"/>
                  </a:lnTo>
                  <a:lnTo>
                    <a:pt x="559" y="42"/>
                  </a:lnTo>
                  <a:lnTo>
                    <a:pt x="571" y="39"/>
                  </a:lnTo>
                  <a:lnTo>
                    <a:pt x="586" y="33"/>
                  </a:lnTo>
                  <a:lnTo>
                    <a:pt x="632" y="74"/>
                  </a:lnTo>
                  <a:lnTo>
                    <a:pt x="646" y="67"/>
                  </a:lnTo>
                  <a:lnTo>
                    <a:pt x="651" y="81"/>
                  </a:lnTo>
                  <a:lnTo>
                    <a:pt x="658" y="93"/>
                  </a:lnTo>
                  <a:lnTo>
                    <a:pt x="665" y="105"/>
                  </a:lnTo>
                  <a:lnTo>
                    <a:pt x="671" y="117"/>
                  </a:lnTo>
                  <a:lnTo>
                    <a:pt x="646" y="152"/>
                  </a:lnTo>
                  <a:lnTo>
                    <a:pt x="623" y="183"/>
                  </a:lnTo>
                  <a:lnTo>
                    <a:pt x="612" y="199"/>
                  </a:lnTo>
                  <a:lnTo>
                    <a:pt x="602" y="216"/>
                  </a:lnTo>
                  <a:lnTo>
                    <a:pt x="593" y="233"/>
                  </a:lnTo>
                  <a:lnTo>
                    <a:pt x="584" y="254"/>
                  </a:lnTo>
                  <a:lnTo>
                    <a:pt x="578" y="273"/>
                  </a:lnTo>
                  <a:lnTo>
                    <a:pt x="570" y="291"/>
                  </a:lnTo>
                  <a:lnTo>
                    <a:pt x="564" y="309"/>
                  </a:lnTo>
                  <a:lnTo>
                    <a:pt x="557" y="326"/>
                  </a:lnTo>
                  <a:lnTo>
                    <a:pt x="550" y="343"/>
                  </a:lnTo>
                  <a:lnTo>
                    <a:pt x="543" y="363"/>
                  </a:lnTo>
                  <a:lnTo>
                    <a:pt x="534" y="383"/>
                  </a:lnTo>
                  <a:lnTo>
                    <a:pt x="525" y="407"/>
                  </a:lnTo>
                  <a:lnTo>
                    <a:pt x="524" y="410"/>
                  </a:lnTo>
                  <a:lnTo>
                    <a:pt x="521" y="416"/>
                  </a:lnTo>
                  <a:lnTo>
                    <a:pt x="516" y="422"/>
                  </a:lnTo>
                  <a:lnTo>
                    <a:pt x="511" y="428"/>
                  </a:lnTo>
                  <a:lnTo>
                    <a:pt x="505" y="434"/>
                  </a:lnTo>
                  <a:lnTo>
                    <a:pt x="500" y="439"/>
                  </a:lnTo>
                  <a:lnTo>
                    <a:pt x="496" y="443"/>
                  </a:lnTo>
                  <a:lnTo>
                    <a:pt x="492" y="444"/>
                  </a:lnTo>
                  <a:lnTo>
                    <a:pt x="482" y="443"/>
                  </a:lnTo>
                  <a:lnTo>
                    <a:pt x="474" y="440"/>
                  </a:lnTo>
                  <a:lnTo>
                    <a:pt x="466" y="436"/>
                  </a:lnTo>
                  <a:lnTo>
                    <a:pt x="459" y="432"/>
                  </a:lnTo>
                  <a:lnTo>
                    <a:pt x="453" y="428"/>
                  </a:lnTo>
                  <a:lnTo>
                    <a:pt x="446" y="424"/>
                  </a:lnTo>
                  <a:lnTo>
                    <a:pt x="440" y="421"/>
                  </a:lnTo>
                  <a:lnTo>
                    <a:pt x="432" y="420"/>
                  </a:lnTo>
                  <a:lnTo>
                    <a:pt x="419" y="421"/>
                  </a:lnTo>
                  <a:lnTo>
                    <a:pt x="408" y="424"/>
                  </a:lnTo>
                  <a:lnTo>
                    <a:pt x="398" y="428"/>
                  </a:lnTo>
                  <a:lnTo>
                    <a:pt x="389" y="434"/>
                  </a:lnTo>
                  <a:lnTo>
                    <a:pt x="381" y="441"/>
                  </a:lnTo>
                  <a:lnTo>
                    <a:pt x="375" y="449"/>
                  </a:lnTo>
                  <a:lnTo>
                    <a:pt x="369" y="458"/>
                  </a:lnTo>
                  <a:lnTo>
                    <a:pt x="364" y="469"/>
                  </a:lnTo>
                  <a:lnTo>
                    <a:pt x="355" y="489"/>
                  </a:lnTo>
                  <a:lnTo>
                    <a:pt x="346" y="510"/>
                  </a:lnTo>
                  <a:lnTo>
                    <a:pt x="342" y="521"/>
                  </a:lnTo>
                  <a:lnTo>
                    <a:pt x="336" y="531"/>
                  </a:lnTo>
                  <a:lnTo>
                    <a:pt x="332" y="541"/>
                  </a:lnTo>
                  <a:lnTo>
                    <a:pt x="325" y="549"/>
                  </a:lnTo>
                  <a:lnTo>
                    <a:pt x="233" y="543"/>
                  </a:lnTo>
                  <a:lnTo>
                    <a:pt x="231" y="545"/>
                  </a:lnTo>
                  <a:lnTo>
                    <a:pt x="229" y="546"/>
                  </a:lnTo>
                  <a:lnTo>
                    <a:pt x="227" y="547"/>
                  </a:lnTo>
                  <a:lnTo>
                    <a:pt x="223" y="548"/>
                  </a:lnTo>
                  <a:lnTo>
                    <a:pt x="217" y="548"/>
                  </a:lnTo>
                  <a:lnTo>
                    <a:pt x="209" y="547"/>
                  </a:lnTo>
                  <a:lnTo>
                    <a:pt x="193" y="545"/>
                  </a:lnTo>
                  <a:lnTo>
                    <a:pt x="179" y="543"/>
                  </a:lnTo>
                  <a:lnTo>
                    <a:pt x="173" y="543"/>
                  </a:lnTo>
                  <a:lnTo>
                    <a:pt x="167" y="542"/>
                  </a:lnTo>
                  <a:lnTo>
                    <a:pt x="161" y="540"/>
                  </a:lnTo>
                  <a:lnTo>
                    <a:pt x="155" y="537"/>
                  </a:lnTo>
                  <a:lnTo>
                    <a:pt x="150" y="534"/>
                  </a:lnTo>
                  <a:lnTo>
                    <a:pt x="144" y="531"/>
                  </a:lnTo>
                  <a:lnTo>
                    <a:pt x="139" y="527"/>
                  </a:lnTo>
                  <a:lnTo>
                    <a:pt x="134" y="521"/>
                  </a:lnTo>
                  <a:lnTo>
                    <a:pt x="129" y="515"/>
                  </a:lnTo>
                  <a:lnTo>
                    <a:pt x="126" y="509"/>
                  </a:lnTo>
                  <a:lnTo>
                    <a:pt x="122" y="503"/>
                  </a:lnTo>
                  <a:lnTo>
                    <a:pt x="119" y="496"/>
                  </a:lnTo>
                  <a:lnTo>
                    <a:pt x="117" y="489"/>
                  </a:lnTo>
                  <a:lnTo>
                    <a:pt x="115" y="481"/>
                  </a:lnTo>
                  <a:lnTo>
                    <a:pt x="113" y="472"/>
                  </a:lnTo>
                  <a:lnTo>
                    <a:pt x="113" y="462"/>
                  </a:lnTo>
                  <a:lnTo>
                    <a:pt x="106" y="462"/>
                  </a:lnTo>
                  <a:lnTo>
                    <a:pt x="100" y="460"/>
                  </a:lnTo>
                  <a:lnTo>
                    <a:pt x="95" y="457"/>
                  </a:lnTo>
                  <a:lnTo>
                    <a:pt x="90" y="454"/>
                  </a:lnTo>
                  <a:lnTo>
                    <a:pt x="83" y="447"/>
                  </a:lnTo>
                  <a:lnTo>
                    <a:pt x="74" y="439"/>
                  </a:lnTo>
                  <a:lnTo>
                    <a:pt x="70" y="435"/>
                  </a:lnTo>
                  <a:lnTo>
                    <a:pt x="63" y="432"/>
                  </a:lnTo>
                  <a:lnTo>
                    <a:pt x="56" y="430"/>
                  </a:lnTo>
                  <a:lnTo>
                    <a:pt x="49" y="429"/>
                  </a:lnTo>
                  <a:lnTo>
                    <a:pt x="39" y="429"/>
                  </a:lnTo>
                  <a:lnTo>
                    <a:pt x="28" y="430"/>
                  </a:lnTo>
                  <a:lnTo>
                    <a:pt x="15" y="433"/>
                  </a:lnTo>
                  <a:lnTo>
                    <a:pt x="0" y="438"/>
                  </a:lnTo>
                </a:path>
              </a:pathLst>
            </a:custGeom>
            <a:solidFill>
              <a:srgbClr val="DBDBDB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994" name="Google Shape;994;p59"/>
            <p:cNvSpPr/>
            <p:nvPr/>
          </p:nvSpPr>
          <p:spPr>
            <a:xfrm>
              <a:off x="5093333" y="3501920"/>
              <a:ext cx="182857" cy="172220"/>
            </a:xfrm>
            <a:custGeom>
              <a:avLst/>
              <a:gdLst/>
              <a:ahLst/>
              <a:cxnLst/>
              <a:rect l="l" t="t" r="r" b="b"/>
              <a:pathLst>
                <a:path w="358" h="327" extrusionOk="0">
                  <a:moveTo>
                    <a:pt x="325" y="327"/>
                  </a:moveTo>
                  <a:lnTo>
                    <a:pt x="326" y="324"/>
                  </a:lnTo>
                  <a:lnTo>
                    <a:pt x="329" y="322"/>
                  </a:lnTo>
                  <a:lnTo>
                    <a:pt x="331" y="321"/>
                  </a:lnTo>
                  <a:lnTo>
                    <a:pt x="332" y="321"/>
                  </a:lnTo>
                  <a:lnTo>
                    <a:pt x="337" y="318"/>
                  </a:lnTo>
                  <a:lnTo>
                    <a:pt x="342" y="317"/>
                  </a:lnTo>
                  <a:lnTo>
                    <a:pt x="346" y="318"/>
                  </a:lnTo>
                  <a:lnTo>
                    <a:pt x="351" y="319"/>
                  </a:lnTo>
                  <a:lnTo>
                    <a:pt x="356" y="324"/>
                  </a:lnTo>
                  <a:lnTo>
                    <a:pt x="358" y="327"/>
                  </a:lnTo>
                  <a:lnTo>
                    <a:pt x="319" y="285"/>
                  </a:lnTo>
                  <a:lnTo>
                    <a:pt x="302" y="265"/>
                  </a:lnTo>
                  <a:lnTo>
                    <a:pt x="278" y="235"/>
                  </a:lnTo>
                  <a:lnTo>
                    <a:pt x="265" y="219"/>
                  </a:lnTo>
                  <a:lnTo>
                    <a:pt x="253" y="204"/>
                  </a:lnTo>
                  <a:lnTo>
                    <a:pt x="241" y="193"/>
                  </a:lnTo>
                  <a:lnTo>
                    <a:pt x="232" y="186"/>
                  </a:lnTo>
                  <a:lnTo>
                    <a:pt x="225" y="182"/>
                  </a:lnTo>
                  <a:lnTo>
                    <a:pt x="219" y="181"/>
                  </a:lnTo>
                  <a:lnTo>
                    <a:pt x="213" y="180"/>
                  </a:lnTo>
                  <a:lnTo>
                    <a:pt x="208" y="180"/>
                  </a:lnTo>
                  <a:lnTo>
                    <a:pt x="205" y="180"/>
                  </a:lnTo>
                  <a:lnTo>
                    <a:pt x="201" y="179"/>
                  </a:lnTo>
                  <a:lnTo>
                    <a:pt x="200" y="177"/>
                  </a:lnTo>
                  <a:lnTo>
                    <a:pt x="199" y="174"/>
                  </a:lnTo>
                  <a:lnTo>
                    <a:pt x="199" y="172"/>
                  </a:lnTo>
                  <a:lnTo>
                    <a:pt x="198" y="170"/>
                  </a:lnTo>
                  <a:lnTo>
                    <a:pt x="197" y="169"/>
                  </a:lnTo>
                  <a:lnTo>
                    <a:pt x="195" y="169"/>
                  </a:lnTo>
                  <a:lnTo>
                    <a:pt x="190" y="170"/>
                  </a:lnTo>
                  <a:lnTo>
                    <a:pt x="184" y="172"/>
                  </a:lnTo>
                  <a:lnTo>
                    <a:pt x="178" y="173"/>
                  </a:lnTo>
                  <a:lnTo>
                    <a:pt x="171" y="172"/>
                  </a:lnTo>
                  <a:lnTo>
                    <a:pt x="168" y="170"/>
                  </a:lnTo>
                  <a:lnTo>
                    <a:pt x="165" y="168"/>
                  </a:lnTo>
                  <a:lnTo>
                    <a:pt x="162" y="165"/>
                  </a:lnTo>
                  <a:lnTo>
                    <a:pt x="160" y="161"/>
                  </a:lnTo>
                  <a:lnTo>
                    <a:pt x="156" y="152"/>
                  </a:lnTo>
                  <a:lnTo>
                    <a:pt x="152" y="144"/>
                  </a:lnTo>
                  <a:lnTo>
                    <a:pt x="147" y="138"/>
                  </a:lnTo>
                  <a:lnTo>
                    <a:pt x="143" y="131"/>
                  </a:lnTo>
                  <a:lnTo>
                    <a:pt x="138" y="125"/>
                  </a:lnTo>
                  <a:lnTo>
                    <a:pt x="133" y="119"/>
                  </a:lnTo>
                  <a:lnTo>
                    <a:pt x="129" y="112"/>
                  </a:lnTo>
                  <a:lnTo>
                    <a:pt x="127" y="105"/>
                  </a:lnTo>
                  <a:lnTo>
                    <a:pt x="123" y="96"/>
                  </a:lnTo>
                  <a:lnTo>
                    <a:pt x="122" y="84"/>
                  </a:lnTo>
                  <a:lnTo>
                    <a:pt x="121" y="69"/>
                  </a:lnTo>
                  <a:lnTo>
                    <a:pt x="119" y="53"/>
                  </a:lnTo>
                  <a:lnTo>
                    <a:pt x="118" y="37"/>
                  </a:lnTo>
                  <a:lnTo>
                    <a:pt x="117" y="23"/>
                  </a:lnTo>
                  <a:lnTo>
                    <a:pt x="115" y="10"/>
                  </a:lnTo>
                  <a:lnTo>
                    <a:pt x="112" y="0"/>
                  </a:lnTo>
                  <a:lnTo>
                    <a:pt x="93" y="0"/>
                  </a:lnTo>
                  <a:lnTo>
                    <a:pt x="73" y="26"/>
                  </a:lnTo>
                  <a:lnTo>
                    <a:pt x="70" y="28"/>
                  </a:lnTo>
                  <a:lnTo>
                    <a:pt x="61" y="33"/>
                  </a:lnTo>
                  <a:lnTo>
                    <a:pt x="48" y="41"/>
                  </a:lnTo>
                  <a:lnTo>
                    <a:pt x="33" y="50"/>
                  </a:lnTo>
                  <a:lnTo>
                    <a:pt x="27" y="55"/>
                  </a:lnTo>
                  <a:lnTo>
                    <a:pt x="21" y="61"/>
                  </a:lnTo>
                  <a:lnTo>
                    <a:pt x="18" y="66"/>
                  </a:lnTo>
                  <a:lnTo>
                    <a:pt x="17" y="72"/>
                  </a:lnTo>
                  <a:lnTo>
                    <a:pt x="16" y="78"/>
                  </a:lnTo>
                  <a:lnTo>
                    <a:pt x="16" y="83"/>
                  </a:lnTo>
                  <a:lnTo>
                    <a:pt x="18" y="88"/>
                  </a:lnTo>
                  <a:lnTo>
                    <a:pt x="20" y="93"/>
                  </a:lnTo>
                  <a:lnTo>
                    <a:pt x="21" y="96"/>
                  </a:lnTo>
                  <a:lnTo>
                    <a:pt x="22" y="100"/>
                  </a:lnTo>
                  <a:lnTo>
                    <a:pt x="22" y="104"/>
                  </a:lnTo>
                  <a:lnTo>
                    <a:pt x="20" y="110"/>
                  </a:lnTo>
                  <a:lnTo>
                    <a:pt x="18" y="117"/>
                  </a:lnTo>
                  <a:lnTo>
                    <a:pt x="15" y="123"/>
                  </a:lnTo>
                  <a:lnTo>
                    <a:pt x="11" y="130"/>
                  </a:lnTo>
                  <a:lnTo>
                    <a:pt x="7" y="136"/>
                  </a:lnTo>
                  <a:lnTo>
                    <a:pt x="3" y="146"/>
                  </a:lnTo>
                  <a:lnTo>
                    <a:pt x="0" y="155"/>
                  </a:lnTo>
                  <a:lnTo>
                    <a:pt x="0" y="164"/>
                  </a:lnTo>
                  <a:lnTo>
                    <a:pt x="0" y="174"/>
                  </a:lnTo>
                  <a:lnTo>
                    <a:pt x="1" y="176"/>
                  </a:lnTo>
                  <a:lnTo>
                    <a:pt x="5" y="182"/>
                  </a:lnTo>
                  <a:lnTo>
                    <a:pt x="8" y="185"/>
                  </a:lnTo>
                  <a:lnTo>
                    <a:pt x="11" y="187"/>
                  </a:lnTo>
                  <a:lnTo>
                    <a:pt x="15" y="187"/>
                  </a:lnTo>
                  <a:lnTo>
                    <a:pt x="20" y="186"/>
                  </a:lnTo>
                  <a:lnTo>
                    <a:pt x="31" y="177"/>
                  </a:lnTo>
                  <a:lnTo>
                    <a:pt x="44" y="168"/>
                  </a:lnTo>
                  <a:lnTo>
                    <a:pt x="55" y="163"/>
                  </a:lnTo>
                  <a:lnTo>
                    <a:pt x="60" y="161"/>
                  </a:lnTo>
                  <a:lnTo>
                    <a:pt x="73" y="149"/>
                  </a:lnTo>
                  <a:lnTo>
                    <a:pt x="76" y="150"/>
                  </a:lnTo>
                  <a:lnTo>
                    <a:pt x="84" y="155"/>
                  </a:lnTo>
                  <a:lnTo>
                    <a:pt x="93" y="159"/>
                  </a:lnTo>
                  <a:lnTo>
                    <a:pt x="99" y="161"/>
                  </a:lnTo>
                  <a:lnTo>
                    <a:pt x="110" y="164"/>
                  </a:lnTo>
                  <a:lnTo>
                    <a:pt x="126" y="170"/>
                  </a:lnTo>
                  <a:lnTo>
                    <a:pt x="142" y="180"/>
                  </a:lnTo>
                  <a:lnTo>
                    <a:pt x="153" y="186"/>
                  </a:lnTo>
                  <a:lnTo>
                    <a:pt x="163" y="190"/>
                  </a:lnTo>
                  <a:lnTo>
                    <a:pt x="179" y="199"/>
                  </a:lnTo>
                  <a:lnTo>
                    <a:pt x="196" y="209"/>
                  </a:lnTo>
                  <a:lnTo>
                    <a:pt x="206" y="216"/>
                  </a:lnTo>
                  <a:lnTo>
                    <a:pt x="219" y="225"/>
                  </a:lnTo>
                  <a:lnTo>
                    <a:pt x="232" y="235"/>
                  </a:lnTo>
                  <a:lnTo>
                    <a:pt x="245" y="244"/>
                  </a:lnTo>
                  <a:lnTo>
                    <a:pt x="252" y="247"/>
                  </a:lnTo>
                  <a:lnTo>
                    <a:pt x="256" y="254"/>
                  </a:lnTo>
                  <a:lnTo>
                    <a:pt x="266" y="265"/>
                  </a:lnTo>
                  <a:lnTo>
                    <a:pt x="267" y="270"/>
                  </a:lnTo>
                  <a:lnTo>
                    <a:pt x="268" y="274"/>
                  </a:lnTo>
                  <a:lnTo>
                    <a:pt x="269" y="279"/>
                  </a:lnTo>
                  <a:lnTo>
                    <a:pt x="269" y="283"/>
                  </a:lnTo>
                  <a:lnTo>
                    <a:pt x="269" y="286"/>
                  </a:lnTo>
                  <a:lnTo>
                    <a:pt x="269" y="289"/>
                  </a:lnTo>
                  <a:lnTo>
                    <a:pt x="270" y="290"/>
                  </a:lnTo>
                  <a:lnTo>
                    <a:pt x="273" y="291"/>
                  </a:lnTo>
                  <a:lnTo>
                    <a:pt x="276" y="292"/>
                  </a:lnTo>
                  <a:lnTo>
                    <a:pt x="284" y="296"/>
                  </a:lnTo>
                  <a:lnTo>
                    <a:pt x="292" y="302"/>
                  </a:lnTo>
                  <a:lnTo>
                    <a:pt x="301" y="309"/>
                  </a:lnTo>
                  <a:lnTo>
                    <a:pt x="318" y="321"/>
                  </a:lnTo>
                  <a:lnTo>
                    <a:pt x="325" y="327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995" name="Google Shape;995;p59"/>
            <p:cNvSpPr/>
            <p:nvPr/>
          </p:nvSpPr>
          <p:spPr>
            <a:xfrm>
              <a:off x="4447619" y="2492738"/>
              <a:ext cx="150477" cy="57943"/>
            </a:xfrm>
            <a:custGeom>
              <a:avLst/>
              <a:gdLst/>
              <a:ahLst/>
              <a:cxnLst/>
              <a:rect l="l" t="t" r="r" b="b"/>
              <a:pathLst>
                <a:path w="292" h="99" extrusionOk="0">
                  <a:moveTo>
                    <a:pt x="113" y="0"/>
                  </a:moveTo>
                  <a:lnTo>
                    <a:pt x="126" y="0"/>
                  </a:lnTo>
                  <a:lnTo>
                    <a:pt x="138" y="0"/>
                  </a:lnTo>
                  <a:lnTo>
                    <a:pt x="153" y="0"/>
                  </a:lnTo>
                  <a:lnTo>
                    <a:pt x="172" y="0"/>
                  </a:lnTo>
                  <a:lnTo>
                    <a:pt x="198" y="1"/>
                  </a:lnTo>
                  <a:lnTo>
                    <a:pt x="224" y="3"/>
                  </a:lnTo>
                  <a:lnTo>
                    <a:pt x="250" y="6"/>
                  </a:lnTo>
                  <a:lnTo>
                    <a:pt x="279" y="7"/>
                  </a:lnTo>
                  <a:lnTo>
                    <a:pt x="292" y="7"/>
                  </a:lnTo>
                  <a:lnTo>
                    <a:pt x="292" y="14"/>
                  </a:lnTo>
                  <a:lnTo>
                    <a:pt x="290" y="20"/>
                  </a:lnTo>
                  <a:lnTo>
                    <a:pt x="288" y="27"/>
                  </a:lnTo>
                  <a:lnTo>
                    <a:pt x="285" y="33"/>
                  </a:lnTo>
                  <a:lnTo>
                    <a:pt x="281" y="45"/>
                  </a:lnTo>
                  <a:lnTo>
                    <a:pt x="279" y="55"/>
                  </a:lnTo>
                  <a:lnTo>
                    <a:pt x="153" y="62"/>
                  </a:lnTo>
                  <a:lnTo>
                    <a:pt x="135" y="70"/>
                  </a:lnTo>
                  <a:lnTo>
                    <a:pt x="111" y="83"/>
                  </a:lnTo>
                  <a:lnTo>
                    <a:pt x="99" y="89"/>
                  </a:lnTo>
                  <a:lnTo>
                    <a:pt x="86" y="94"/>
                  </a:lnTo>
                  <a:lnTo>
                    <a:pt x="79" y="96"/>
                  </a:lnTo>
                  <a:lnTo>
                    <a:pt x="72" y="97"/>
                  </a:lnTo>
                  <a:lnTo>
                    <a:pt x="66" y="98"/>
                  </a:lnTo>
                  <a:lnTo>
                    <a:pt x="60" y="99"/>
                  </a:lnTo>
                  <a:lnTo>
                    <a:pt x="55" y="98"/>
                  </a:lnTo>
                  <a:lnTo>
                    <a:pt x="51" y="97"/>
                  </a:lnTo>
                  <a:lnTo>
                    <a:pt x="45" y="94"/>
                  </a:lnTo>
                  <a:lnTo>
                    <a:pt x="41" y="92"/>
                  </a:lnTo>
                  <a:lnTo>
                    <a:pt x="33" y="86"/>
                  </a:lnTo>
                  <a:lnTo>
                    <a:pt x="26" y="80"/>
                  </a:lnTo>
                  <a:lnTo>
                    <a:pt x="20" y="77"/>
                  </a:lnTo>
                  <a:lnTo>
                    <a:pt x="11" y="72"/>
                  </a:lnTo>
                  <a:lnTo>
                    <a:pt x="7" y="69"/>
                  </a:lnTo>
                  <a:lnTo>
                    <a:pt x="3" y="64"/>
                  </a:lnTo>
                  <a:lnTo>
                    <a:pt x="1" y="57"/>
                  </a:lnTo>
                  <a:lnTo>
                    <a:pt x="0" y="49"/>
                  </a:lnTo>
                  <a:lnTo>
                    <a:pt x="0" y="42"/>
                  </a:lnTo>
                  <a:lnTo>
                    <a:pt x="0" y="28"/>
                  </a:lnTo>
                  <a:lnTo>
                    <a:pt x="1" y="25"/>
                  </a:lnTo>
                  <a:lnTo>
                    <a:pt x="2" y="22"/>
                  </a:lnTo>
                  <a:lnTo>
                    <a:pt x="3" y="20"/>
                  </a:lnTo>
                  <a:lnTo>
                    <a:pt x="5" y="18"/>
                  </a:lnTo>
                  <a:lnTo>
                    <a:pt x="9" y="18"/>
                  </a:lnTo>
                  <a:lnTo>
                    <a:pt x="11" y="19"/>
                  </a:lnTo>
                  <a:lnTo>
                    <a:pt x="15" y="21"/>
                  </a:lnTo>
                  <a:lnTo>
                    <a:pt x="20" y="25"/>
                  </a:lnTo>
                  <a:lnTo>
                    <a:pt x="25" y="28"/>
                  </a:lnTo>
                  <a:lnTo>
                    <a:pt x="30" y="30"/>
                  </a:lnTo>
                  <a:lnTo>
                    <a:pt x="35" y="32"/>
                  </a:lnTo>
                  <a:lnTo>
                    <a:pt x="40" y="33"/>
                  </a:lnTo>
                  <a:lnTo>
                    <a:pt x="45" y="34"/>
                  </a:lnTo>
                  <a:lnTo>
                    <a:pt x="49" y="34"/>
                  </a:lnTo>
                  <a:lnTo>
                    <a:pt x="54" y="33"/>
                  </a:lnTo>
                  <a:lnTo>
                    <a:pt x="58" y="32"/>
                  </a:lnTo>
                  <a:lnTo>
                    <a:pt x="67" y="29"/>
                  </a:lnTo>
                  <a:lnTo>
                    <a:pt x="75" y="25"/>
                  </a:lnTo>
                  <a:lnTo>
                    <a:pt x="81" y="19"/>
                  </a:lnTo>
                  <a:lnTo>
                    <a:pt x="87" y="13"/>
                  </a:lnTo>
                  <a:lnTo>
                    <a:pt x="88" y="11"/>
                  </a:lnTo>
                  <a:lnTo>
                    <a:pt x="91" y="8"/>
                  </a:lnTo>
                  <a:lnTo>
                    <a:pt x="94" y="6"/>
                  </a:lnTo>
                  <a:lnTo>
                    <a:pt x="100" y="3"/>
                  </a:lnTo>
                  <a:lnTo>
                    <a:pt x="109" y="1"/>
                  </a:lnTo>
                  <a:lnTo>
                    <a:pt x="113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996" name="Google Shape;996;p59"/>
            <p:cNvSpPr/>
            <p:nvPr/>
          </p:nvSpPr>
          <p:spPr>
            <a:xfrm>
              <a:off x="5483808" y="3223469"/>
              <a:ext cx="22857" cy="57943"/>
            </a:xfrm>
            <a:custGeom>
              <a:avLst/>
              <a:gdLst/>
              <a:ahLst/>
              <a:cxnLst/>
              <a:rect l="l" t="t" r="r" b="b"/>
              <a:pathLst>
                <a:path w="43" h="93" extrusionOk="0">
                  <a:moveTo>
                    <a:pt x="39" y="93"/>
                  </a:moveTo>
                  <a:lnTo>
                    <a:pt x="31" y="91"/>
                  </a:lnTo>
                  <a:lnTo>
                    <a:pt x="26" y="89"/>
                  </a:lnTo>
                  <a:lnTo>
                    <a:pt x="21" y="87"/>
                  </a:lnTo>
                  <a:lnTo>
                    <a:pt x="18" y="84"/>
                  </a:lnTo>
                  <a:lnTo>
                    <a:pt x="15" y="79"/>
                  </a:lnTo>
                  <a:lnTo>
                    <a:pt x="14" y="73"/>
                  </a:lnTo>
                  <a:lnTo>
                    <a:pt x="13" y="65"/>
                  </a:lnTo>
                  <a:lnTo>
                    <a:pt x="11" y="55"/>
                  </a:lnTo>
                  <a:lnTo>
                    <a:pt x="11" y="48"/>
                  </a:lnTo>
                  <a:lnTo>
                    <a:pt x="9" y="42"/>
                  </a:lnTo>
                  <a:lnTo>
                    <a:pt x="6" y="38"/>
                  </a:lnTo>
                  <a:lnTo>
                    <a:pt x="4" y="36"/>
                  </a:lnTo>
                  <a:lnTo>
                    <a:pt x="2" y="34"/>
                  </a:lnTo>
                  <a:lnTo>
                    <a:pt x="0" y="32"/>
                  </a:lnTo>
                  <a:lnTo>
                    <a:pt x="2" y="29"/>
                  </a:lnTo>
                  <a:lnTo>
                    <a:pt x="5" y="24"/>
                  </a:lnTo>
                  <a:lnTo>
                    <a:pt x="6" y="28"/>
                  </a:lnTo>
                  <a:lnTo>
                    <a:pt x="7" y="29"/>
                  </a:lnTo>
                  <a:lnTo>
                    <a:pt x="8" y="30"/>
                  </a:lnTo>
                  <a:lnTo>
                    <a:pt x="9" y="29"/>
                  </a:lnTo>
                  <a:lnTo>
                    <a:pt x="11" y="25"/>
                  </a:lnTo>
                  <a:lnTo>
                    <a:pt x="14" y="19"/>
                  </a:lnTo>
                  <a:lnTo>
                    <a:pt x="16" y="12"/>
                  </a:lnTo>
                  <a:lnTo>
                    <a:pt x="20" y="6"/>
                  </a:lnTo>
                  <a:lnTo>
                    <a:pt x="22" y="4"/>
                  </a:lnTo>
                  <a:lnTo>
                    <a:pt x="25" y="2"/>
                  </a:lnTo>
                  <a:lnTo>
                    <a:pt x="28" y="0"/>
                  </a:lnTo>
                  <a:lnTo>
                    <a:pt x="32" y="0"/>
                  </a:lnTo>
                  <a:lnTo>
                    <a:pt x="33" y="10"/>
                  </a:lnTo>
                  <a:lnTo>
                    <a:pt x="33" y="16"/>
                  </a:lnTo>
                  <a:lnTo>
                    <a:pt x="33" y="20"/>
                  </a:lnTo>
                  <a:lnTo>
                    <a:pt x="32" y="23"/>
                  </a:lnTo>
                  <a:lnTo>
                    <a:pt x="32" y="27"/>
                  </a:lnTo>
                  <a:lnTo>
                    <a:pt x="32" y="31"/>
                  </a:lnTo>
                  <a:lnTo>
                    <a:pt x="35" y="36"/>
                  </a:lnTo>
                  <a:lnTo>
                    <a:pt x="39" y="43"/>
                  </a:lnTo>
                  <a:lnTo>
                    <a:pt x="38" y="44"/>
                  </a:lnTo>
                  <a:lnTo>
                    <a:pt x="37" y="45"/>
                  </a:lnTo>
                  <a:lnTo>
                    <a:pt x="37" y="48"/>
                  </a:lnTo>
                  <a:lnTo>
                    <a:pt x="38" y="51"/>
                  </a:lnTo>
                  <a:lnTo>
                    <a:pt x="39" y="59"/>
                  </a:lnTo>
                  <a:lnTo>
                    <a:pt x="41" y="68"/>
                  </a:lnTo>
                  <a:lnTo>
                    <a:pt x="42" y="76"/>
                  </a:lnTo>
                  <a:lnTo>
                    <a:pt x="43" y="85"/>
                  </a:lnTo>
                  <a:lnTo>
                    <a:pt x="43" y="88"/>
                  </a:lnTo>
                  <a:lnTo>
                    <a:pt x="42" y="91"/>
                  </a:lnTo>
                  <a:lnTo>
                    <a:pt x="40" y="92"/>
                  </a:lnTo>
                  <a:lnTo>
                    <a:pt x="39" y="93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997" name="Google Shape;997;p59"/>
            <p:cNvSpPr/>
            <p:nvPr/>
          </p:nvSpPr>
          <p:spPr>
            <a:xfrm>
              <a:off x="5626667" y="3228299"/>
              <a:ext cx="17142" cy="57943"/>
            </a:xfrm>
            <a:custGeom>
              <a:avLst/>
              <a:gdLst/>
              <a:ahLst/>
              <a:cxnLst/>
              <a:rect l="l" t="t" r="r" b="b"/>
              <a:pathLst>
                <a:path w="40" h="56" extrusionOk="0">
                  <a:moveTo>
                    <a:pt x="40" y="56"/>
                  </a:moveTo>
                  <a:lnTo>
                    <a:pt x="37" y="46"/>
                  </a:lnTo>
                  <a:lnTo>
                    <a:pt x="33" y="38"/>
                  </a:lnTo>
                  <a:lnTo>
                    <a:pt x="28" y="32"/>
                  </a:lnTo>
                  <a:lnTo>
                    <a:pt x="23" y="28"/>
                  </a:lnTo>
                  <a:lnTo>
                    <a:pt x="11" y="21"/>
                  </a:lnTo>
                  <a:lnTo>
                    <a:pt x="0" y="12"/>
                  </a:lnTo>
                  <a:lnTo>
                    <a:pt x="13" y="4"/>
                  </a:lnTo>
                  <a:lnTo>
                    <a:pt x="20" y="0"/>
                  </a:lnTo>
                  <a:lnTo>
                    <a:pt x="28" y="12"/>
                  </a:lnTo>
                  <a:lnTo>
                    <a:pt x="35" y="22"/>
                  </a:lnTo>
                  <a:lnTo>
                    <a:pt x="37" y="25"/>
                  </a:lnTo>
                  <a:lnTo>
                    <a:pt x="39" y="29"/>
                  </a:lnTo>
                  <a:lnTo>
                    <a:pt x="39" y="33"/>
                  </a:lnTo>
                  <a:lnTo>
                    <a:pt x="40" y="37"/>
                  </a:lnTo>
                  <a:lnTo>
                    <a:pt x="40" y="44"/>
                  </a:lnTo>
                  <a:lnTo>
                    <a:pt x="40" y="46"/>
                  </a:lnTo>
                  <a:lnTo>
                    <a:pt x="40" y="49"/>
                  </a:lnTo>
                  <a:lnTo>
                    <a:pt x="40" y="5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998" name="Google Shape;998;p59"/>
            <p:cNvSpPr/>
            <p:nvPr/>
          </p:nvSpPr>
          <p:spPr>
            <a:xfrm>
              <a:off x="7411427" y="3897867"/>
              <a:ext cx="53333" cy="57943"/>
            </a:xfrm>
            <a:custGeom>
              <a:avLst/>
              <a:gdLst/>
              <a:ahLst/>
              <a:cxnLst/>
              <a:rect l="l" t="t" r="r" b="b"/>
              <a:pathLst>
                <a:path w="106" h="71" extrusionOk="0">
                  <a:moveTo>
                    <a:pt x="0" y="7"/>
                  </a:moveTo>
                  <a:lnTo>
                    <a:pt x="12" y="10"/>
                  </a:lnTo>
                  <a:lnTo>
                    <a:pt x="24" y="12"/>
                  </a:lnTo>
                  <a:lnTo>
                    <a:pt x="35" y="13"/>
                  </a:lnTo>
                  <a:lnTo>
                    <a:pt x="45" y="13"/>
                  </a:lnTo>
                  <a:lnTo>
                    <a:pt x="54" y="11"/>
                  </a:lnTo>
                  <a:lnTo>
                    <a:pt x="61" y="8"/>
                  </a:lnTo>
                  <a:lnTo>
                    <a:pt x="68" y="5"/>
                  </a:lnTo>
                  <a:lnTo>
                    <a:pt x="74" y="0"/>
                  </a:lnTo>
                  <a:lnTo>
                    <a:pt x="84" y="16"/>
                  </a:lnTo>
                  <a:lnTo>
                    <a:pt x="94" y="30"/>
                  </a:lnTo>
                  <a:lnTo>
                    <a:pt x="101" y="44"/>
                  </a:lnTo>
                  <a:lnTo>
                    <a:pt x="105" y="55"/>
                  </a:lnTo>
                  <a:lnTo>
                    <a:pt x="106" y="60"/>
                  </a:lnTo>
                  <a:lnTo>
                    <a:pt x="106" y="63"/>
                  </a:lnTo>
                  <a:lnTo>
                    <a:pt x="105" y="67"/>
                  </a:lnTo>
                  <a:lnTo>
                    <a:pt x="103" y="69"/>
                  </a:lnTo>
                  <a:lnTo>
                    <a:pt x="101" y="70"/>
                  </a:lnTo>
                  <a:lnTo>
                    <a:pt x="98" y="70"/>
                  </a:lnTo>
                  <a:lnTo>
                    <a:pt x="92" y="70"/>
                  </a:lnTo>
                  <a:lnTo>
                    <a:pt x="87" y="68"/>
                  </a:lnTo>
                  <a:lnTo>
                    <a:pt x="74" y="70"/>
                  </a:lnTo>
                  <a:lnTo>
                    <a:pt x="63" y="71"/>
                  </a:lnTo>
                  <a:lnTo>
                    <a:pt x="53" y="69"/>
                  </a:lnTo>
                  <a:lnTo>
                    <a:pt x="45" y="66"/>
                  </a:lnTo>
                  <a:lnTo>
                    <a:pt x="37" y="62"/>
                  </a:lnTo>
                  <a:lnTo>
                    <a:pt x="32" y="57"/>
                  </a:lnTo>
                  <a:lnTo>
                    <a:pt x="27" y="51"/>
                  </a:lnTo>
                  <a:lnTo>
                    <a:pt x="24" y="45"/>
                  </a:lnTo>
                  <a:lnTo>
                    <a:pt x="21" y="38"/>
                  </a:lnTo>
                  <a:lnTo>
                    <a:pt x="20" y="30"/>
                  </a:lnTo>
                  <a:lnTo>
                    <a:pt x="19" y="24"/>
                  </a:lnTo>
                  <a:lnTo>
                    <a:pt x="18" y="19"/>
                  </a:lnTo>
                  <a:lnTo>
                    <a:pt x="18" y="14"/>
                  </a:lnTo>
                  <a:lnTo>
                    <a:pt x="19" y="10"/>
                  </a:lnTo>
                  <a:lnTo>
                    <a:pt x="20" y="7"/>
                  </a:lnTo>
                  <a:lnTo>
                    <a:pt x="21" y="7"/>
                  </a:lnTo>
                  <a:lnTo>
                    <a:pt x="20" y="10"/>
                  </a:lnTo>
                  <a:lnTo>
                    <a:pt x="19" y="16"/>
                  </a:lnTo>
                  <a:lnTo>
                    <a:pt x="19" y="17"/>
                  </a:lnTo>
                  <a:lnTo>
                    <a:pt x="20" y="17"/>
                  </a:lnTo>
                  <a:lnTo>
                    <a:pt x="21" y="17"/>
                  </a:lnTo>
                  <a:lnTo>
                    <a:pt x="23" y="13"/>
                  </a:lnTo>
                  <a:lnTo>
                    <a:pt x="27" y="7"/>
                  </a:lnTo>
                  <a:lnTo>
                    <a:pt x="0" y="7"/>
                  </a:lnTo>
                </a:path>
              </a:pathLst>
            </a:custGeom>
            <a:solidFill>
              <a:srgbClr val="548135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grpSp>
          <p:nvGrpSpPr>
            <p:cNvPr id="999" name="Google Shape;999;p59"/>
            <p:cNvGrpSpPr/>
            <p:nvPr/>
          </p:nvGrpSpPr>
          <p:grpSpPr>
            <a:xfrm>
              <a:off x="2434286" y="5731130"/>
              <a:ext cx="78095" cy="56335"/>
              <a:chOff x="1654" y="3671"/>
              <a:chExt cx="49" cy="17"/>
            </a:xfrm>
          </p:grpSpPr>
          <p:sp>
            <p:nvSpPr>
              <p:cNvPr id="1000" name="Google Shape;1000;p59"/>
              <p:cNvSpPr/>
              <p:nvPr/>
            </p:nvSpPr>
            <p:spPr>
              <a:xfrm>
                <a:off x="1654" y="3672"/>
                <a:ext cx="20" cy="14"/>
              </a:xfrm>
              <a:custGeom>
                <a:avLst/>
                <a:gdLst/>
                <a:ahLst/>
                <a:cxnLst/>
                <a:rect l="l" t="t" r="r" b="b"/>
                <a:pathLst>
                  <a:path w="59" h="43" extrusionOk="0">
                    <a:moveTo>
                      <a:pt x="26" y="43"/>
                    </a:moveTo>
                    <a:lnTo>
                      <a:pt x="59" y="18"/>
                    </a:lnTo>
                    <a:lnTo>
                      <a:pt x="55" y="14"/>
                    </a:lnTo>
                    <a:lnTo>
                      <a:pt x="51" y="9"/>
                    </a:lnTo>
                    <a:lnTo>
                      <a:pt x="47" y="5"/>
                    </a:lnTo>
                    <a:lnTo>
                      <a:pt x="46" y="0"/>
                    </a:lnTo>
                    <a:lnTo>
                      <a:pt x="41" y="1"/>
                    </a:lnTo>
                    <a:lnTo>
                      <a:pt x="34" y="4"/>
                    </a:lnTo>
                    <a:lnTo>
                      <a:pt x="31" y="6"/>
                    </a:lnTo>
                    <a:lnTo>
                      <a:pt x="29" y="8"/>
                    </a:lnTo>
                    <a:lnTo>
                      <a:pt x="26" y="10"/>
                    </a:lnTo>
                    <a:lnTo>
                      <a:pt x="26" y="12"/>
                    </a:lnTo>
                    <a:lnTo>
                      <a:pt x="20" y="13"/>
                    </a:lnTo>
                    <a:lnTo>
                      <a:pt x="13" y="16"/>
                    </a:lnTo>
                    <a:lnTo>
                      <a:pt x="6" y="20"/>
                    </a:lnTo>
                    <a:lnTo>
                      <a:pt x="0" y="24"/>
                    </a:lnTo>
                    <a:lnTo>
                      <a:pt x="5" y="29"/>
                    </a:lnTo>
                    <a:lnTo>
                      <a:pt x="10" y="34"/>
                    </a:lnTo>
                    <a:lnTo>
                      <a:pt x="18" y="39"/>
                    </a:lnTo>
                    <a:lnTo>
                      <a:pt x="26" y="4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1001" name="Google Shape;1001;p59"/>
              <p:cNvSpPr/>
              <p:nvPr/>
            </p:nvSpPr>
            <p:spPr>
              <a:xfrm>
                <a:off x="1681" y="3671"/>
                <a:ext cx="22" cy="17"/>
              </a:xfrm>
              <a:custGeom>
                <a:avLst/>
                <a:gdLst/>
                <a:ahLst/>
                <a:cxnLst/>
                <a:rect l="l" t="t" r="r" b="b"/>
                <a:pathLst>
                  <a:path w="67" h="51" extrusionOk="0">
                    <a:moveTo>
                      <a:pt x="0" y="2"/>
                    </a:moveTo>
                    <a:lnTo>
                      <a:pt x="24" y="1"/>
                    </a:lnTo>
                    <a:lnTo>
                      <a:pt x="39" y="0"/>
                    </a:lnTo>
                    <a:lnTo>
                      <a:pt x="45" y="1"/>
                    </a:lnTo>
                    <a:lnTo>
                      <a:pt x="51" y="2"/>
                    </a:lnTo>
                    <a:lnTo>
                      <a:pt x="58" y="4"/>
                    </a:lnTo>
                    <a:lnTo>
                      <a:pt x="67" y="8"/>
                    </a:lnTo>
                    <a:lnTo>
                      <a:pt x="55" y="13"/>
                    </a:lnTo>
                    <a:lnTo>
                      <a:pt x="46" y="19"/>
                    </a:lnTo>
                    <a:lnTo>
                      <a:pt x="42" y="22"/>
                    </a:lnTo>
                    <a:lnTo>
                      <a:pt x="36" y="24"/>
                    </a:lnTo>
                    <a:lnTo>
                      <a:pt x="29" y="26"/>
                    </a:lnTo>
                    <a:lnTo>
                      <a:pt x="20" y="26"/>
                    </a:lnTo>
                    <a:lnTo>
                      <a:pt x="24" y="26"/>
                    </a:lnTo>
                    <a:lnTo>
                      <a:pt x="34" y="26"/>
                    </a:lnTo>
                    <a:lnTo>
                      <a:pt x="29" y="34"/>
                    </a:lnTo>
                    <a:lnTo>
                      <a:pt x="25" y="40"/>
                    </a:lnTo>
                    <a:lnTo>
                      <a:pt x="22" y="44"/>
                    </a:lnTo>
                    <a:lnTo>
                      <a:pt x="20" y="46"/>
                    </a:lnTo>
                    <a:lnTo>
                      <a:pt x="12" y="48"/>
                    </a:lnTo>
                    <a:lnTo>
                      <a:pt x="0" y="51"/>
                    </a:lnTo>
                    <a:lnTo>
                      <a:pt x="0" y="2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</p:grpSp>
        <p:sp>
          <p:nvSpPr>
            <p:cNvPr id="1002" name="Google Shape;1002;p59"/>
            <p:cNvSpPr/>
            <p:nvPr/>
          </p:nvSpPr>
          <p:spPr>
            <a:xfrm>
              <a:off x="2011428" y="3495483"/>
              <a:ext cx="38095" cy="59552"/>
            </a:xfrm>
            <a:custGeom>
              <a:avLst/>
              <a:gdLst/>
              <a:ahLst/>
              <a:cxnLst/>
              <a:rect l="l" t="t" r="r" b="b"/>
              <a:pathLst>
                <a:path w="80" h="34" extrusionOk="0">
                  <a:moveTo>
                    <a:pt x="0" y="15"/>
                  </a:moveTo>
                  <a:lnTo>
                    <a:pt x="1" y="19"/>
                  </a:lnTo>
                  <a:lnTo>
                    <a:pt x="2" y="21"/>
                  </a:lnTo>
                  <a:lnTo>
                    <a:pt x="4" y="24"/>
                  </a:lnTo>
                  <a:lnTo>
                    <a:pt x="7" y="26"/>
                  </a:lnTo>
                  <a:lnTo>
                    <a:pt x="13" y="29"/>
                  </a:lnTo>
                  <a:lnTo>
                    <a:pt x="22" y="31"/>
                  </a:lnTo>
                  <a:lnTo>
                    <a:pt x="40" y="33"/>
                  </a:lnTo>
                  <a:lnTo>
                    <a:pt x="54" y="34"/>
                  </a:lnTo>
                  <a:lnTo>
                    <a:pt x="58" y="33"/>
                  </a:lnTo>
                  <a:lnTo>
                    <a:pt x="62" y="32"/>
                  </a:lnTo>
                  <a:lnTo>
                    <a:pt x="65" y="29"/>
                  </a:lnTo>
                  <a:lnTo>
                    <a:pt x="67" y="27"/>
                  </a:lnTo>
                  <a:lnTo>
                    <a:pt x="73" y="21"/>
                  </a:lnTo>
                  <a:lnTo>
                    <a:pt x="80" y="15"/>
                  </a:lnTo>
                  <a:lnTo>
                    <a:pt x="75" y="10"/>
                  </a:lnTo>
                  <a:lnTo>
                    <a:pt x="70" y="7"/>
                  </a:lnTo>
                  <a:lnTo>
                    <a:pt x="65" y="4"/>
                  </a:lnTo>
                  <a:lnTo>
                    <a:pt x="60" y="2"/>
                  </a:lnTo>
                  <a:lnTo>
                    <a:pt x="55" y="0"/>
                  </a:lnTo>
                  <a:lnTo>
                    <a:pt x="51" y="0"/>
                  </a:lnTo>
                  <a:lnTo>
                    <a:pt x="45" y="1"/>
                  </a:lnTo>
                  <a:lnTo>
                    <a:pt x="41" y="2"/>
                  </a:lnTo>
                  <a:lnTo>
                    <a:pt x="34" y="2"/>
                  </a:lnTo>
                  <a:lnTo>
                    <a:pt x="21" y="2"/>
                  </a:lnTo>
                  <a:lnTo>
                    <a:pt x="13" y="3"/>
                  </a:lnTo>
                  <a:lnTo>
                    <a:pt x="7" y="5"/>
                  </a:lnTo>
                  <a:lnTo>
                    <a:pt x="4" y="7"/>
                  </a:lnTo>
                  <a:lnTo>
                    <a:pt x="2" y="9"/>
                  </a:lnTo>
                  <a:lnTo>
                    <a:pt x="1" y="11"/>
                  </a:lnTo>
                  <a:lnTo>
                    <a:pt x="0" y="1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003" name="Google Shape;1003;p59"/>
            <p:cNvSpPr/>
            <p:nvPr/>
          </p:nvSpPr>
          <p:spPr>
            <a:xfrm>
              <a:off x="2078093" y="3501921"/>
              <a:ext cx="1905" cy="59552"/>
            </a:xfrm>
            <a:custGeom>
              <a:avLst/>
              <a:gdLst/>
              <a:ahLst/>
              <a:cxnLst/>
              <a:rect l="l" t="t" r="r" b="b"/>
              <a:pathLst>
                <a:path w="7" h="13" extrusionOk="0">
                  <a:moveTo>
                    <a:pt x="0" y="0"/>
                  </a:moveTo>
                  <a:lnTo>
                    <a:pt x="7" y="13"/>
                  </a:lnTo>
                  <a:lnTo>
                    <a:pt x="7" y="7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004" name="Google Shape;1004;p59"/>
            <p:cNvSpPr/>
            <p:nvPr/>
          </p:nvSpPr>
          <p:spPr>
            <a:xfrm>
              <a:off x="2093331" y="3503529"/>
              <a:ext cx="7619" cy="59553"/>
            </a:xfrm>
            <a:custGeom>
              <a:avLst/>
              <a:gdLst/>
              <a:ahLst/>
              <a:cxnLst/>
              <a:rect l="l" t="t" r="r" b="b"/>
              <a:pathLst>
                <a:path w="20" h="6" extrusionOk="0">
                  <a:moveTo>
                    <a:pt x="0" y="0"/>
                  </a:moveTo>
                  <a:lnTo>
                    <a:pt x="7" y="3"/>
                  </a:lnTo>
                  <a:lnTo>
                    <a:pt x="20" y="6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005" name="Google Shape;1005;p59"/>
            <p:cNvSpPr/>
            <p:nvPr/>
          </p:nvSpPr>
          <p:spPr>
            <a:xfrm>
              <a:off x="2110476" y="3493872"/>
              <a:ext cx="9523" cy="57943"/>
            </a:xfrm>
            <a:custGeom>
              <a:avLst/>
              <a:gdLst/>
              <a:ahLst/>
              <a:cxnLst/>
              <a:rect l="l" t="t" r="r" b="b"/>
              <a:pathLst>
                <a:path w="14" h="12" extrusionOk="0">
                  <a:moveTo>
                    <a:pt x="0" y="12"/>
                  </a:moveTo>
                  <a:lnTo>
                    <a:pt x="14" y="0"/>
                  </a:lnTo>
                  <a:lnTo>
                    <a:pt x="0" y="1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006" name="Google Shape;1006;p59"/>
            <p:cNvSpPr/>
            <p:nvPr/>
          </p:nvSpPr>
          <p:spPr>
            <a:xfrm>
              <a:off x="2085714" y="3485826"/>
              <a:ext cx="13334" cy="59552"/>
            </a:xfrm>
            <a:custGeom>
              <a:avLst/>
              <a:gdLst/>
              <a:ahLst/>
              <a:cxnLst/>
              <a:rect l="l" t="t" r="r" b="b"/>
              <a:pathLst>
                <a:path w="27" h="7" extrusionOk="0">
                  <a:moveTo>
                    <a:pt x="0" y="0"/>
                  </a:moveTo>
                  <a:lnTo>
                    <a:pt x="0" y="4"/>
                  </a:lnTo>
                  <a:lnTo>
                    <a:pt x="2" y="6"/>
                  </a:lnTo>
                  <a:lnTo>
                    <a:pt x="7" y="7"/>
                  </a:lnTo>
                  <a:lnTo>
                    <a:pt x="10" y="7"/>
                  </a:lnTo>
                  <a:lnTo>
                    <a:pt x="15" y="6"/>
                  </a:lnTo>
                  <a:lnTo>
                    <a:pt x="19" y="4"/>
                  </a:lnTo>
                  <a:lnTo>
                    <a:pt x="23" y="2"/>
                  </a:lnTo>
                  <a:lnTo>
                    <a:pt x="27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007" name="Google Shape;1007;p59"/>
            <p:cNvSpPr/>
            <p:nvPr/>
          </p:nvSpPr>
          <p:spPr>
            <a:xfrm>
              <a:off x="2144762" y="3514797"/>
              <a:ext cx="17142" cy="61162"/>
            </a:xfrm>
            <a:custGeom>
              <a:avLst/>
              <a:gdLst/>
              <a:ahLst/>
              <a:cxnLst/>
              <a:rect l="l" t="t" r="r" b="b"/>
              <a:pathLst>
                <a:path w="27" h="6" extrusionOk="0">
                  <a:moveTo>
                    <a:pt x="0" y="0"/>
                  </a:moveTo>
                  <a:lnTo>
                    <a:pt x="11" y="3"/>
                  </a:lnTo>
                  <a:lnTo>
                    <a:pt x="27" y="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cxnSp>
          <p:nvCxnSpPr>
            <p:cNvPr id="1008" name="Google Shape;1008;p59"/>
            <p:cNvCxnSpPr/>
            <p:nvPr/>
          </p:nvCxnSpPr>
          <p:spPr>
            <a:xfrm rot="10800000">
              <a:off x="2154284" y="3511578"/>
              <a:ext cx="7619" cy="9657"/>
            </a:xfrm>
            <a:prstGeom prst="straightConnector1">
              <a:avLst/>
            </a:prstGeom>
            <a:noFill/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09" name="Google Shape;1009;p59"/>
            <p:cNvCxnSpPr/>
            <p:nvPr/>
          </p:nvCxnSpPr>
          <p:spPr>
            <a:xfrm flipH="1">
              <a:off x="2154284" y="3537329"/>
              <a:ext cx="7619" cy="11266"/>
            </a:xfrm>
            <a:prstGeom prst="straightConnector1">
              <a:avLst/>
            </a:prstGeom>
            <a:noFill/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010" name="Google Shape;1010;p59"/>
            <p:cNvSpPr/>
            <p:nvPr/>
          </p:nvSpPr>
          <p:spPr>
            <a:xfrm>
              <a:off x="2154285" y="3532501"/>
              <a:ext cx="13334" cy="59553"/>
            </a:xfrm>
            <a:custGeom>
              <a:avLst/>
              <a:gdLst/>
              <a:ahLst/>
              <a:cxnLst/>
              <a:rect l="l" t="t" r="r" b="b"/>
              <a:pathLst>
                <a:path w="20" h="24" extrusionOk="0">
                  <a:moveTo>
                    <a:pt x="0" y="24"/>
                  </a:moveTo>
                  <a:lnTo>
                    <a:pt x="2" y="24"/>
                  </a:lnTo>
                  <a:lnTo>
                    <a:pt x="6" y="22"/>
                  </a:lnTo>
                  <a:lnTo>
                    <a:pt x="9" y="20"/>
                  </a:lnTo>
                  <a:lnTo>
                    <a:pt x="12" y="16"/>
                  </a:lnTo>
                  <a:lnTo>
                    <a:pt x="15" y="13"/>
                  </a:lnTo>
                  <a:lnTo>
                    <a:pt x="18" y="9"/>
                  </a:lnTo>
                  <a:lnTo>
                    <a:pt x="19" y="4"/>
                  </a:lnTo>
                  <a:lnTo>
                    <a:pt x="2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011" name="Google Shape;1011;p59"/>
            <p:cNvSpPr/>
            <p:nvPr/>
          </p:nvSpPr>
          <p:spPr>
            <a:xfrm>
              <a:off x="2161904" y="3561473"/>
              <a:ext cx="20953" cy="56335"/>
            </a:xfrm>
            <a:custGeom>
              <a:avLst/>
              <a:gdLst/>
              <a:ahLst/>
              <a:cxnLst/>
              <a:rect l="l" t="t" r="r" b="b"/>
              <a:pathLst>
                <a:path w="33" h="25" extrusionOk="0">
                  <a:moveTo>
                    <a:pt x="13" y="7"/>
                  </a:moveTo>
                  <a:lnTo>
                    <a:pt x="0" y="19"/>
                  </a:lnTo>
                  <a:lnTo>
                    <a:pt x="10" y="20"/>
                  </a:lnTo>
                  <a:lnTo>
                    <a:pt x="19" y="22"/>
                  </a:lnTo>
                  <a:lnTo>
                    <a:pt x="27" y="25"/>
                  </a:lnTo>
                  <a:lnTo>
                    <a:pt x="33" y="25"/>
                  </a:lnTo>
                  <a:lnTo>
                    <a:pt x="33" y="0"/>
                  </a:lnTo>
                  <a:lnTo>
                    <a:pt x="27" y="0"/>
                  </a:lnTo>
                  <a:lnTo>
                    <a:pt x="13" y="7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012" name="Google Shape;1012;p59"/>
            <p:cNvSpPr/>
            <p:nvPr/>
          </p:nvSpPr>
          <p:spPr>
            <a:xfrm>
              <a:off x="2169524" y="3609759"/>
              <a:ext cx="19048" cy="57943"/>
            </a:xfrm>
            <a:custGeom>
              <a:avLst/>
              <a:gdLst/>
              <a:ahLst/>
              <a:cxnLst/>
              <a:rect l="l" t="t" r="r" b="b"/>
              <a:pathLst>
                <a:path w="40" h="18" extrusionOk="0">
                  <a:moveTo>
                    <a:pt x="0" y="0"/>
                  </a:moveTo>
                  <a:lnTo>
                    <a:pt x="3" y="6"/>
                  </a:lnTo>
                  <a:lnTo>
                    <a:pt x="6" y="11"/>
                  </a:lnTo>
                  <a:lnTo>
                    <a:pt x="10" y="14"/>
                  </a:lnTo>
                  <a:lnTo>
                    <a:pt x="15" y="16"/>
                  </a:lnTo>
                  <a:lnTo>
                    <a:pt x="27" y="18"/>
                  </a:lnTo>
                  <a:lnTo>
                    <a:pt x="40" y="18"/>
                  </a:lnTo>
                  <a:lnTo>
                    <a:pt x="40" y="0"/>
                  </a:lnTo>
                  <a:lnTo>
                    <a:pt x="30" y="0"/>
                  </a:lnTo>
                  <a:lnTo>
                    <a:pt x="20" y="0"/>
                  </a:lnTo>
                  <a:lnTo>
                    <a:pt x="10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013" name="Google Shape;1013;p59"/>
            <p:cNvSpPr/>
            <p:nvPr/>
          </p:nvSpPr>
          <p:spPr>
            <a:xfrm>
              <a:off x="2180952" y="3635511"/>
              <a:ext cx="3810" cy="57943"/>
            </a:xfrm>
            <a:custGeom>
              <a:avLst/>
              <a:gdLst/>
              <a:ahLst/>
              <a:cxnLst/>
              <a:rect l="l" t="t" r="r" b="b"/>
              <a:pathLst>
                <a:path w="11" h="32" extrusionOk="0">
                  <a:moveTo>
                    <a:pt x="4" y="32"/>
                  </a:moveTo>
                  <a:lnTo>
                    <a:pt x="6" y="28"/>
                  </a:lnTo>
                  <a:lnTo>
                    <a:pt x="8" y="25"/>
                  </a:lnTo>
                  <a:lnTo>
                    <a:pt x="9" y="22"/>
                  </a:lnTo>
                  <a:lnTo>
                    <a:pt x="10" y="18"/>
                  </a:lnTo>
                  <a:lnTo>
                    <a:pt x="11" y="9"/>
                  </a:lnTo>
                  <a:lnTo>
                    <a:pt x="11" y="0"/>
                  </a:lnTo>
                  <a:lnTo>
                    <a:pt x="6" y="3"/>
                  </a:lnTo>
                  <a:lnTo>
                    <a:pt x="3" y="7"/>
                  </a:lnTo>
                  <a:lnTo>
                    <a:pt x="1" y="11"/>
                  </a:lnTo>
                  <a:lnTo>
                    <a:pt x="0" y="16"/>
                  </a:lnTo>
                  <a:lnTo>
                    <a:pt x="0" y="20"/>
                  </a:lnTo>
                  <a:lnTo>
                    <a:pt x="1" y="24"/>
                  </a:lnTo>
                  <a:lnTo>
                    <a:pt x="2" y="28"/>
                  </a:lnTo>
                  <a:lnTo>
                    <a:pt x="4" y="3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014" name="Google Shape;1014;p59"/>
            <p:cNvSpPr/>
            <p:nvPr/>
          </p:nvSpPr>
          <p:spPr>
            <a:xfrm>
              <a:off x="2207617" y="3666093"/>
              <a:ext cx="1905" cy="56333"/>
            </a:xfrm>
            <a:custGeom>
              <a:avLst/>
              <a:gdLst/>
              <a:ahLst/>
              <a:cxnLst/>
              <a:rect l="l" t="t" r="r" b="b"/>
              <a:pathLst>
                <a:path w="14" h="24" extrusionOk="0">
                  <a:moveTo>
                    <a:pt x="0" y="0"/>
                  </a:moveTo>
                  <a:lnTo>
                    <a:pt x="0" y="24"/>
                  </a:lnTo>
                  <a:lnTo>
                    <a:pt x="14" y="12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015" name="Google Shape;1015;p59"/>
            <p:cNvSpPr/>
            <p:nvPr/>
          </p:nvSpPr>
          <p:spPr>
            <a:xfrm>
              <a:off x="2161904" y="3678970"/>
              <a:ext cx="19048" cy="59552"/>
            </a:xfrm>
            <a:custGeom>
              <a:avLst/>
              <a:gdLst/>
              <a:ahLst/>
              <a:cxnLst/>
              <a:rect l="l" t="t" r="r" b="b"/>
              <a:pathLst>
                <a:path w="27" h="18" extrusionOk="0">
                  <a:moveTo>
                    <a:pt x="0" y="12"/>
                  </a:moveTo>
                  <a:lnTo>
                    <a:pt x="7" y="15"/>
                  </a:lnTo>
                  <a:lnTo>
                    <a:pt x="13" y="18"/>
                  </a:lnTo>
                  <a:lnTo>
                    <a:pt x="22" y="7"/>
                  </a:lnTo>
                  <a:lnTo>
                    <a:pt x="27" y="0"/>
                  </a:lnTo>
                  <a:lnTo>
                    <a:pt x="22" y="0"/>
                  </a:lnTo>
                  <a:lnTo>
                    <a:pt x="18" y="1"/>
                  </a:lnTo>
                  <a:lnTo>
                    <a:pt x="13" y="2"/>
                  </a:lnTo>
                  <a:lnTo>
                    <a:pt x="10" y="4"/>
                  </a:lnTo>
                  <a:lnTo>
                    <a:pt x="5" y="8"/>
                  </a:lnTo>
                  <a:lnTo>
                    <a:pt x="0" y="1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016" name="Google Shape;1016;p59"/>
            <p:cNvSpPr/>
            <p:nvPr/>
          </p:nvSpPr>
          <p:spPr>
            <a:xfrm>
              <a:off x="2144761" y="3744959"/>
              <a:ext cx="28570" cy="57943"/>
            </a:xfrm>
            <a:custGeom>
              <a:avLst/>
              <a:gdLst/>
              <a:ahLst/>
              <a:cxnLst/>
              <a:rect l="l" t="t" r="r" b="b"/>
              <a:pathLst>
                <a:path w="47" h="49" extrusionOk="0">
                  <a:moveTo>
                    <a:pt x="0" y="36"/>
                  </a:moveTo>
                  <a:lnTo>
                    <a:pt x="1" y="39"/>
                  </a:lnTo>
                  <a:lnTo>
                    <a:pt x="2" y="41"/>
                  </a:lnTo>
                  <a:lnTo>
                    <a:pt x="4" y="43"/>
                  </a:lnTo>
                  <a:lnTo>
                    <a:pt x="6" y="45"/>
                  </a:lnTo>
                  <a:lnTo>
                    <a:pt x="12" y="48"/>
                  </a:lnTo>
                  <a:lnTo>
                    <a:pt x="14" y="49"/>
                  </a:lnTo>
                  <a:lnTo>
                    <a:pt x="18" y="49"/>
                  </a:lnTo>
                  <a:lnTo>
                    <a:pt x="24" y="46"/>
                  </a:lnTo>
                  <a:lnTo>
                    <a:pt x="29" y="42"/>
                  </a:lnTo>
                  <a:lnTo>
                    <a:pt x="35" y="39"/>
                  </a:lnTo>
                  <a:lnTo>
                    <a:pt x="39" y="35"/>
                  </a:lnTo>
                  <a:lnTo>
                    <a:pt x="44" y="31"/>
                  </a:lnTo>
                  <a:lnTo>
                    <a:pt x="46" y="27"/>
                  </a:lnTo>
                  <a:lnTo>
                    <a:pt x="47" y="24"/>
                  </a:lnTo>
                  <a:lnTo>
                    <a:pt x="47" y="12"/>
                  </a:lnTo>
                  <a:lnTo>
                    <a:pt x="47" y="0"/>
                  </a:lnTo>
                  <a:lnTo>
                    <a:pt x="27" y="0"/>
                  </a:lnTo>
                  <a:lnTo>
                    <a:pt x="17" y="8"/>
                  </a:lnTo>
                  <a:lnTo>
                    <a:pt x="9" y="16"/>
                  </a:lnTo>
                  <a:lnTo>
                    <a:pt x="5" y="20"/>
                  </a:lnTo>
                  <a:lnTo>
                    <a:pt x="2" y="25"/>
                  </a:lnTo>
                  <a:lnTo>
                    <a:pt x="1" y="30"/>
                  </a:lnTo>
                  <a:lnTo>
                    <a:pt x="0" y="3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017" name="Google Shape;1017;p59"/>
            <p:cNvSpPr/>
            <p:nvPr/>
          </p:nvSpPr>
          <p:spPr>
            <a:xfrm>
              <a:off x="2167618" y="3720817"/>
              <a:ext cx="15238" cy="57943"/>
            </a:xfrm>
            <a:custGeom>
              <a:avLst/>
              <a:gdLst/>
              <a:ahLst/>
              <a:cxnLst/>
              <a:rect l="l" t="t" r="r" b="b"/>
              <a:pathLst>
                <a:path w="26" h="9" extrusionOk="0">
                  <a:moveTo>
                    <a:pt x="0" y="0"/>
                  </a:moveTo>
                  <a:lnTo>
                    <a:pt x="0" y="4"/>
                  </a:lnTo>
                  <a:lnTo>
                    <a:pt x="3" y="7"/>
                  </a:lnTo>
                  <a:lnTo>
                    <a:pt x="6" y="8"/>
                  </a:lnTo>
                  <a:lnTo>
                    <a:pt x="11" y="9"/>
                  </a:lnTo>
                  <a:lnTo>
                    <a:pt x="15" y="8"/>
                  </a:lnTo>
                  <a:lnTo>
                    <a:pt x="20" y="7"/>
                  </a:lnTo>
                  <a:lnTo>
                    <a:pt x="23" y="4"/>
                  </a:lnTo>
                  <a:lnTo>
                    <a:pt x="26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018" name="Google Shape;1018;p59"/>
            <p:cNvSpPr/>
            <p:nvPr/>
          </p:nvSpPr>
          <p:spPr>
            <a:xfrm>
              <a:off x="1546667" y="3387643"/>
              <a:ext cx="19048" cy="57943"/>
            </a:xfrm>
            <a:custGeom>
              <a:avLst/>
              <a:gdLst/>
              <a:ahLst/>
              <a:cxnLst/>
              <a:rect l="l" t="t" r="r" b="b"/>
              <a:pathLst>
                <a:path w="39" h="18" extrusionOk="0">
                  <a:moveTo>
                    <a:pt x="0" y="0"/>
                  </a:moveTo>
                  <a:lnTo>
                    <a:pt x="0" y="18"/>
                  </a:lnTo>
                  <a:lnTo>
                    <a:pt x="6" y="18"/>
                  </a:lnTo>
                  <a:lnTo>
                    <a:pt x="13" y="18"/>
                  </a:lnTo>
                  <a:lnTo>
                    <a:pt x="23" y="17"/>
                  </a:lnTo>
                  <a:lnTo>
                    <a:pt x="30" y="14"/>
                  </a:lnTo>
                  <a:lnTo>
                    <a:pt x="34" y="12"/>
                  </a:lnTo>
                  <a:lnTo>
                    <a:pt x="37" y="10"/>
                  </a:lnTo>
                  <a:lnTo>
                    <a:pt x="38" y="8"/>
                  </a:lnTo>
                  <a:lnTo>
                    <a:pt x="39" y="6"/>
                  </a:lnTo>
                  <a:lnTo>
                    <a:pt x="29" y="5"/>
                  </a:lnTo>
                  <a:lnTo>
                    <a:pt x="19" y="3"/>
                  </a:lnTo>
                  <a:lnTo>
                    <a:pt x="10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grpSp>
          <p:nvGrpSpPr>
            <p:cNvPr id="1019" name="Google Shape;1019;p59"/>
            <p:cNvGrpSpPr/>
            <p:nvPr/>
          </p:nvGrpSpPr>
          <p:grpSpPr>
            <a:xfrm>
              <a:off x="1697143" y="3218641"/>
              <a:ext cx="158096" cy="197973"/>
              <a:chOff x="1199" y="2121"/>
              <a:chExt cx="97" cy="123"/>
            </a:xfrm>
          </p:grpSpPr>
          <p:sp>
            <p:nvSpPr>
              <p:cNvPr id="1020" name="Google Shape;1020;p59"/>
              <p:cNvSpPr/>
              <p:nvPr/>
            </p:nvSpPr>
            <p:spPr>
              <a:xfrm>
                <a:off x="1274" y="2236"/>
                <a:ext cx="16" cy="8"/>
              </a:xfrm>
              <a:custGeom>
                <a:avLst/>
                <a:gdLst/>
                <a:ahLst/>
                <a:cxnLst/>
                <a:rect l="l" t="t" r="r" b="b"/>
                <a:pathLst>
                  <a:path w="52" h="25" extrusionOk="0">
                    <a:moveTo>
                      <a:pt x="0" y="25"/>
                    </a:moveTo>
                    <a:lnTo>
                      <a:pt x="7" y="25"/>
                    </a:lnTo>
                    <a:lnTo>
                      <a:pt x="15" y="24"/>
                    </a:lnTo>
                    <a:lnTo>
                      <a:pt x="23" y="22"/>
                    </a:lnTo>
                    <a:lnTo>
                      <a:pt x="30" y="19"/>
                    </a:lnTo>
                    <a:lnTo>
                      <a:pt x="38" y="15"/>
                    </a:lnTo>
                    <a:lnTo>
                      <a:pt x="43" y="11"/>
                    </a:lnTo>
                    <a:lnTo>
                      <a:pt x="49" y="6"/>
                    </a:lnTo>
                    <a:lnTo>
                      <a:pt x="52" y="0"/>
                    </a:lnTo>
                    <a:lnTo>
                      <a:pt x="40" y="0"/>
                    </a:lnTo>
                    <a:lnTo>
                      <a:pt x="31" y="0"/>
                    </a:lnTo>
                    <a:lnTo>
                      <a:pt x="23" y="1"/>
                    </a:lnTo>
                    <a:lnTo>
                      <a:pt x="16" y="3"/>
                    </a:lnTo>
                    <a:lnTo>
                      <a:pt x="11" y="6"/>
                    </a:lnTo>
                    <a:lnTo>
                      <a:pt x="5" y="10"/>
                    </a:lnTo>
                    <a:lnTo>
                      <a:pt x="2" y="16"/>
                    </a:lnTo>
                    <a:lnTo>
                      <a:pt x="0" y="25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1021" name="Google Shape;1021;p59"/>
              <p:cNvSpPr/>
              <p:nvPr/>
            </p:nvSpPr>
            <p:spPr>
              <a:xfrm>
                <a:off x="1199" y="2131"/>
                <a:ext cx="11" cy="4"/>
              </a:xfrm>
              <a:custGeom>
                <a:avLst/>
                <a:gdLst/>
                <a:ahLst/>
                <a:cxnLst/>
                <a:rect l="l" t="t" r="r" b="b"/>
                <a:pathLst>
                  <a:path w="33" h="13" extrusionOk="0">
                    <a:moveTo>
                      <a:pt x="0" y="0"/>
                    </a:moveTo>
                    <a:lnTo>
                      <a:pt x="0" y="6"/>
                    </a:lnTo>
                    <a:lnTo>
                      <a:pt x="0" y="13"/>
                    </a:lnTo>
                    <a:lnTo>
                      <a:pt x="9" y="13"/>
                    </a:lnTo>
                    <a:lnTo>
                      <a:pt x="16" y="13"/>
                    </a:lnTo>
                    <a:lnTo>
                      <a:pt x="24" y="11"/>
                    </a:lnTo>
                    <a:lnTo>
                      <a:pt x="33" y="6"/>
                    </a:lnTo>
                    <a:lnTo>
                      <a:pt x="24" y="3"/>
                    </a:lnTo>
                    <a:lnTo>
                      <a:pt x="16" y="1"/>
                    </a:lnTo>
                    <a:lnTo>
                      <a:pt x="9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1022" name="Google Shape;1022;p59"/>
              <p:cNvSpPr/>
              <p:nvPr/>
            </p:nvSpPr>
            <p:spPr>
              <a:xfrm>
                <a:off x="1210" y="2121"/>
                <a:ext cx="20" cy="28"/>
              </a:xfrm>
              <a:custGeom>
                <a:avLst/>
                <a:gdLst/>
                <a:ahLst/>
                <a:cxnLst/>
                <a:rect l="l" t="t" r="r" b="b"/>
                <a:pathLst>
                  <a:path w="67" h="86" extrusionOk="0">
                    <a:moveTo>
                      <a:pt x="26" y="18"/>
                    </a:moveTo>
                    <a:lnTo>
                      <a:pt x="0" y="0"/>
                    </a:lnTo>
                    <a:lnTo>
                      <a:pt x="26" y="0"/>
                    </a:lnTo>
                    <a:lnTo>
                      <a:pt x="29" y="4"/>
                    </a:lnTo>
                    <a:lnTo>
                      <a:pt x="33" y="8"/>
                    </a:lnTo>
                    <a:lnTo>
                      <a:pt x="36" y="11"/>
                    </a:lnTo>
                    <a:lnTo>
                      <a:pt x="39" y="14"/>
                    </a:lnTo>
                    <a:lnTo>
                      <a:pt x="47" y="17"/>
                    </a:lnTo>
                    <a:lnTo>
                      <a:pt x="54" y="18"/>
                    </a:lnTo>
                    <a:lnTo>
                      <a:pt x="58" y="30"/>
                    </a:lnTo>
                    <a:lnTo>
                      <a:pt x="62" y="40"/>
                    </a:lnTo>
                    <a:lnTo>
                      <a:pt x="63" y="45"/>
                    </a:lnTo>
                    <a:lnTo>
                      <a:pt x="66" y="50"/>
                    </a:lnTo>
                    <a:lnTo>
                      <a:pt x="66" y="55"/>
                    </a:lnTo>
                    <a:lnTo>
                      <a:pt x="67" y="61"/>
                    </a:lnTo>
                    <a:lnTo>
                      <a:pt x="63" y="74"/>
                    </a:lnTo>
                    <a:lnTo>
                      <a:pt x="60" y="86"/>
                    </a:lnTo>
                    <a:lnTo>
                      <a:pt x="55" y="69"/>
                    </a:lnTo>
                    <a:lnTo>
                      <a:pt x="51" y="54"/>
                    </a:lnTo>
                    <a:lnTo>
                      <a:pt x="50" y="47"/>
                    </a:lnTo>
                    <a:lnTo>
                      <a:pt x="50" y="41"/>
                    </a:lnTo>
                    <a:lnTo>
                      <a:pt x="51" y="35"/>
                    </a:lnTo>
                    <a:lnTo>
                      <a:pt x="54" y="30"/>
                    </a:lnTo>
                    <a:lnTo>
                      <a:pt x="44" y="30"/>
                    </a:lnTo>
                    <a:lnTo>
                      <a:pt x="35" y="29"/>
                    </a:lnTo>
                    <a:lnTo>
                      <a:pt x="32" y="27"/>
                    </a:lnTo>
                    <a:lnTo>
                      <a:pt x="28" y="25"/>
                    </a:lnTo>
                    <a:lnTo>
                      <a:pt x="27" y="22"/>
                    </a:lnTo>
                    <a:lnTo>
                      <a:pt x="26" y="18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1023" name="Google Shape;1023;p59"/>
              <p:cNvSpPr/>
              <p:nvPr/>
            </p:nvSpPr>
            <p:spPr>
              <a:xfrm>
                <a:off x="1201" y="2159"/>
                <a:ext cx="16" cy="28"/>
              </a:xfrm>
              <a:custGeom>
                <a:avLst/>
                <a:gdLst/>
                <a:ahLst/>
                <a:cxnLst/>
                <a:rect l="l" t="t" r="r" b="b"/>
                <a:pathLst>
                  <a:path w="49" h="86" extrusionOk="0">
                    <a:moveTo>
                      <a:pt x="27" y="12"/>
                    </a:moveTo>
                    <a:lnTo>
                      <a:pt x="20" y="6"/>
                    </a:lnTo>
                    <a:lnTo>
                      <a:pt x="14" y="0"/>
                    </a:lnTo>
                    <a:lnTo>
                      <a:pt x="9" y="5"/>
                    </a:lnTo>
                    <a:lnTo>
                      <a:pt x="5" y="13"/>
                    </a:lnTo>
                    <a:lnTo>
                      <a:pt x="1" y="21"/>
                    </a:lnTo>
                    <a:lnTo>
                      <a:pt x="0" y="30"/>
                    </a:lnTo>
                    <a:lnTo>
                      <a:pt x="0" y="36"/>
                    </a:lnTo>
                    <a:lnTo>
                      <a:pt x="3" y="43"/>
                    </a:lnTo>
                    <a:lnTo>
                      <a:pt x="5" y="50"/>
                    </a:lnTo>
                    <a:lnTo>
                      <a:pt x="8" y="58"/>
                    </a:lnTo>
                    <a:lnTo>
                      <a:pt x="12" y="66"/>
                    </a:lnTo>
                    <a:lnTo>
                      <a:pt x="17" y="74"/>
                    </a:lnTo>
                    <a:lnTo>
                      <a:pt x="22" y="80"/>
                    </a:lnTo>
                    <a:lnTo>
                      <a:pt x="27" y="86"/>
                    </a:lnTo>
                    <a:lnTo>
                      <a:pt x="31" y="79"/>
                    </a:lnTo>
                    <a:lnTo>
                      <a:pt x="37" y="69"/>
                    </a:lnTo>
                    <a:lnTo>
                      <a:pt x="42" y="57"/>
                    </a:lnTo>
                    <a:lnTo>
                      <a:pt x="46" y="45"/>
                    </a:lnTo>
                    <a:lnTo>
                      <a:pt x="49" y="39"/>
                    </a:lnTo>
                    <a:lnTo>
                      <a:pt x="49" y="33"/>
                    </a:lnTo>
                    <a:lnTo>
                      <a:pt x="49" y="26"/>
                    </a:lnTo>
                    <a:lnTo>
                      <a:pt x="48" y="22"/>
                    </a:lnTo>
                    <a:lnTo>
                      <a:pt x="44" y="18"/>
                    </a:lnTo>
                    <a:lnTo>
                      <a:pt x="40" y="15"/>
                    </a:lnTo>
                    <a:lnTo>
                      <a:pt x="34" y="13"/>
                    </a:lnTo>
                    <a:lnTo>
                      <a:pt x="27" y="12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1024" name="Google Shape;1024;p59"/>
              <p:cNvSpPr/>
              <p:nvPr/>
            </p:nvSpPr>
            <p:spPr>
              <a:xfrm>
                <a:off x="1226" y="2161"/>
                <a:ext cx="2" cy="4"/>
              </a:xfrm>
              <a:custGeom>
                <a:avLst/>
                <a:gdLst/>
                <a:ahLst/>
                <a:cxnLst/>
                <a:rect l="l" t="t" r="r" b="b"/>
                <a:pathLst>
                  <a:path w="6" h="12" extrusionOk="0">
                    <a:moveTo>
                      <a:pt x="0" y="12"/>
                    </a:moveTo>
                    <a:lnTo>
                      <a:pt x="6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10"/>
                    </a:lnTo>
                    <a:lnTo>
                      <a:pt x="0" y="12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1025" name="Google Shape;1025;p59"/>
              <p:cNvSpPr/>
              <p:nvPr/>
            </p:nvSpPr>
            <p:spPr>
              <a:xfrm>
                <a:off x="1230" y="2154"/>
                <a:ext cx="13" cy="15"/>
              </a:xfrm>
              <a:custGeom>
                <a:avLst/>
                <a:gdLst/>
                <a:ahLst/>
                <a:cxnLst/>
                <a:rect l="l" t="t" r="r" b="b"/>
                <a:pathLst>
                  <a:path w="39" h="48" extrusionOk="0">
                    <a:moveTo>
                      <a:pt x="0" y="0"/>
                    </a:moveTo>
                    <a:lnTo>
                      <a:pt x="11" y="9"/>
                    </a:lnTo>
                    <a:lnTo>
                      <a:pt x="22" y="17"/>
                    </a:lnTo>
                    <a:lnTo>
                      <a:pt x="32" y="24"/>
                    </a:lnTo>
                    <a:lnTo>
                      <a:pt x="39" y="30"/>
                    </a:lnTo>
                    <a:lnTo>
                      <a:pt x="36" y="39"/>
                    </a:lnTo>
                    <a:lnTo>
                      <a:pt x="33" y="48"/>
                    </a:lnTo>
                    <a:lnTo>
                      <a:pt x="18" y="36"/>
                    </a:lnTo>
                    <a:lnTo>
                      <a:pt x="8" y="26"/>
                    </a:lnTo>
                    <a:lnTo>
                      <a:pt x="4" y="21"/>
                    </a:lnTo>
                    <a:lnTo>
                      <a:pt x="2" y="15"/>
                    </a:lnTo>
                    <a:lnTo>
                      <a:pt x="0" y="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1026" name="Google Shape;1026;p59"/>
              <p:cNvSpPr/>
              <p:nvPr/>
            </p:nvSpPr>
            <p:spPr>
              <a:xfrm>
                <a:off x="1247" y="2167"/>
                <a:ext cx="6" cy="14"/>
              </a:xfrm>
              <a:custGeom>
                <a:avLst/>
                <a:gdLst/>
                <a:ahLst/>
                <a:cxnLst/>
                <a:rect l="l" t="t" r="r" b="b"/>
                <a:pathLst>
                  <a:path w="16" h="43" extrusionOk="0">
                    <a:moveTo>
                      <a:pt x="7" y="0"/>
                    </a:moveTo>
                    <a:lnTo>
                      <a:pt x="11" y="9"/>
                    </a:lnTo>
                    <a:lnTo>
                      <a:pt x="15" y="16"/>
                    </a:lnTo>
                    <a:lnTo>
                      <a:pt x="16" y="22"/>
                    </a:lnTo>
                    <a:lnTo>
                      <a:pt x="16" y="27"/>
                    </a:lnTo>
                    <a:lnTo>
                      <a:pt x="15" y="31"/>
                    </a:lnTo>
                    <a:lnTo>
                      <a:pt x="11" y="35"/>
                    </a:lnTo>
                    <a:lnTo>
                      <a:pt x="7" y="39"/>
                    </a:lnTo>
                    <a:lnTo>
                      <a:pt x="0" y="43"/>
                    </a:lnTo>
                    <a:lnTo>
                      <a:pt x="2" y="28"/>
                    </a:lnTo>
                    <a:lnTo>
                      <a:pt x="4" y="18"/>
                    </a:lnTo>
                    <a:lnTo>
                      <a:pt x="6" y="9"/>
                    </a:lnTo>
                    <a:lnTo>
                      <a:pt x="7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1027" name="Google Shape;1027;p59"/>
              <p:cNvSpPr/>
              <p:nvPr/>
            </p:nvSpPr>
            <p:spPr>
              <a:xfrm>
                <a:off x="1248" y="2190"/>
                <a:ext cx="8" cy="12"/>
              </a:xfrm>
              <a:custGeom>
                <a:avLst/>
                <a:gdLst/>
                <a:ahLst/>
                <a:cxnLst/>
                <a:rect l="l" t="t" r="r" b="b"/>
                <a:pathLst>
                  <a:path w="24" h="37" extrusionOk="0">
                    <a:moveTo>
                      <a:pt x="24" y="36"/>
                    </a:moveTo>
                    <a:lnTo>
                      <a:pt x="19" y="27"/>
                    </a:lnTo>
                    <a:lnTo>
                      <a:pt x="15" y="18"/>
                    </a:lnTo>
                    <a:lnTo>
                      <a:pt x="12" y="9"/>
                    </a:lnTo>
                    <a:lnTo>
                      <a:pt x="11" y="0"/>
                    </a:lnTo>
                    <a:lnTo>
                      <a:pt x="6" y="10"/>
                    </a:lnTo>
                    <a:lnTo>
                      <a:pt x="3" y="19"/>
                    </a:lnTo>
                    <a:lnTo>
                      <a:pt x="1" y="26"/>
                    </a:lnTo>
                    <a:lnTo>
                      <a:pt x="0" y="31"/>
                    </a:lnTo>
                    <a:lnTo>
                      <a:pt x="1" y="33"/>
                    </a:lnTo>
                    <a:lnTo>
                      <a:pt x="2" y="35"/>
                    </a:lnTo>
                    <a:lnTo>
                      <a:pt x="4" y="36"/>
                    </a:lnTo>
                    <a:lnTo>
                      <a:pt x="6" y="37"/>
                    </a:lnTo>
                    <a:lnTo>
                      <a:pt x="14" y="37"/>
                    </a:lnTo>
                    <a:lnTo>
                      <a:pt x="24" y="36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1028" name="Google Shape;1028;p59"/>
              <p:cNvSpPr/>
              <p:nvPr/>
            </p:nvSpPr>
            <p:spPr>
              <a:xfrm>
                <a:off x="1265" y="2204"/>
                <a:ext cx="11" cy="17"/>
              </a:xfrm>
              <a:custGeom>
                <a:avLst/>
                <a:gdLst/>
                <a:ahLst/>
                <a:cxnLst/>
                <a:rect l="l" t="t" r="r" b="b"/>
                <a:pathLst>
                  <a:path w="34" h="55" extrusionOk="0">
                    <a:moveTo>
                      <a:pt x="34" y="0"/>
                    </a:moveTo>
                    <a:lnTo>
                      <a:pt x="34" y="13"/>
                    </a:lnTo>
                    <a:lnTo>
                      <a:pt x="34" y="25"/>
                    </a:lnTo>
                    <a:lnTo>
                      <a:pt x="33" y="32"/>
                    </a:lnTo>
                    <a:lnTo>
                      <a:pt x="31" y="38"/>
                    </a:lnTo>
                    <a:lnTo>
                      <a:pt x="29" y="43"/>
                    </a:lnTo>
                    <a:lnTo>
                      <a:pt x="24" y="47"/>
                    </a:lnTo>
                    <a:lnTo>
                      <a:pt x="20" y="51"/>
                    </a:lnTo>
                    <a:lnTo>
                      <a:pt x="14" y="53"/>
                    </a:lnTo>
                    <a:lnTo>
                      <a:pt x="8" y="55"/>
                    </a:lnTo>
                    <a:lnTo>
                      <a:pt x="0" y="55"/>
                    </a:lnTo>
                    <a:lnTo>
                      <a:pt x="9" y="36"/>
                    </a:lnTo>
                    <a:lnTo>
                      <a:pt x="14" y="21"/>
                    </a:lnTo>
                    <a:lnTo>
                      <a:pt x="18" y="16"/>
                    </a:lnTo>
                    <a:lnTo>
                      <a:pt x="22" y="10"/>
                    </a:lnTo>
                    <a:lnTo>
                      <a:pt x="28" y="5"/>
                    </a:lnTo>
                    <a:lnTo>
                      <a:pt x="34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1029" name="Google Shape;1029;p59"/>
              <p:cNvSpPr/>
              <p:nvPr/>
            </p:nvSpPr>
            <p:spPr>
              <a:xfrm>
                <a:off x="1285" y="2215"/>
                <a:ext cx="11" cy="4"/>
              </a:xfrm>
              <a:custGeom>
                <a:avLst/>
                <a:gdLst/>
                <a:ahLst/>
                <a:cxnLst/>
                <a:rect l="l" t="t" r="r" b="b"/>
                <a:pathLst>
                  <a:path w="33" h="12" extrusionOk="0">
                    <a:moveTo>
                      <a:pt x="0" y="0"/>
                    </a:moveTo>
                    <a:lnTo>
                      <a:pt x="2" y="4"/>
                    </a:lnTo>
                    <a:lnTo>
                      <a:pt x="6" y="7"/>
                    </a:lnTo>
                    <a:lnTo>
                      <a:pt x="10" y="9"/>
                    </a:lnTo>
                    <a:lnTo>
                      <a:pt x="14" y="11"/>
                    </a:lnTo>
                    <a:lnTo>
                      <a:pt x="23" y="12"/>
                    </a:lnTo>
                    <a:lnTo>
                      <a:pt x="33" y="12"/>
                    </a:lnTo>
                    <a:lnTo>
                      <a:pt x="28" y="8"/>
                    </a:lnTo>
                    <a:lnTo>
                      <a:pt x="19" y="4"/>
                    </a:lnTo>
                    <a:lnTo>
                      <a:pt x="10" y="1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</p:grpSp>
        <p:sp>
          <p:nvSpPr>
            <p:cNvPr id="1030" name="Google Shape;1030;p59"/>
            <p:cNvSpPr/>
            <p:nvPr/>
          </p:nvSpPr>
          <p:spPr>
            <a:xfrm>
              <a:off x="8672380" y="4665616"/>
              <a:ext cx="15238" cy="57943"/>
            </a:xfrm>
            <a:custGeom>
              <a:avLst/>
              <a:gdLst/>
              <a:ahLst/>
              <a:cxnLst/>
              <a:rect l="l" t="t" r="r" b="b"/>
              <a:pathLst>
                <a:path w="33" h="62" extrusionOk="0">
                  <a:moveTo>
                    <a:pt x="0" y="62"/>
                  </a:moveTo>
                  <a:lnTo>
                    <a:pt x="0" y="53"/>
                  </a:lnTo>
                  <a:lnTo>
                    <a:pt x="0" y="45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26"/>
                  </a:lnTo>
                  <a:lnTo>
                    <a:pt x="2" y="22"/>
                  </a:lnTo>
                  <a:lnTo>
                    <a:pt x="4" y="17"/>
                  </a:lnTo>
                  <a:lnTo>
                    <a:pt x="8" y="13"/>
                  </a:lnTo>
                  <a:lnTo>
                    <a:pt x="14" y="6"/>
                  </a:lnTo>
                  <a:lnTo>
                    <a:pt x="20" y="0"/>
                  </a:lnTo>
                  <a:lnTo>
                    <a:pt x="26" y="6"/>
                  </a:lnTo>
                  <a:lnTo>
                    <a:pt x="33" y="13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031" name="Google Shape;1031;p59"/>
            <p:cNvSpPr/>
            <p:nvPr/>
          </p:nvSpPr>
          <p:spPr>
            <a:xfrm>
              <a:off x="8683810" y="4757361"/>
              <a:ext cx="11428" cy="59552"/>
            </a:xfrm>
            <a:custGeom>
              <a:avLst/>
              <a:gdLst/>
              <a:ahLst/>
              <a:cxnLst/>
              <a:rect l="l" t="t" r="r" b="b"/>
              <a:pathLst>
                <a:path w="26" h="18" extrusionOk="0">
                  <a:moveTo>
                    <a:pt x="0" y="18"/>
                  </a:moveTo>
                  <a:lnTo>
                    <a:pt x="0" y="0"/>
                  </a:lnTo>
                  <a:lnTo>
                    <a:pt x="26" y="0"/>
                  </a:lnTo>
                  <a:lnTo>
                    <a:pt x="6" y="12"/>
                  </a:lnTo>
                  <a:lnTo>
                    <a:pt x="6" y="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032" name="Google Shape;1032;p59"/>
            <p:cNvSpPr/>
            <p:nvPr/>
          </p:nvSpPr>
          <p:spPr>
            <a:xfrm>
              <a:off x="8820951" y="4665617"/>
              <a:ext cx="93334" cy="131982"/>
            </a:xfrm>
            <a:custGeom>
              <a:avLst/>
              <a:gdLst/>
              <a:ahLst/>
              <a:cxnLst/>
              <a:rect l="l" t="t" r="r" b="b"/>
              <a:pathLst>
                <a:path w="180" h="240" extrusionOk="0">
                  <a:moveTo>
                    <a:pt x="180" y="222"/>
                  </a:moveTo>
                  <a:lnTo>
                    <a:pt x="175" y="223"/>
                  </a:lnTo>
                  <a:lnTo>
                    <a:pt x="171" y="223"/>
                  </a:lnTo>
                  <a:lnTo>
                    <a:pt x="167" y="225"/>
                  </a:lnTo>
                  <a:lnTo>
                    <a:pt x="164" y="227"/>
                  </a:lnTo>
                  <a:lnTo>
                    <a:pt x="158" y="232"/>
                  </a:lnTo>
                  <a:lnTo>
                    <a:pt x="153" y="240"/>
                  </a:lnTo>
                  <a:lnTo>
                    <a:pt x="140" y="232"/>
                  </a:lnTo>
                  <a:lnTo>
                    <a:pt x="131" y="223"/>
                  </a:lnTo>
                  <a:lnTo>
                    <a:pt x="123" y="214"/>
                  </a:lnTo>
                  <a:lnTo>
                    <a:pt x="118" y="206"/>
                  </a:lnTo>
                  <a:lnTo>
                    <a:pt x="112" y="195"/>
                  </a:lnTo>
                  <a:lnTo>
                    <a:pt x="106" y="185"/>
                  </a:lnTo>
                  <a:lnTo>
                    <a:pt x="98" y="174"/>
                  </a:lnTo>
                  <a:lnTo>
                    <a:pt x="87" y="161"/>
                  </a:lnTo>
                  <a:lnTo>
                    <a:pt x="82" y="153"/>
                  </a:lnTo>
                  <a:lnTo>
                    <a:pt x="75" y="146"/>
                  </a:lnTo>
                  <a:lnTo>
                    <a:pt x="70" y="139"/>
                  </a:lnTo>
                  <a:lnTo>
                    <a:pt x="62" y="133"/>
                  </a:lnTo>
                  <a:lnTo>
                    <a:pt x="48" y="121"/>
                  </a:lnTo>
                  <a:lnTo>
                    <a:pt x="33" y="110"/>
                  </a:lnTo>
                  <a:lnTo>
                    <a:pt x="27" y="104"/>
                  </a:lnTo>
                  <a:lnTo>
                    <a:pt x="21" y="98"/>
                  </a:lnTo>
                  <a:lnTo>
                    <a:pt x="15" y="92"/>
                  </a:lnTo>
                  <a:lnTo>
                    <a:pt x="10" y="84"/>
                  </a:lnTo>
                  <a:lnTo>
                    <a:pt x="6" y="77"/>
                  </a:lnTo>
                  <a:lnTo>
                    <a:pt x="4" y="68"/>
                  </a:lnTo>
                  <a:lnTo>
                    <a:pt x="1" y="60"/>
                  </a:lnTo>
                  <a:lnTo>
                    <a:pt x="0" y="50"/>
                  </a:lnTo>
                  <a:lnTo>
                    <a:pt x="0" y="35"/>
                  </a:lnTo>
                  <a:lnTo>
                    <a:pt x="0" y="25"/>
                  </a:lnTo>
                  <a:lnTo>
                    <a:pt x="0" y="15"/>
                  </a:lnTo>
                  <a:lnTo>
                    <a:pt x="0" y="0"/>
                  </a:lnTo>
                  <a:lnTo>
                    <a:pt x="10" y="8"/>
                  </a:lnTo>
                  <a:lnTo>
                    <a:pt x="19" y="17"/>
                  </a:lnTo>
                  <a:lnTo>
                    <a:pt x="27" y="27"/>
                  </a:lnTo>
                  <a:lnTo>
                    <a:pt x="34" y="38"/>
                  </a:lnTo>
                  <a:lnTo>
                    <a:pt x="41" y="48"/>
                  </a:lnTo>
                  <a:lnTo>
                    <a:pt x="46" y="58"/>
                  </a:lnTo>
                  <a:lnTo>
                    <a:pt x="51" y="66"/>
                  </a:lnTo>
                  <a:lnTo>
                    <a:pt x="54" y="74"/>
                  </a:lnTo>
                  <a:lnTo>
                    <a:pt x="60" y="86"/>
                  </a:lnTo>
                  <a:lnTo>
                    <a:pt x="66" y="98"/>
                  </a:lnTo>
                  <a:lnTo>
                    <a:pt x="74" y="107"/>
                  </a:lnTo>
                  <a:lnTo>
                    <a:pt x="82" y="116"/>
                  </a:lnTo>
                  <a:lnTo>
                    <a:pt x="100" y="133"/>
                  </a:lnTo>
                  <a:lnTo>
                    <a:pt x="119" y="149"/>
                  </a:lnTo>
                  <a:lnTo>
                    <a:pt x="139" y="164"/>
                  </a:lnTo>
                  <a:lnTo>
                    <a:pt x="155" y="180"/>
                  </a:lnTo>
                  <a:lnTo>
                    <a:pt x="163" y="189"/>
                  </a:lnTo>
                  <a:lnTo>
                    <a:pt x="169" y="199"/>
                  </a:lnTo>
                  <a:lnTo>
                    <a:pt x="175" y="210"/>
                  </a:lnTo>
                  <a:lnTo>
                    <a:pt x="180" y="22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033" name="Google Shape;1033;p59"/>
            <p:cNvSpPr/>
            <p:nvPr/>
          </p:nvSpPr>
          <p:spPr>
            <a:xfrm>
              <a:off x="8820951" y="4638254"/>
              <a:ext cx="17143" cy="57943"/>
            </a:xfrm>
            <a:custGeom>
              <a:avLst/>
              <a:gdLst/>
              <a:ahLst/>
              <a:cxnLst/>
              <a:rect l="l" t="t" r="r" b="b"/>
              <a:pathLst>
                <a:path w="27" h="30" extrusionOk="0">
                  <a:moveTo>
                    <a:pt x="0" y="0"/>
                  </a:moveTo>
                  <a:lnTo>
                    <a:pt x="1" y="5"/>
                  </a:lnTo>
                  <a:lnTo>
                    <a:pt x="3" y="11"/>
                  </a:lnTo>
                  <a:lnTo>
                    <a:pt x="4" y="14"/>
                  </a:lnTo>
                  <a:lnTo>
                    <a:pt x="4" y="19"/>
                  </a:lnTo>
                  <a:lnTo>
                    <a:pt x="3" y="24"/>
                  </a:lnTo>
                  <a:lnTo>
                    <a:pt x="0" y="30"/>
                  </a:lnTo>
                  <a:lnTo>
                    <a:pt x="17" y="27"/>
                  </a:lnTo>
                  <a:lnTo>
                    <a:pt x="27" y="24"/>
                  </a:lnTo>
                  <a:lnTo>
                    <a:pt x="23" y="20"/>
                  </a:lnTo>
                  <a:lnTo>
                    <a:pt x="17" y="12"/>
                  </a:lnTo>
                  <a:lnTo>
                    <a:pt x="11" y="8"/>
                  </a:lnTo>
                  <a:lnTo>
                    <a:pt x="7" y="4"/>
                  </a:lnTo>
                  <a:lnTo>
                    <a:pt x="4" y="1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grpSp>
          <p:nvGrpSpPr>
            <p:cNvPr id="1034" name="Google Shape;1034;p59"/>
            <p:cNvGrpSpPr/>
            <p:nvPr/>
          </p:nvGrpSpPr>
          <p:grpSpPr>
            <a:xfrm>
              <a:off x="8449524" y="5166183"/>
              <a:ext cx="550476" cy="410432"/>
              <a:chOff x="5372" y="3323"/>
              <a:chExt cx="341" cy="253"/>
            </a:xfrm>
          </p:grpSpPr>
          <p:sp>
            <p:nvSpPr>
              <p:cNvPr id="1035" name="Google Shape;1035;p59"/>
              <p:cNvSpPr/>
              <p:nvPr/>
            </p:nvSpPr>
            <p:spPr>
              <a:xfrm>
                <a:off x="5372" y="3565"/>
                <a:ext cx="16" cy="11"/>
              </a:xfrm>
              <a:custGeom>
                <a:avLst/>
                <a:gdLst/>
                <a:ahLst/>
                <a:cxnLst/>
                <a:rect l="l" t="t" r="r" b="b"/>
                <a:pathLst>
                  <a:path w="53" h="33" extrusionOk="0">
                    <a:moveTo>
                      <a:pt x="0" y="31"/>
                    </a:moveTo>
                    <a:lnTo>
                      <a:pt x="4" y="26"/>
                    </a:lnTo>
                    <a:lnTo>
                      <a:pt x="8" y="21"/>
                    </a:lnTo>
                    <a:lnTo>
                      <a:pt x="15" y="16"/>
                    </a:lnTo>
                    <a:lnTo>
                      <a:pt x="21" y="11"/>
                    </a:lnTo>
                    <a:lnTo>
                      <a:pt x="29" y="7"/>
                    </a:lnTo>
                    <a:lnTo>
                      <a:pt x="38" y="3"/>
                    </a:lnTo>
                    <a:lnTo>
                      <a:pt x="45" y="1"/>
                    </a:lnTo>
                    <a:lnTo>
                      <a:pt x="53" y="0"/>
                    </a:lnTo>
                    <a:lnTo>
                      <a:pt x="53" y="18"/>
                    </a:lnTo>
                    <a:lnTo>
                      <a:pt x="38" y="24"/>
                    </a:lnTo>
                    <a:lnTo>
                      <a:pt x="27" y="30"/>
                    </a:lnTo>
                    <a:lnTo>
                      <a:pt x="21" y="32"/>
                    </a:lnTo>
                    <a:lnTo>
                      <a:pt x="16" y="33"/>
                    </a:lnTo>
                    <a:lnTo>
                      <a:pt x="9" y="33"/>
                    </a:lnTo>
                    <a:lnTo>
                      <a:pt x="0" y="31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1036" name="Google Shape;1036;p59"/>
              <p:cNvSpPr/>
              <p:nvPr/>
            </p:nvSpPr>
            <p:spPr>
              <a:xfrm>
                <a:off x="5379" y="3446"/>
                <a:ext cx="202" cy="117"/>
              </a:xfrm>
              <a:custGeom>
                <a:avLst/>
                <a:gdLst/>
                <a:ahLst/>
                <a:cxnLst/>
                <a:rect l="l" t="t" r="r" b="b"/>
                <a:pathLst>
                  <a:path w="631" h="358" extrusionOk="0">
                    <a:moveTo>
                      <a:pt x="0" y="327"/>
                    </a:moveTo>
                    <a:lnTo>
                      <a:pt x="7" y="297"/>
                    </a:lnTo>
                    <a:lnTo>
                      <a:pt x="24" y="296"/>
                    </a:lnTo>
                    <a:lnTo>
                      <a:pt x="39" y="293"/>
                    </a:lnTo>
                    <a:lnTo>
                      <a:pt x="44" y="292"/>
                    </a:lnTo>
                    <a:lnTo>
                      <a:pt x="50" y="290"/>
                    </a:lnTo>
                    <a:lnTo>
                      <a:pt x="54" y="287"/>
                    </a:lnTo>
                    <a:lnTo>
                      <a:pt x="58" y="285"/>
                    </a:lnTo>
                    <a:lnTo>
                      <a:pt x="65" y="277"/>
                    </a:lnTo>
                    <a:lnTo>
                      <a:pt x="70" y="270"/>
                    </a:lnTo>
                    <a:lnTo>
                      <a:pt x="75" y="262"/>
                    </a:lnTo>
                    <a:lnTo>
                      <a:pt x="79" y="253"/>
                    </a:lnTo>
                    <a:lnTo>
                      <a:pt x="87" y="255"/>
                    </a:lnTo>
                    <a:lnTo>
                      <a:pt x="93" y="256"/>
                    </a:lnTo>
                    <a:lnTo>
                      <a:pt x="100" y="256"/>
                    </a:lnTo>
                    <a:lnTo>
                      <a:pt x="106" y="256"/>
                    </a:lnTo>
                    <a:lnTo>
                      <a:pt x="116" y="254"/>
                    </a:lnTo>
                    <a:lnTo>
                      <a:pt x="126" y="253"/>
                    </a:lnTo>
                    <a:lnTo>
                      <a:pt x="131" y="252"/>
                    </a:lnTo>
                    <a:lnTo>
                      <a:pt x="136" y="250"/>
                    </a:lnTo>
                    <a:lnTo>
                      <a:pt x="141" y="247"/>
                    </a:lnTo>
                    <a:lnTo>
                      <a:pt x="145" y="244"/>
                    </a:lnTo>
                    <a:lnTo>
                      <a:pt x="153" y="237"/>
                    </a:lnTo>
                    <a:lnTo>
                      <a:pt x="162" y="229"/>
                    </a:lnTo>
                    <a:lnTo>
                      <a:pt x="168" y="220"/>
                    </a:lnTo>
                    <a:lnTo>
                      <a:pt x="175" y="213"/>
                    </a:lnTo>
                    <a:lnTo>
                      <a:pt x="180" y="208"/>
                    </a:lnTo>
                    <a:lnTo>
                      <a:pt x="186" y="204"/>
                    </a:lnTo>
                    <a:lnTo>
                      <a:pt x="199" y="198"/>
                    </a:lnTo>
                    <a:lnTo>
                      <a:pt x="211" y="192"/>
                    </a:lnTo>
                    <a:lnTo>
                      <a:pt x="223" y="187"/>
                    </a:lnTo>
                    <a:lnTo>
                      <a:pt x="235" y="182"/>
                    </a:lnTo>
                    <a:lnTo>
                      <a:pt x="260" y="175"/>
                    </a:lnTo>
                    <a:lnTo>
                      <a:pt x="283" y="167"/>
                    </a:lnTo>
                    <a:lnTo>
                      <a:pt x="308" y="160"/>
                    </a:lnTo>
                    <a:lnTo>
                      <a:pt x="329" y="152"/>
                    </a:lnTo>
                    <a:lnTo>
                      <a:pt x="340" y="147"/>
                    </a:lnTo>
                    <a:lnTo>
                      <a:pt x="351" y="142"/>
                    </a:lnTo>
                    <a:lnTo>
                      <a:pt x="361" y="137"/>
                    </a:lnTo>
                    <a:lnTo>
                      <a:pt x="372" y="130"/>
                    </a:lnTo>
                    <a:lnTo>
                      <a:pt x="382" y="130"/>
                    </a:lnTo>
                    <a:lnTo>
                      <a:pt x="392" y="130"/>
                    </a:lnTo>
                    <a:lnTo>
                      <a:pt x="396" y="130"/>
                    </a:lnTo>
                    <a:lnTo>
                      <a:pt x="401" y="129"/>
                    </a:lnTo>
                    <a:lnTo>
                      <a:pt x="406" y="127"/>
                    </a:lnTo>
                    <a:lnTo>
                      <a:pt x="413" y="124"/>
                    </a:lnTo>
                    <a:lnTo>
                      <a:pt x="426" y="117"/>
                    </a:lnTo>
                    <a:lnTo>
                      <a:pt x="440" y="107"/>
                    </a:lnTo>
                    <a:lnTo>
                      <a:pt x="454" y="97"/>
                    </a:lnTo>
                    <a:lnTo>
                      <a:pt x="465" y="86"/>
                    </a:lnTo>
                    <a:lnTo>
                      <a:pt x="469" y="80"/>
                    </a:lnTo>
                    <a:lnTo>
                      <a:pt x="473" y="74"/>
                    </a:lnTo>
                    <a:lnTo>
                      <a:pt x="477" y="69"/>
                    </a:lnTo>
                    <a:lnTo>
                      <a:pt x="478" y="63"/>
                    </a:lnTo>
                    <a:lnTo>
                      <a:pt x="488" y="62"/>
                    </a:lnTo>
                    <a:lnTo>
                      <a:pt x="496" y="61"/>
                    </a:lnTo>
                    <a:lnTo>
                      <a:pt x="504" y="58"/>
                    </a:lnTo>
                    <a:lnTo>
                      <a:pt x="512" y="54"/>
                    </a:lnTo>
                    <a:lnTo>
                      <a:pt x="525" y="46"/>
                    </a:lnTo>
                    <a:lnTo>
                      <a:pt x="537" y="36"/>
                    </a:lnTo>
                    <a:lnTo>
                      <a:pt x="549" y="26"/>
                    </a:lnTo>
                    <a:lnTo>
                      <a:pt x="561" y="16"/>
                    </a:lnTo>
                    <a:lnTo>
                      <a:pt x="568" y="11"/>
                    </a:lnTo>
                    <a:lnTo>
                      <a:pt x="575" y="7"/>
                    </a:lnTo>
                    <a:lnTo>
                      <a:pt x="583" y="4"/>
                    </a:lnTo>
                    <a:lnTo>
                      <a:pt x="591" y="0"/>
                    </a:lnTo>
                    <a:lnTo>
                      <a:pt x="594" y="10"/>
                    </a:lnTo>
                    <a:lnTo>
                      <a:pt x="597" y="16"/>
                    </a:lnTo>
                    <a:lnTo>
                      <a:pt x="602" y="22"/>
                    </a:lnTo>
                    <a:lnTo>
                      <a:pt x="606" y="25"/>
                    </a:lnTo>
                    <a:lnTo>
                      <a:pt x="612" y="28"/>
                    </a:lnTo>
                    <a:lnTo>
                      <a:pt x="617" y="30"/>
                    </a:lnTo>
                    <a:lnTo>
                      <a:pt x="624" y="31"/>
                    </a:lnTo>
                    <a:lnTo>
                      <a:pt x="631" y="31"/>
                    </a:lnTo>
                    <a:lnTo>
                      <a:pt x="625" y="46"/>
                    </a:lnTo>
                    <a:lnTo>
                      <a:pt x="618" y="61"/>
                    </a:lnTo>
                    <a:lnTo>
                      <a:pt x="611" y="75"/>
                    </a:lnTo>
                    <a:lnTo>
                      <a:pt x="601" y="88"/>
                    </a:lnTo>
                    <a:lnTo>
                      <a:pt x="591" y="101"/>
                    </a:lnTo>
                    <a:lnTo>
                      <a:pt x="580" y="114"/>
                    </a:lnTo>
                    <a:lnTo>
                      <a:pt x="568" y="125"/>
                    </a:lnTo>
                    <a:lnTo>
                      <a:pt x="556" y="136"/>
                    </a:lnTo>
                    <a:lnTo>
                      <a:pt x="543" y="145"/>
                    </a:lnTo>
                    <a:lnTo>
                      <a:pt x="529" y="154"/>
                    </a:lnTo>
                    <a:lnTo>
                      <a:pt x="515" y="161"/>
                    </a:lnTo>
                    <a:lnTo>
                      <a:pt x="501" y="167"/>
                    </a:lnTo>
                    <a:lnTo>
                      <a:pt x="487" y="173"/>
                    </a:lnTo>
                    <a:lnTo>
                      <a:pt x="473" y="177"/>
                    </a:lnTo>
                    <a:lnTo>
                      <a:pt x="459" y="179"/>
                    </a:lnTo>
                    <a:lnTo>
                      <a:pt x="445" y="180"/>
                    </a:lnTo>
                    <a:lnTo>
                      <a:pt x="443" y="189"/>
                    </a:lnTo>
                    <a:lnTo>
                      <a:pt x="439" y="195"/>
                    </a:lnTo>
                    <a:lnTo>
                      <a:pt x="438" y="197"/>
                    </a:lnTo>
                    <a:lnTo>
                      <a:pt x="436" y="199"/>
                    </a:lnTo>
                    <a:lnTo>
                      <a:pt x="435" y="200"/>
                    </a:lnTo>
                    <a:lnTo>
                      <a:pt x="433" y="200"/>
                    </a:lnTo>
                    <a:lnTo>
                      <a:pt x="422" y="199"/>
                    </a:lnTo>
                    <a:lnTo>
                      <a:pt x="405" y="198"/>
                    </a:lnTo>
                    <a:lnTo>
                      <a:pt x="395" y="199"/>
                    </a:lnTo>
                    <a:lnTo>
                      <a:pt x="385" y="202"/>
                    </a:lnTo>
                    <a:lnTo>
                      <a:pt x="376" y="206"/>
                    </a:lnTo>
                    <a:lnTo>
                      <a:pt x="367" y="210"/>
                    </a:lnTo>
                    <a:lnTo>
                      <a:pt x="358" y="213"/>
                    </a:lnTo>
                    <a:lnTo>
                      <a:pt x="351" y="213"/>
                    </a:lnTo>
                    <a:lnTo>
                      <a:pt x="347" y="212"/>
                    </a:lnTo>
                    <a:lnTo>
                      <a:pt x="344" y="211"/>
                    </a:lnTo>
                    <a:lnTo>
                      <a:pt x="342" y="208"/>
                    </a:lnTo>
                    <a:lnTo>
                      <a:pt x="338" y="204"/>
                    </a:lnTo>
                    <a:lnTo>
                      <a:pt x="333" y="216"/>
                    </a:lnTo>
                    <a:lnTo>
                      <a:pt x="324" y="229"/>
                    </a:lnTo>
                    <a:lnTo>
                      <a:pt x="313" y="241"/>
                    </a:lnTo>
                    <a:lnTo>
                      <a:pt x="301" y="254"/>
                    </a:lnTo>
                    <a:lnTo>
                      <a:pt x="288" y="267"/>
                    </a:lnTo>
                    <a:lnTo>
                      <a:pt x="272" y="280"/>
                    </a:lnTo>
                    <a:lnTo>
                      <a:pt x="256" y="293"/>
                    </a:lnTo>
                    <a:lnTo>
                      <a:pt x="238" y="304"/>
                    </a:lnTo>
                    <a:lnTo>
                      <a:pt x="220" y="315"/>
                    </a:lnTo>
                    <a:lnTo>
                      <a:pt x="202" y="325"/>
                    </a:lnTo>
                    <a:lnTo>
                      <a:pt x="182" y="334"/>
                    </a:lnTo>
                    <a:lnTo>
                      <a:pt x="164" y="343"/>
                    </a:lnTo>
                    <a:lnTo>
                      <a:pt x="145" y="349"/>
                    </a:lnTo>
                    <a:lnTo>
                      <a:pt x="127" y="354"/>
                    </a:lnTo>
                    <a:lnTo>
                      <a:pt x="110" y="357"/>
                    </a:lnTo>
                    <a:lnTo>
                      <a:pt x="93" y="358"/>
                    </a:lnTo>
                    <a:lnTo>
                      <a:pt x="80" y="358"/>
                    </a:lnTo>
                    <a:lnTo>
                      <a:pt x="71" y="356"/>
                    </a:lnTo>
                    <a:lnTo>
                      <a:pt x="65" y="354"/>
                    </a:lnTo>
                    <a:lnTo>
                      <a:pt x="60" y="351"/>
                    </a:lnTo>
                    <a:lnTo>
                      <a:pt x="56" y="348"/>
                    </a:lnTo>
                    <a:lnTo>
                      <a:pt x="51" y="345"/>
                    </a:lnTo>
                    <a:lnTo>
                      <a:pt x="44" y="343"/>
                    </a:lnTo>
                    <a:lnTo>
                      <a:pt x="33" y="340"/>
                    </a:lnTo>
                    <a:lnTo>
                      <a:pt x="0" y="327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1037" name="Google Shape;1037;p59"/>
              <p:cNvSpPr/>
              <p:nvPr/>
            </p:nvSpPr>
            <p:spPr>
              <a:xfrm>
                <a:off x="5597" y="3323"/>
                <a:ext cx="116" cy="141"/>
              </a:xfrm>
              <a:custGeom>
                <a:avLst/>
                <a:gdLst/>
                <a:ahLst/>
                <a:cxnLst/>
                <a:rect l="l" t="t" r="r" b="b"/>
                <a:pathLst>
                  <a:path w="359" h="431" extrusionOk="0">
                    <a:moveTo>
                      <a:pt x="39" y="296"/>
                    </a:moveTo>
                    <a:lnTo>
                      <a:pt x="50" y="292"/>
                    </a:lnTo>
                    <a:lnTo>
                      <a:pt x="60" y="288"/>
                    </a:lnTo>
                    <a:lnTo>
                      <a:pt x="70" y="284"/>
                    </a:lnTo>
                    <a:lnTo>
                      <a:pt x="79" y="279"/>
                    </a:lnTo>
                    <a:lnTo>
                      <a:pt x="95" y="269"/>
                    </a:lnTo>
                    <a:lnTo>
                      <a:pt x="110" y="257"/>
                    </a:lnTo>
                    <a:lnTo>
                      <a:pt x="138" y="233"/>
                    </a:lnTo>
                    <a:lnTo>
                      <a:pt x="165" y="209"/>
                    </a:lnTo>
                    <a:lnTo>
                      <a:pt x="166" y="198"/>
                    </a:lnTo>
                    <a:lnTo>
                      <a:pt x="170" y="175"/>
                    </a:lnTo>
                    <a:lnTo>
                      <a:pt x="172" y="168"/>
                    </a:lnTo>
                    <a:lnTo>
                      <a:pt x="174" y="162"/>
                    </a:lnTo>
                    <a:lnTo>
                      <a:pt x="176" y="156"/>
                    </a:lnTo>
                    <a:lnTo>
                      <a:pt x="180" y="149"/>
                    </a:lnTo>
                    <a:lnTo>
                      <a:pt x="183" y="144"/>
                    </a:lnTo>
                    <a:lnTo>
                      <a:pt x="188" y="140"/>
                    </a:lnTo>
                    <a:lnTo>
                      <a:pt x="193" y="137"/>
                    </a:lnTo>
                    <a:lnTo>
                      <a:pt x="199" y="135"/>
                    </a:lnTo>
                    <a:lnTo>
                      <a:pt x="194" y="131"/>
                    </a:lnTo>
                    <a:lnTo>
                      <a:pt x="190" y="126"/>
                    </a:lnTo>
                    <a:lnTo>
                      <a:pt x="186" y="119"/>
                    </a:lnTo>
                    <a:lnTo>
                      <a:pt x="184" y="112"/>
                    </a:lnTo>
                    <a:lnTo>
                      <a:pt x="179" y="94"/>
                    </a:lnTo>
                    <a:lnTo>
                      <a:pt x="175" y="75"/>
                    </a:lnTo>
                    <a:lnTo>
                      <a:pt x="174" y="54"/>
                    </a:lnTo>
                    <a:lnTo>
                      <a:pt x="173" y="34"/>
                    </a:lnTo>
                    <a:lnTo>
                      <a:pt x="172" y="16"/>
                    </a:lnTo>
                    <a:lnTo>
                      <a:pt x="172" y="0"/>
                    </a:lnTo>
                    <a:lnTo>
                      <a:pt x="182" y="0"/>
                    </a:lnTo>
                    <a:lnTo>
                      <a:pt x="192" y="0"/>
                    </a:lnTo>
                    <a:lnTo>
                      <a:pt x="193" y="6"/>
                    </a:lnTo>
                    <a:lnTo>
                      <a:pt x="194" y="11"/>
                    </a:lnTo>
                    <a:lnTo>
                      <a:pt x="196" y="16"/>
                    </a:lnTo>
                    <a:lnTo>
                      <a:pt x="199" y="20"/>
                    </a:lnTo>
                    <a:lnTo>
                      <a:pt x="207" y="29"/>
                    </a:lnTo>
                    <a:lnTo>
                      <a:pt x="216" y="37"/>
                    </a:lnTo>
                    <a:lnTo>
                      <a:pt x="224" y="47"/>
                    </a:lnTo>
                    <a:lnTo>
                      <a:pt x="231" y="56"/>
                    </a:lnTo>
                    <a:lnTo>
                      <a:pt x="235" y="62"/>
                    </a:lnTo>
                    <a:lnTo>
                      <a:pt x="237" y="67"/>
                    </a:lnTo>
                    <a:lnTo>
                      <a:pt x="238" y="73"/>
                    </a:lnTo>
                    <a:lnTo>
                      <a:pt x="239" y="80"/>
                    </a:lnTo>
                    <a:lnTo>
                      <a:pt x="238" y="84"/>
                    </a:lnTo>
                    <a:lnTo>
                      <a:pt x="237" y="88"/>
                    </a:lnTo>
                    <a:lnTo>
                      <a:pt x="235" y="92"/>
                    </a:lnTo>
                    <a:lnTo>
                      <a:pt x="232" y="95"/>
                    </a:lnTo>
                    <a:lnTo>
                      <a:pt x="226" y="102"/>
                    </a:lnTo>
                    <a:lnTo>
                      <a:pt x="219" y="108"/>
                    </a:lnTo>
                    <a:lnTo>
                      <a:pt x="211" y="114"/>
                    </a:lnTo>
                    <a:lnTo>
                      <a:pt x="205" y="120"/>
                    </a:lnTo>
                    <a:lnTo>
                      <a:pt x="203" y="123"/>
                    </a:lnTo>
                    <a:lnTo>
                      <a:pt x="200" y="127"/>
                    </a:lnTo>
                    <a:lnTo>
                      <a:pt x="199" y="131"/>
                    </a:lnTo>
                    <a:lnTo>
                      <a:pt x="199" y="135"/>
                    </a:lnTo>
                    <a:lnTo>
                      <a:pt x="199" y="143"/>
                    </a:lnTo>
                    <a:lnTo>
                      <a:pt x="199" y="149"/>
                    </a:lnTo>
                    <a:lnTo>
                      <a:pt x="200" y="155"/>
                    </a:lnTo>
                    <a:lnTo>
                      <a:pt x="203" y="157"/>
                    </a:lnTo>
                    <a:lnTo>
                      <a:pt x="205" y="159"/>
                    </a:lnTo>
                    <a:lnTo>
                      <a:pt x="210" y="160"/>
                    </a:lnTo>
                    <a:lnTo>
                      <a:pt x="217" y="160"/>
                    </a:lnTo>
                    <a:lnTo>
                      <a:pt x="226" y="160"/>
                    </a:lnTo>
                    <a:lnTo>
                      <a:pt x="229" y="160"/>
                    </a:lnTo>
                    <a:lnTo>
                      <a:pt x="232" y="158"/>
                    </a:lnTo>
                    <a:lnTo>
                      <a:pt x="233" y="153"/>
                    </a:lnTo>
                    <a:lnTo>
                      <a:pt x="233" y="150"/>
                    </a:lnTo>
                    <a:lnTo>
                      <a:pt x="233" y="142"/>
                    </a:lnTo>
                    <a:lnTo>
                      <a:pt x="232" y="135"/>
                    </a:lnTo>
                    <a:lnTo>
                      <a:pt x="244" y="163"/>
                    </a:lnTo>
                    <a:lnTo>
                      <a:pt x="255" y="188"/>
                    </a:lnTo>
                    <a:lnTo>
                      <a:pt x="259" y="193"/>
                    </a:lnTo>
                    <a:lnTo>
                      <a:pt x="262" y="198"/>
                    </a:lnTo>
                    <a:lnTo>
                      <a:pt x="266" y="203"/>
                    </a:lnTo>
                    <a:lnTo>
                      <a:pt x="271" y="208"/>
                    </a:lnTo>
                    <a:lnTo>
                      <a:pt x="276" y="213"/>
                    </a:lnTo>
                    <a:lnTo>
                      <a:pt x="283" y="216"/>
                    </a:lnTo>
                    <a:lnTo>
                      <a:pt x="291" y="219"/>
                    </a:lnTo>
                    <a:lnTo>
                      <a:pt x="298" y="222"/>
                    </a:lnTo>
                    <a:lnTo>
                      <a:pt x="299" y="220"/>
                    </a:lnTo>
                    <a:lnTo>
                      <a:pt x="300" y="217"/>
                    </a:lnTo>
                    <a:lnTo>
                      <a:pt x="303" y="215"/>
                    </a:lnTo>
                    <a:lnTo>
                      <a:pt x="305" y="212"/>
                    </a:lnTo>
                    <a:lnTo>
                      <a:pt x="312" y="206"/>
                    </a:lnTo>
                    <a:lnTo>
                      <a:pt x="321" y="201"/>
                    </a:lnTo>
                    <a:lnTo>
                      <a:pt x="331" y="197"/>
                    </a:lnTo>
                    <a:lnTo>
                      <a:pt x="341" y="194"/>
                    </a:lnTo>
                    <a:lnTo>
                      <a:pt x="350" y="192"/>
                    </a:lnTo>
                    <a:lnTo>
                      <a:pt x="359" y="191"/>
                    </a:lnTo>
                    <a:lnTo>
                      <a:pt x="355" y="206"/>
                    </a:lnTo>
                    <a:lnTo>
                      <a:pt x="352" y="219"/>
                    </a:lnTo>
                    <a:lnTo>
                      <a:pt x="348" y="231"/>
                    </a:lnTo>
                    <a:lnTo>
                      <a:pt x="342" y="240"/>
                    </a:lnTo>
                    <a:lnTo>
                      <a:pt x="336" y="248"/>
                    </a:lnTo>
                    <a:lnTo>
                      <a:pt x="329" y="255"/>
                    </a:lnTo>
                    <a:lnTo>
                      <a:pt x="321" y="261"/>
                    </a:lnTo>
                    <a:lnTo>
                      <a:pt x="314" y="267"/>
                    </a:lnTo>
                    <a:lnTo>
                      <a:pt x="305" y="271"/>
                    </a:lnTo>
                    <a:lnTo>
                      <a:pt x="295" y="275"/>
                    </a:lnTo>
                    <a:lnTo>
                      <a:pt x="284" y="278"/>
                    </a:lnTo>
                    <a:lnTo>
                      <a:pt x="272" y="281"/>
                    </a:lnTo>
                    <a:lnTo>
                      <a:pt x="247" y="288"/>
                    </a:lnTo>
                    <a:lnTo>
                      <a:pt x="219" y="296"/>
                    </a:lnTo>
                    <a:lnTo>
                      <a:pt x="213" y="297"/>
                    </a:lnTo>
                    <a:lnTo>
                      <a:pt x="208" y="299"/>
                    </a:lnTo>
                    <a:lnTo>
                      <a:pt x="204" y="301"/>
                    </a:lnTo>
                    <a:lnTo>
                      <a:pt x="199" y="303"/>
                    </a:lnTo>
                    <a:lnTo>
                      <a:pt x="193" y="308"/>
                    </a:lnTo>
                    <a:lnTo>
                      <a:pt x="188" y="314"/>
                    </a:lnTo>
                    <a:lnTo>
                      <a:pt x="183" y="328"/>
                    </a:lnTo>
                    <a:lnTo>
                      <a:pt x="179" y="339"/>
                    </a:lnTo>
                    <a:lnTo>
                      <a:pt x="175" y="344"/>
                    </a:lnTo>
                    <a:lnTo>
                      <a:pt x="170" y="350"/>
                    </a:lnTo>
                    <a:lnTo>
                      <a:pt x="163" y="356"/>
                    </a:lnTo>
                    <a:lnTo>
                      <a:pt x="154" y="363"/>
                    </a:lnTo>
                    <a:lnTo>
                      <a:pt x="134" y="379"/>
                    </a:lnTo>
                    <a:lnTo>
                      <a:pt x="109" y="394"/>
                    </a:lnTo>
                    <a:lnTo>
                      <a:pt x="84" y="408"/>
                    </a:lnTo>
                    <a:lnTo>
                      <a:pt x="59" y="420"/>
                    </a:lnTo>
                    <a:lnTo>
                      <a:pt x="48" y="424"/>
                    </a:lnTo>
                    <a:lnTo>
                      <a:pt x="37" y="428"/>
                    </a:lnTo>
                    <a:lnTo>
                      <a:pt x="28" y="430"/>
                    </a:lnTo>
                    <a:lnTo>
                      <a:pt x="19" y="431"/>
                    </a:lnTo>
                    <a:lnTo>
                      <a:pt x="15" y="430"/>
                    </a:lnTo>
                    <a:lnTo>
                      <a:pt x="11" y="429"/>
                    </a:lnTo>
                    <a:lnTo>
                      <a:pt x="7" y="426"/>
                    </a:lnTo>
                    <a:lnTo>
                      <a:pt x="5" y="423"/>
                    </a:lnTo>
                    <a:lnTo>
                      <a:pt x="3" y="420"/>
                    </a:lnTo>
                    <a:lnTo>
                      <a:pt x="1" y="415"/>
                    </a:lnTo>
                    <a:lnTo>
                      <a:pt x="0" y="411"/>
                    </a:lnTo>
                    <a:lnTo>
                      <a:pt x="0" y="406"/>
                    </a:lnTo>
                    <a:lnTo>
                      <a:pt x="1" y="402"/>
                    </a:lnTo>
                    <a:lnTo>
                      <a:pt x="2" y="398"/>
                    </a:lnTo>
                    <a:lnTo>
                      <a:pt x="5" y="395"/>
                    </a:lnTo>
                    <a:lnTo>
                      <a:pt x="9" y="391"/>
                    </a:lnTo>
                    <a:lnTo>
                      <a:pt x="19" y="386"/>
                    </a:lnTo>
                    <a:lnTo>
                      <a:pt x="31" y="382"/>
                    </a:lnTo>
                    <a:lnTo>
                      <a:pt x="56" y="374"/>
                    </a:lnTo>
                    <a:lnTo>
                      <a:pt x="73" y="369"/>
                    </a:lnTo>
                    <a:lnTo>
                      <a:pt x="73" y="360"/>
                    </a:lnTo>
                    <a:lnTo>
                      <a:pt x="73" y="351"/>
                    </a:lnTo>
                    <a:lnTo>
                      <a:pt x="72" y="345"/>
                    </a:lnTo>
                    <a:lnTo>
                      <a:pt x="72" y="339"/>
                    </a:lnTo>
                    <a:lnTo>
                      <a:pt x="71" y="335"/>
                    </a:lnTo>
                    <a:lnTo>
                      <a:pt x="69" y="331"/>
                    </a:lnTo>
                    <a:lnTo>
                      <a:pt x="67" y="328"/>
                    </a:lnTo>
                    <a:lnTo>
                      <a:pt x="64" y="326"/>
                    </a:lnTo>
                    <a:lnTo>
                      <a:pt x="62" y="324"/>
                    </a:lnTo>
                    <a:lnTo>
                      <a:pt x="59" y="322"/>
                    </a:lnTo>
                    <a:lnTo>
                      <a:pt x="51" y="320"/>
                    </a:lnTo>
                    <a:lnTo>
                      <a:pt x="41" y="319"/>
                    </a:lnTo>
                    <a:lnTo>
                      <a:pt x="31" y="320"/>
                    </a:lnTo>
                    <a:lnTo>
                      <a:pt x="19" y="320"/>
                    </a:lnTo>
                    <a:lnTo>
                      <a:pt x="39" y="296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</p:grpSp>
        <p:sp>
          <p:nvSpPr>
            <p:cNvPr id="1038" name="Google Shape;1038;p59"/>
            <p:cNvSpPr/>
            <p:nvPr/>
          </p:nvSpPr>
          <p:spPr>
            <a:xfrm>
              <a:off x="8020953" y="3804513"/>
              <a:ext cx="11428" cy="57943"/>
            </a:xfrm>
            <a:custGeom>
              <a:avLst/>
              <a:gdLst/>
              <a:ahLst/>
              <a:cxnLst/>
              <a:rect l="l" t="t" r="r" b="b"/>
              <a:pathLst>
                <a:path w="21" h="62" extrusionOk="0">
                  <a:moveTo>
                    <a:pt x="0" y="43"/>
                  </a:moveTo>
                  <a:lnTo>
                    <a:pt x="1" y="29"/>
                  </a:lnTo>
                  <a:lnTo>
                    <a:pt x="3" y="17"/>
                  </a:lnTo>
                  <a:lnTo>
                    <a:pt x="4" y="11"/>
                  </a:lnTo>
                  <a:lnTo>
                    <a:pt x="6" y="7"/>
                  </a:lnTo>
                  <a:lnTo>
                    <a:pt x="9" y="3"/>
                  </a:lnTo>
                  <a:lnTo>
                    <a:pt x="15" y="0"/>
                  </a:lnTo>
                  <a:lnTo>
                    <a:pt x="15" y="15"/>
                  </a:lnTo>
                  <a:lnTo>
                    <a:pt x="18" y="31"/>
                  </a:lnTo>
                  <a:lnTo>
                    <a:pt x="20" y="44"/>
                  </a:lnTo>
                  <a:lnTo>
                    <a:pt x="21" y="49"/>
                  </a:lnTo>
                  <a:lnTo>
                    <a:pt x="10" y="55"/>
                  </a:lnTo>
                  <a:lnTo>
                    <a:pt x="0" y="62"/>
                  </a:lnTo>
                  <a:lnTo>
                    <a:pt x="0" y="43"/>
                  </a:lnTo>
                </a:path>
              </a:pathLst>
            </a:custGeom>
            <a:solidFill>
              <a:srgbClr val="BFBFBF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039" name="Google Shape;1039;p59"/>
            <p:cNvSpPr/>
            <p:nvPr/>
          </p:nvSpPr>
          <p:spPr>
            <a:xfrm>
              <a:off x="8893332" y="4718731"/>
              <a:ext cx="17143" cy="57943"/>
            </a:xfrm>
            <a:custGeom>
              <a:avLst/>
              <a:gdLst/>
              <a:ahLst/>
              <a:cxnLst/>
              <a:rect l="l" t="t" r="r" b="b"/>
              <a:pathLst>
                <a:path w="33" h="24" extrusionOk="0">
                  <a:moveTo>
                    <a:pt x="0" y="0"/>
                  </a:moveTo>
                  <a:lnTo>
                    <a:pt x="5" y="5"/>
                  </a:lnTo>
                  <a:lnTo>
                    <a:pt x="10" y="10"/>
                  </a:lnTo>
                  <a:lnTo>
                    <a:pt x="11" y="13"/>
                  </a:lnTo>
                  <a:lnTo>
                    <a:pt x="12" y="16"/>
                  </a:lnTo>
                  <a:lnTo>
                    <a:pt x="13" y="20"/>
                  </a:lnTo>
                  <a:lnTo>
                    <a:pt x="13" y="24"/>
                  </a:lnTo>
                  <a:lnTo>
                    <a:pt x="33" y="0"/>
                  </a:lnTo>
                  <a:lnTo>
                    <a:pt x="24" y="0"/>
                  </a:lnTo>
                  <a:lnTo>
                    <a:pt x="16" y="0"/>
                  </a:lnTo>
                  <a:lnTo>
                    <a:pt x="9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040" name="Google Shape;1040;p59"/>
            <p:cNvSpPr/>
            <p:nvPr/>
          </p:nvSpPr>
          <p:spPr>
            <a:xfrm>
              <a:off x="8920000" y="4728389"/>
              <a:ext cx="20953" cy="59552"/>
            </a:xfrm>
            <a:custGeom>
              <a:avLst/>
              <a:gdLst/>
              <a:ahLst/>
              <a:cxnLst/>
              <a:rect l="l" t="t" r="r" b="b"/>
              <a:pathLst>
                <a:path w="33" h="25" extrusionOk="0">
                  <a:moveTo>
                    <a:pt x="26" y="25"/>
                  </a:moveTo>
                  <a:lnTo>
                    <a:pt x="29" y="22"/>
                  </a:lnTo>
                  <a:lnTo>
                    <a:pt x="33" y="18"/>
                  </a:lnTo>
                  <a:lnTo>
                    <a:pt x="33" y="0"/>
                  </a:lnTo>
                  <a:lnTo>
                    <a:pt x="25" y="0"/>
                  </a:lnTo>
                  <a:lnTo>
                    <a:pt x="16" y="0"/>
                  </a:lnTo>
                  <a:lnTo>
                    <a:pt x="6" y="0"/>
                  </a:lnTo>
                  <a:lnTo>
                    <a:pt x="0" y="0"/>
                  </a:lnTo>
                  <a:lnTo>
                    <a:pt x="26" y="2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041" name="Google Shape;1041;p59"/>
            <p:cNvSpPr/>
            <p:nvPr/>
          </p:nvSpPr>
          <p:spPr>
            <a:xfrm>
              <a:off x="8097141" y="3793246"/>
              <a:ext cx="1905" cy="56335"/>
            </a:xfrm>
            <a:custGeom>
              <a:avLst/>
              <a:gdLst/>
              <a:ahLst/>
              <a:cxnLst/>
              <a:rect l="l" t="t" r="r" b="b"/>
              <a:pathLst>
                <a:path w="7" h="55563" extrusionOk="0">
                  <a:moveTo>
                    <a:pt x="0" y="0"/>
                  </a:moveTo>
                  <a:lnTo>
                    <a:pt x="7" y="0"/>
                  </a:lnTo>
                  <a:lnTo>
                    <a:pt x="0" y="0"/>
                  </a:lnTo>
                </a:path>
              </a:pathLst>
            </a:custGeom>
            <a:solidFill>
              <a:srgbClr val="BFBFBF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042" name="Google Shape;1042;p59"/>
            <p:cNvSpPr/>
            <p:nvPr/>
          </p:nvSpPr>
          <p:spPr>
            <a:xfrm>
              <a:off x="8167619" y="3736913"/>
              <a:ext cx="7619" cy="57943"/>
            </a:xfrm>
            <a:custGeom>
              <a:avLst/>
              <a:gdLst/>
              <a:ahLst/>
              <a:cxnLst/>
              <a:rect l="l" t="t" r="r" b="b"/>
              <a:pathLst>
                <a:path w="16" h="25" extrusionOk="0">
                  <a:moveTo>
                    <a:pt x="16" y="0"/>
                  </a:moveTo>
                  <a:lnTo>
                    <a:pt x="16" y="6"/>
                  </a:lnTo>
                  <a:lnTo>
                    <a:pt x="14" y="13"/>
                  </a:lnTo>
                  <a:lnTo>
                    <a:pt x="13" y="16"/>
                  </a:lnTo>
                  <a:lnTo>
                    <a:pt x="11" y="20"/>
                  </a:lnTo>
                  <a:lnTo>
                    <a:pt x="7" y="23"/>
                  </a:lnTo>
                  <a:lnTo>
                    <a:pt x="3" y="25"/>
                  </a:lnTo>
                  <a:lnTo>
                    <a:pt x="1" y="24"/>
                  </a:lnTo>
                  <a:lnTo>
                    <a:pt x="0" y="21"/>
                  </a:lnTo>
                  <a:lnTo>
                    <a:pt x="1" y="18"/>
                  </a:lnTo>
                  <a:lnTo>
                    <a:pt x="2" y="13"/>
                  </a:lnTo>
                  <a:lnTo>
                    <a:pt x="4" y="9"/>
                  </a:lnTo>
                  <a:lnTo>
                    <a:pt x="7" y="4"/>
                  </a:lnTo>
                  <a:lnTo>
                    <a:pt x="11" y="1"/>
                  </a:lnTo>
                  <a:lnTo>
                    <a:pt x="16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043" name="Google Shape;1043;p59"/>
            <p:cNvSpPr/>
            <p:nvPr/>
          </p:nvSpPr>
          <p:spPr>
            <a:xfrm>
              <a:off x="8302857" y="3624245"/>
              <a:ext cx="5715" cy="57943"/>
            </a:xfrm>
            <a:custGeom>
              <a:avLst/>
              <a:gdLst/>
              <a:ahLst/>
              <a:cxnLst/>
              <a:rect l="l" t="t" r="r" b="b"/>
              <a:pathLst>
                <a:path w="14" h="18" extrusionOk="0">
                  <a:moveTo>
                    <a:pt x="0" y="0"/>
                  </a:moveTo>
                  <a:lnTo>
                    <a:pt x="3" y="1"/>
                  </a:lnTo>
                  <a:lnTo>
                    <a:pt x="5" y="2"/>
                  </a:lnTo>
                  <a:lnTo>
                    <a:pt x="7" y="4"/>
                  </a:lnTo>
                  <a:lnTo>
                    <a:pt x="9" y="7"/>
                  </a:lnTo>
                  <a:lnTo>
                    <a:pt x="13" y="13"/>
                  </a:lnTo>
                  <a:lnTo>
                    <a:pt x="14" y="18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044" name="Google Shape;1044;p59"/>
            <p:cNvSpPr/>
            <p:nvPr/>
          </p:nvSpPr>
          <p:spPr>
            <a:xfrm>
              <a:off x="8485713" y="4332443"/>
              <a:ext cx="32381" cy="59552"/>
            </a:xfrm>
            <a:custGeom>
              <a:avLst/>
              <a:gdLst/>
              <a:ahLst/>
              <a:cxnLst/>
              <a:rect l="l" t="t" r="r" b="b"/>
              <a:pathLst>
                <a:path w="67" h="74" extrusionOk="0">
                  <a:moveTo>
                    <a:pt x="0" y="0"/>
                  </a:moveTo>
                  <a:lnTo>
                    <a:pt x="1" y="17"/>
                  </a:lnTo>
                  <a:lnTo>
                    <a:pt x="3" y="30"/>
                  </a:lnTo>
                  <a:lnTo>
                    <a:pt x="7" y="41"/>
                  </a:lnTo>
                  <a:lnTo>
                    <a:pt x="12" y="50"/>
                  </a:lnTo>
                  <a:lnTo>
                    <a:pt x="17" y="58"/>
                  </a:lnTo>
                  <a:lnTo>
                    <a:pt x="23" y="64"/>
                  </a:lnTo>
                  <a:lnTo>
                    <a:pt x="28" y="69"/>
                  </a:lnTo>
                  <a:lnTo>
                    <a:pt x="33" y="74"/>
                  </a:lnTo>
                  <a:lnTo>
                    <a:pt x="44" y="65"/>
                  </a:lnTo>
                  <a:lnTo>
                    <a:pt x="55" y="55"/>
                  </a:lnTo>
                  <a:lnTo>
                    <a:pt x="59" y="49"/>
                  </a:lnTo>
                  <a:lnTo>
                    <a:pt x="63" y="43"/>
                  </a:lnTo>
                  <a:lnTo>
                    <a:pt x="66" y="37"/>
                  </a:lnTo>
                  <a:lnTo>
                    <a:pt x="67" y="30"/>
                  </a:lnTo>
                  <a:lnTo>
                    <a:pt x="67" y="25"/>
                  </a:lnTo>
                  <a:lnTo>
                    <a:pt x="67" y="18"/>
                  </a:lnTo>
                  <a:lnTo>
                    <a:pt x="67" y="9"/>
                  </a:lnTo>
                  <a:lnTo>
                    <a:pt x="67" y="0"/>
                  </a:lnTo>
                  <a:lnTo>
                    <a:pt x="48" y="0"/>
                  </a:lnTo>
                  <a:lnTo>
                    <a:pt x="33" y="0"/>
                  </a:lnTo>
                  <a:lnTo>
                    <a:pt x="17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045" name="Google Shape;1045;p59"/>
            <p:cNvSpPr/>
            <p:nvPr/>
          </p:nvSpPr>
          <p:spPr>
            <a:xfrm>
              <a:off x="8561904" y="4346927"/>
              <a:ext cx="15238" cy="57943"/>
            </a:xfrm>
            <a:custGeom>
              <a:avLst/>
              <a:gdLst/>
              <a:ahLst/>
              <a:cxnLst/>
              <a:rect l="l" t="t" r="r" b="b"/>
              <a:pathLst>
                <a:path w="34" h="38" extrusionOk="0">
                  <a:moveTo>
                    <a:pt x="0" y="0"/>
                  </a:moveTo>
                  <a:lnTo>
                    <a:pt x="2" y="3"/>
                  </a:lnTo>
                  <a:lnTo>
                    <a:pt x="4" y="7"/>
                  </a:lnTo>
                  <a:lnTo>
                    <a:pt x="5" y="11"/>
                  </a:lnTo>
                  <a:lnTo>
                    <a:pt x="6" y="16"/>
                  </a:lnTo>
                  <a:lnTo>
                    <a:pt x="10" y="28"/>
                  </a:lnTo>
                  <a:lnTo>
                    <a:pt x="13" y="38"/>
                  </a:lnTo>
                  <a:lnTo>
                    <a:pt x="16" y="37"/>
                  </a:lnTo>
                  <a:lnTo>
                    <a:pt x="20" y="36"/>
                  </a:lnTo>
                  <a:lnTo>
                    <a:pt x="23" y="34"/>
                  </a:lnTo>
                  <a:lnTo>
                    <a:pt x="26" y="31"/>
                  </a:lnTo>
                  <a:lnTo>
                    <a:pt x="28" y="28"/>
                  </a:lnTo>
                  <a:lnTo>
                    <a:pt x="32" y="24"/>
                  </a:lnTo>
                  <a:lnTo>
                    <a:pt x="33" y="21"/>
                  </a:lnTo>
                  <a:lnTo>
                    <a:pt x="34" y="19"/>
                  </a:lnTo>
                  <a:lnTo>
                    <a:pt x="31" y="18"/>
                  </a:lnTo>
                  <a:lnTo>
                    <a:pt x="28" y="17"/>
                  </a:lnTo>
                  <a:lnTo>
                    <a:pt x="26" y="14"/>
                  </a:lnTo>
                  <a:lnTo>
                    <a:pt x="24" y="12"/>
                  </a:lnTo>
                  <a:lnTo>
                    <a:pt x="19" y="6"/>
                  </a:lnTo>
                  <a:lnTo>
                    <a:pt x="13" y="0"/>
                  </a:lnTo>
                  <a:lnTo>
                    <a:pt x="6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046" name="Google Shape;1046;p59"/>
            <p:cNvSpPr/>
            <p:nvPr/>
          </p:nvSpPr>
          <p:spPr>
            <a:xfrm>
              <a:off x="8390475" y="4119983"/>
              <a:ext cx="30476" cy="56333"/>
            </a:xfrm>
            <a:custGeom>
              <a:avLst/>
              <a:gdLst/>
              <a:ahLst/>
              <a:cxnLst/>
              <a:rect l="l" t="t" r="r" b="b"/>
              <a:pathLst>
                <a:path w="53" h="23" extrusionOk="0">
                  <a:moveTo>
                    <a:pt x="53" y="23"/>
                  </a:moveTo>
                  <a:lnTo>
                    <a:pt x="53" y="4"/>
                  </a:lnTo>
                  <a:lnTo>
                    <a:pt x="49" y="2"/>
                  </a:lnTo>
                  <a:lnTo>
                    <a:pt x="45" y="1"/>
                  </a:lnTo>
                  <a:lnTo>
                    <a:pt x="42" y="0"/>
                  </a:lnTo>
                  <a:lnTo>
                    <a:pt x="38" y="0"/>
                  </a:lnTo>
                  <a:lnTo>
                    <a:pt x="31" y="1"/>
                  </a:lnTo>
                  <a:lnTo>
                    <a:pt x="24" y="4"/>
                  </a:lnTo>
                  <a:lnTo>
                    <a:pt x="11" y="13"/>
                  </a:lnTo>
                  <a:lnTo>
                    <a:pt x="0" y="23"/>
                  </a:lnTo>
                  <a:lnTo>
                    <a:pt x="53" y="23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047" name="Google Shape;1047;p59"/>
            <p:cNvSpPr/>
            <p:nvPr/>
          </p:nvSpPr>
          <p:spPr>
            <a:xfrm>
              <a:off x="8321905" y="4094230"/>
              <a:ext cx="13334" cy="57943"/>
            </a:xfrm>
            <a:custGeom>
              <a:avLst/>
              <a:gdLst/>
              <a:ahLst/>
              <a:cxnLst/>
              <a:rect l="l" t="t" r="r" b="b"/>
              <a:pathLst>
                <a:path w="26" h="12" extrusionOk="0">
                  <a:moveTo>
                    <a:pt x="0" y="0"/>
                  </a:moveTo>
                  <a:lnTo>
                    <a:pt x="4" y="4"/>
                  </a:lnTo>
                  <a:lnTo>
                    <a:pt x="11" y="8"/>
                  </a:lnTo>
                  <a:lnTo>
                    <a:pt x="14" y="9"/>
                  </a:lnTo>
                  <a:lnTo>
                    <a:pt x="18" y="11"/>
                  </a:lnTo>
                  <a:lnTo>
                    <a:pt x="22" y="11"/>
                  </a:lnTo>
                  <a:lnTo>
                    <a:pt x="26" y="12"/>
                  </a:lnTo>
                  <a:lnTo>
                    <a:pt x="21" y="7"/>
                  </a:lnTo>
                  <a:lnTo>
                    <a:pt x="13" y="3"/>
                  </a:lnTo>
                  <a:lnTo>
                    <a:pt x="5" y="1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048" name="Google Shape;1048;p59"/>
            <p:cNvSpPr/>
            <p:nvPr/>
          </p:nvSpPr>
          <p:spPr>
            <a:xfrm>
              <a:off x="8561904" y="4430623"/>
              <a:ext cx="38095" cy="57943"/>
            </a:xfrm>
            <a:custGeom>
              <a:avLst/>
              <a:gdLst/>
              <a:ahLst/>
              <a:cxnLst/>
              <a:rect l="l" t="t" r="r" b="b"/>
              <a:pathLst>
                <a:path w="73" h="57150" extrusionOk="0">
                  <a:moveTo>
                    <a:pt x="0" y="0"/>
                  </a:moveTo>
                  <a:lnTo>
                    <a:pt x="20" y="0"/>
                  </a:lnTo>
                  <a:lnTo>
                    <a:pt x="37" y="0"/>
                  </a:lnTo>
                  <a:lnTo>
                    <a:pt x="55" y="0"/>
                  </a:lnTo>
                  <a:lnTo>
                    <a:pt x="73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049" name="Google Shape;1049;p59"/>
            <p:cNvSpPr/>
            <p:nvPr/>
          </p:nvSpPr>
          <p:spPr>
            <a:xfrm>
              <a:off x="8508572" y="4419357"/>
              <a:ext cx="26667" cy="57943"/>
            </a:xfrm>
            <a:custGeom>
              <a:avLst/>
              <a:gdLst/>
              <a:ahLst/>
              <a:cxnLst/>
              <a:rect l="l" t="t" r="r" b="b"/>
              <a:pathLst>
                <a:path w="53" h="3" extrusionOk="0">
                  <a:moveTo>
                    <a:pt x="0" y="0"/>
                  </a:moveTo>
                  <a:lnTo>
                    <a:pt x="14" y="0"/>
                  </a:lnTo>
                  <a:lnTo>
                    <a:pt x="27" y="3"/>
                  </a:lnTo>
                  <a:lnTo>
                    <a:pt x="32" y="3"/>
                  </a:lnTo>
                  <a:lnTo>
                    <a:pt x="39" y="3"/>
                  </a:lnTo>
                  <a:lnTo>
                    <a:pt x="45" y="1"/>
                  </a:lnTo>
                  <a:lnTo>
                    <a:pt x="53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cxnSp>
          <p:nvCxnSpPr>
            <p:cNvPr id="1050" name="Google Shape;1050;p59"/>
            <p:cNvCxnSpPr/>
            <p:nvPr/>
          </p:nvCxnSpPr>
          <p:spPr>
            <a:xfrm>
              <a:off x="8548572" y="4404870"/>
              <a:ext cx="24762" cy="6438"/>
            </a:xfrm>
            <a:prstGeom prst="straightConnector1">
              <a:avLst/>
            </a:prstGeom>
            <a:noFill/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051" name="Google Shape;1051;p59"/>
            <p:cNvSpPr/>
            <p:nvPr/>
          </p:nvSpPr>
          <p:spPr>
            <a:xfrm>
              <a:off x="8573332" y="4411309"/>
              <a:ext cx="1905" cy="57943"/>
            </a:xfrm>
            <a:custGeom>
              <a:avLst/>
              <a:gdLst/>
              <a:ahLst/>
              <a:cxnLst/>
              <a:rect l="l" t="t" r="r" b="b"/>
              <a:pathLst>
                <a:path w="1588" h="13" extrusionOk="0">
                  <a:moveTo>
                    <a:pt x="0" y="0"/>
                  </a:moveTo>
                  <a:lnTo>
                    <a:pt x="0" y="6"/>
                  </a:lnTo>
                  <a:lnTo>
                    <a:pt x="0" y="13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052" name="Google Shape;1052;p59"/>
            <p:cNvSpPr/>
            <p:nvPr/>
          </p:nvSpPr>
          <p:spPr>
            <a:xfrm>
              <a:off x="8518095" y="4404870"/>
              <a:ext cx="17142" cy="59553"/>
            </a:xfrm>
            <a:custGeom>
              <a:avLst/>
              <a:gdLst/>
              <a:ahLst/>
              <a:cxnLst/>
              <a:rect l="l" t="t" r="r" b="b"/>
              <a:pathLst>
                <a:path w="26" h="58738" extrusionOk="0">
                  <a:moveTo>
                    <a:pt x="0" y="0"/>
                  </a:moveTo>
                  <a:lnTo>
                    <a:pt x="15" y="0"/>
                  </a:lnTo>
                  <a:lnTo>
                    <a:pt x="26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053" name="Google Shape;1053;p59"/>
            <p:cNvSpPr/>
            <p:nvPr/>
          </p:nvSpPr>
          <p:spPr>
            <a:xfrm>
              <a:off x="8510476" y="4385557"/>
              <a:ext cx="7619" cy="61162"/>
            </a:xfrm>
            <a:custGeom>
              <a:avLst/>
              <a:gdLst/>
              <a:ahLst/>
              <a:cxnLst/>
              <a:rect l="l" t="t" r="r" b="b"/>
              <a:pathLst>
                <a:path w="20" h="25" extrusionOk="0">
                  <a:moveTo>
                    <a:pt x="20" y="0"/>
                  </a:moveTo>
                  <a:lnTo>
                    <a:pt x="0" y="13"/>
                  </a:lnTo>
                  <a:lnTo>
                    <a:pt x="4" y="18"/>
                  </a:lnTo>
                  <a:lnTo>
                    <a:pt x="10" y="21"/>
                  </a:lnTo>
                  <a:lnTo>
                    <a:pt x="14" y="24"/>
                  </a:lnTo>
                  <a:lnTo>
                    <a:pt x="20" y="25"/>
                  </a:lnTo>
                  <a:lnTo>
                    <a:pt x="2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054" name="Google Shape;1054;p59"/>
            <p:cNvSpPr/>
            <p:nvPr/>
          </p:nvSpPr>
          <p:spPr>
            <a:xfrm>
              <a:off x="8607617" y="4108716"/>
              <a:ext cx="1905" cy="57943"/>
            </a:xfrm>
            <a:custGeom>
              <a:avLst/>
              <a:gdLst/>
              <a:ahLst/>
              <a:cxnLst/>
              <a:rect l="l" t="t" r="r" b="b"/>
              <a:pathLst>
                <a:path w="6" h="24" extrusionOk="0">
                  <a:moveTo>
                    <a:pt x="0" y="24"/>
                  </a:moveTo>
                  <a:lnTo>
                    <a:pt x="0" y="0"/>
                  </a:lnTo>
                  <a:lnTo>
                    <a:pt x="6" y="12"/>
                  </a:lnTo>
                  <a:lnTo>
                    <a:pt x="0" y="24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grpSp>
          <p:nvGrpSpPr>
            <p:cNvPr id="1055" name="Google Shape;1055;p59"/>
            <p:cNvGrpSpPr/>
            <p:nvPr/>
          </p:nvGrpSpPr>
          <p:grpSpPr>
            <a:xfrm>
              <a:off x="8457142" y="3775541"/>
              <a:ext cx="196190" cy="115887"/>
              <a:chOff x="5379" y="2466"/>
              <a:chExt cx="122" cy="71"/>
            </a:xfrm>
          </p:grpSpPr>
          <p:sp>
            <p:nvSpPr>
              <p:cNvPr id="1056" name="Google Shape;1056;p59"/>
              <p:cNvSpPr/>
              <p:nvPr/>
            </p:nvSpPr>
            <p:spPr>
              <a:xfrm>
                <a:off x="5428" y="2492"/>
                <a:ext cx="6" cy="9"/>
              </a:xfrm>
              <a:custGeom>
                <a:avLst/>
                <a:gdLst/>
                <a:ahLst/>
                <a:cxnLst/>
                <a:rect l="l" t="t" r="r" b="b"/>
                <a:pathLst>
                  <a:path w="19" h="25" extrusionOk="0">
                    <a:moveTo>
                      <a:pt x="19" y="25"/>
                    </a:moveTo>
                    <a:lnTo>
                      <a:pt x="18" y="20"/>
                    </a:lnTo>
                    <a:lnTo>
                      <a:pt x="17" y="12"/>
                    </a:lnTo>
                    <a:lnTo>
                      <a:pt x="16" y="9"/>
                    </a:lnTo>
                    <a:lnTo>
                      <a:pt x="17" y="6"/>
                    </a:lnTo>
                    <a:lnTo>
                      <a:pt x="17" y="3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1" y="7"/>
                    </a:lnTo>
                    <a:lnTo>
                      <a:pt x="5" y="15"/>
                    </a:lnTo>
                    <a:lnTo>
                      <a:pt x="7" y="19"/>
                    </a:lnTo>
                    <a:lnTo>
                      <a:pt x="11" y="23"/>
                    </a:lnTo>
                    <a:lnTo>
                      <a:pt x="15" y="25"/>
                    </a:lnTo>
                    <a:lnTo>
                      <a:pt x="19" y="25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1057" name="Google Shape;1057;p59"/>
              <p:cNvSpPr/>
              <p:nvPr/>
            </p:nvSpPr>
            <p:spPr>
              <a:xfrm>
                <a:off x="5379" y="2505"/>
                <a:ext cx="7" cy="6"/>
              </a:xfrm>
              <a:custGeom>
                <a:avLst/>
                <a:gdLst/>
                <a:ahLst/>
                <a:cxnLst/>
                <a:rect l="l" t="t" r="r" b="b"/>
                <a:pathLst>
                  <a:path w="26" h="18" extrusionOk="0">
                    <a:moveTo>
                      <a:pt x="26" y="18"/>
                    </a:moveTo>
                    <a:lnTo>
                      <a:pt x="7" y="18"/>
                    </a:lnTo>
                    <a:lnTo>
                      <a:pt x="3" y="9"/>
                    </a:lnTo>
                    <a:lnTo>
                      <a:pt x="0" y="0"/>
                    </a:lnTo>
                    <a:lnTo>
                      <a:pt x="6" y="2"/>
                    </a:lnTo>
                    <a:lnTo>
                      <a:pt x="13" y="6"/>
                    </a:lnTo>
                    <a:lnTo>
                      <a:pt x="20" y="12"/>
                    </a:lnTo>
                    <a:lnTo>
                      <a:pt x="26" y="18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1058" name="Google Shape;1058;p59"/>
              <p:cNvSpPr/>
              <p:nvPr/>
            </p:nvSpPr>
            <p:spPr>
              <a:xfrm>
                <a:off x="5392" y="2466"/>
                <a:ext cx="5" cy="6"/>
              </a:xfrm>
              <a:custGeom>
                <a:avLst/>
                <a:gdLst/>
                <a:ahLst/>
                <a:cxnLst/>
                <a:rect l="l" t="t" r="r" b="b"/>
                <a:pathLst>
                  <a:path w="13" h="18" extrusionOk="0">
                    <a:moveTo>
                      <a:pt x="0" y="18"/>
                    </a:moveTo>
                    <a:lnTo>
                      <a:pt x="13" y="0"/>
                    </a:lnTo>
                    <a:lnTo>
                      <a:pt x="0" y="18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1059" name="Google Shape;1059;p59"/>
              <p:cNvSpPr/>
              <p:nvPr/>
            </p:nvSpPr>
            <p:spPr>
              <a:xfrm>
                <a:off x="5426" y="2468"/>
                <a:ext cx="8" cy="8"/>
              </a:xfrm>
              <a:custGeom>
                <a:avLst/>
                <a:gdLst/>
                <a:ahLst/>
                <a:cxnLst/>
                <a:rect l="l" t="t" r="r" b="b"/>
                <a:pathLst>
                  <a:path w="26" h="24" extrusionOk="0">
                    <a:moveTo>
                      <a:pt x="0" y="24"/>
                    </a:moveTo>
                    <a:lnTo>
                      <a:pt x="3" y="23"/>
                    </a:lnTo>
                    <a:lnTo>
                      <a:pt x="7" y="22"/>
                    </a:lnTo>
                    <a:lnTo>
                      <a:pt x="11" y="19"/>
                    </a:lnTo>
                    <a:lnTo>
                      <a:pt x="16" y="16"/>
                    </a:lnTo>
                    <a:lnTo>
                      <a:pt x="20" y="13"/>
                    </a:lnTo>
                    <a:lnTo>
                      <a:pt x="23" y="9"/>
                    </a:lnTo>
                    <a:lnTo>
                      <a:pt x="25" y="4"/>
                    </a:lnTo>
                    <a:lnTo>
                      <a:pt x="26" y="0"/>
                    </a:lnTo>
                    <a:lnTo>
                      <a:pt x="0" y="24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1060" name="Google Shape;1060;p59"/>
              <p:cNvSpPr/>
              <p:nvPr/>
            </p:nvSpPr>
            <p:spPr>
              <a:xfrm>
                <a:off x="5490" y="2490"/>
                <a:ext cx="11" cy="2"/>
              </a:xfrm>
              <a:custGeom>
                <a:avLst/>
                <a:gdLst/>
                <a:ahLst/>
                <a:cxnLst/>
                <a:rect l="l" t="t" r="r" b="b"/>
                <a:pathLst>
                  <a:path w="34" h="6" extrusionOk="0">
                    <a:moveTo>
                      <a:pt x="0" y="6"/>
                    </a:moveTo>
                    <a:lnTo>
                      <a:pt x="10" y="6"/>
                    </a:lnTo>
                    <a:lnTo>
                      <a:pt x="17" y="5"/>
                    </a:lnTo>
                    <a:lnTo>
                      <a:pt x="25" y="4"/>
                    </a:lnTo>
                    <a:lnTo>
                      <a:pt x="34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  <p:cxnSp>
            <p:nvCxnSpPr>
              <p:cNvPr id="1061" name="Google Shape;1061;p59"/>
              <p:cNvCxnSpPr/>
              <p:nvPr/>
            </p:nvCxnSpPr>
            <p:spPr>
              <a:xfrm flipH="1">
                <a:off x="5495" y="2490"/>
                <a:ext cx="6" cy="1"/>
              </a:xfrm>
              <a:prstGeom prst="straightConnector1">
                <a:avLst/>
              </a:prstGeom>
              <a:noFill/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1062" name="Google Shape;1062;p59"/>
              <p:cNvSpPr/>
              <p:nvPr/>
            </p:nvSpPr>
            <p:spPr>
              <a:xfrm>
                <a:off x="5464" y="2530"/>
                <a:ext cx="1" cy="7"/>
              </a:xfrm>
              <a:custGeom>
                <a:avLst/>
                <a:gdLst/>
                <a:ahLst/>
                <a:cxnLst/>
                <a:rect l="l" t="t" r="r" b="b"/>
                <a:pathLst>
                  <a:path w="1" h="19" extrusionOk="0">
                    <a:moveTo>
                      <a:pt x="0" y="19"/>
                    </a:moveTo>
                    <a:lnTo>
                      <a:pt x="0" y="9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  <p:cxnSp>
            <p:nvCxnSpPr>
              <p:cNvPr id="1063" name="Google Shape;1063;p59"/>
              <p:cNvCxnSpPr/>
              <p:nvPr/>
            </p:nvCxnSpPr>
            <p:spPr>
              <a:xfrm>
                <a:off x="5464" y="2530"/>
                <a:ext cx="6" cy="1"/>
              </a:xfrm>
              <a:prstGeom prst="straightConnector1">
                <a:avLst/>
              </a:prstGeom>
              <a:noFill/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1064" name="Google Shape;1064;p59"/>
              <p:cNvSpPr/>
              <p:nvPr/>
            </p:nvSpPr>
            <p:spPr>
              <a:xfrm>
                <a:off x="5466" y="2530"/>
                <a:ext cx="4" cy="2"/>
              </a:xfrm>
              <a:custGeom>
                <a:avLst/>
                <a:gdLst/>
                <a:ahLst/>
                <a:cxnLst/>
                <a:rect l="l" t="t" r="r" b="b"/>
                <a:pathLst>
                  <a:path w="14" h="6" extrusionOk="0">
                    <a:moveTo>
                      <a:pt x="14" y="0"/>
                    </a:moveTo>
                    <a:lnTo>
                      <a:pt x="7" y="3"/>
                    </a:lnTo>
                    <a:lnTo>
                      <a:pt x="0" y="6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</p:grpSp>
        <p:sp>
          <p:nvSpPr>
            <p:cNvPr id="1065" name="Google Shape;1065;p59"/>
            <p:cNvSpPr/>
            <p:nvPr/>
          </p:nvSpPr>
          <p:spPr>
            <a:xfrm>
              <a:off x="6758095" y="3635511"/>
              <a:ext cx="7619" cy="57943"/>
            </a:xfrm>
            <a:custGeom>
              <a:avLst/>
              <a:gdLst/>
              <a:ahLst/>
              <a:cxnLst/>
              <a:rect l="l" t="t" r="r" b="b"/>
              <a:pathLst>
                <a:path w="26" h="111" extrusionOk="0">
                  <a:moveTo>
                    <a:pt x="13" y="111"/>
                  </a:moveTo>
                  <a:lnTo>
                    <a:pt x="9" y="103"/>
                  </a:lnTo>
                  <a:lnTo>
                    <a:pt x="4" y="95"/>
                  </a:lnTo>
                  <a:lnTo>
                    <a:pt x="2" y="91"/>
                  </a:lnTo>
                  <a:lnTo>
                    <a:pt x="1" y="87"/>
                  </a:lnTo>
                  <a:lnTo>
                    <a:pt x="0" y="80"/>
                  </a:lnTo>
                  <a:lnTo>
                    <a:pt x="0" y="74"/>
                  </a:lnTo>
                  <a:lnTo>
                    <a:pt x="0" y="61"/>
                  </a:lnTo>
                  <a:lnTo>
                    <a:pt x="1" y="51"/>
                  </a:lnTo>
                  <a:lnTo>
                    <a:pt x="3" y="41"/>
                  </a:lnTo>
                  <a:lnTo>
                    <a:pt x="5" y="33"/>
                  </a:lnTo>
                  <a:lnTo>
                    <a:pt x="9" y="24"/>
                  </a:lnTo>
                  <a:lnTo>
                    <a:pt x="14" y="17"/>
                  </a:lnTo>
                  <a:lnTo>
                    <a:pt x="20" y="9"/>
                  </a:lnTo>
                  <a:lnTo>
                    <a:pt x="26" y="0"/>
                  </a:lnTo>
                  <a:lnTo>
                    <a:pt x="26" y="6"/>
                  </a:lnTo>
                  <a:lnTo>
                    <a:pt x="26" y="13"/>
                  </a:lnTo>
                  <a:lnTo>
                    <a:pt x="26" y="22"/>
                  </a:lnTo>
                  <a:lnTo>
                    <a:pt x="26" y="32"/>
                  </a:lnTo>
                  <a:lnTo>
                    <a:pt x="25" y="44"/>
                  </a:lnTo>
                  <a:lnTo>
                    <a:pt x="22" y="56"/>
                  </a:lnTo>
                  <a:lnTo>
                    <a:pt x="18" y="67"/>
                  </a:lnTo>
                  <a:lnTo>
                    <a:pt x="13" y="80"/>
                  </a:lnTo>
                  <a:lnTo>
                    <a:pt x="13" y="11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066" name="Google Shape;1066;p59"/>
            <p:cNvSpPr/>
            <p:nvPr/>
          </p:nvSpPr>
          <p:spPr>
            <a:xfrm>
              <a:off x="3038095" y="5805169"/>
              <a:ext cx="64762" cy="59553"/>
            </a:xfrm>
            <a:custGeom>
              <a:avLst/>
              <a:gdLst/>
              <a:ahLst/>
              <a:cxnLst/>
              <a:rect l="l" t="t" r="r" b="b"/>
              <a:pathLst>
                <a:path w="126" h="62" extrusionOk="0">
                  <a:moveTo>
                    <a:pt x="0" y="19"/>
                  </a:moveTo>
                  <a:lnTo>
                    <a:pt x="11" y="20"/>
                  </a:lnTo>
                  <a:lnTo>
                    <a:pt x="21" y="21"/>
                  </a:lnTo>
                  <a:lnTo>
                    <a:pt x="29" y="23"/>
                  </a:lnTo>
                  <a:lnTo>
                    <a:pt x="36" y="26"/>
                  </a:lnTo>
                  <a:lnTo>
                    <a:pt x="50" y="33"/>
                  </a:lnTo>
                  <a:lnTo>
                    <a:pt x="61" y="40"/>
                  </a:lnTo>
                  <a:lnTo>
                    <a:pt x="70" y="48"/>
                  </a:lnTo>
                  <a:lnTo>
                    <a:pt x="79" y="55"/>
                  </a:lnTo>
                  <a:lnTo>
                    <a:pt x="84" y="58"/>
                  </a:lnTo>
                  <a:lnTo>
                    <a:pt x="89" y="60"/>
                  </a:lnTo>
                  <a:lnTo>
                    <a:pt x="95" y="61"/>
                  </a:lnTo>
                  <a:lnTo>
                    <a:pt x="100" y="62"/>
                  </a:lnTo>
                  <a:lnTo>
                    <a:pt x="105" y="61"/>
                  </a:lnTo>
                  <a:lnTo>
                    <a:pt x="109" y="60"/>
                  </a:lnTo>
                  <a:lnTo>
                    <a:pt x="113" y="58"/>
                  </a:lnTo>
                  <a:lnTo>
                    <a:pt x="117" y="56"/>
                  </a:lnTo>
                  <a:lnTo>
                    <a:pt x="122" y="51"/>
                  </a:lnTo>
                  <a:lnTo>
                    <a:pt x="126" y="49"/>
                  </a:lnTo>
                  <a:lnTo>
                    <a:pt x="110" y="33"/>
                  </a:lnTo>
                  <a:lnTo>
                    <a:pt x="96" y="21"/>
                  </a:lnTo>
                  <a:lnTo>
                    <a:pt x="89" y="15"/>
                  </a:lnTo>
                  <a:lnTo>
                    <a:pt x="81" y="9"/>
                  </a:lnTo>
                  <a:lnTo>
                    <a:pt x="72" y="5"/>
                  </a:lnTo>
                  <a:lnTo>
                    <a:pt x="61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0" y="1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067" name="Google Shape;1067;p59"/>
            <p:cNvSpPr/>
            <p:nvPr/>
          </p:nvSpPr>
          <p:spPr>
            <a:xfrm>
              <a:off x="5799999" y="5640997"/>
              <a:ext cx="36191" cy="56335"/>
            </a:xfrm>
            <a:custGeom>
              <a:avLst/>
              <a:gdLst/>
              <a:ahLst/>
              <a:cxnLst/>
              <a:rect l="l" t="t" r="r" b="b"/>
              <a:pathLst>
                <a:path w="66" h="44" extrusionOk="0">
                  <a:moveTo>
                    <a:pt x="0" y="0"/>
                  </a:moveTo>
                  <a:lnTo>
                    <a:pt x="13" y="1"/>
                  </a:lnTo>
                  <a:lnTo>
                    <a:pt x="23" y="2"/>
                  </a:lnTo>
                  <a:lnTo>
                    <a:pt x="32" y="4"/>
                  </a:lnTo>
                  <a:lnTo>
                    <a:pt x="38" y="7"/>
                  </a:lnTo>
                  <a:lnTo>
                    <a:pt x="44" y="9"/>
                  </a:lnTo>
                  <a:lnTo>
                    <a:pt x="50" y="11"/>
                  </a:lnTo>
                  <a:lnTo>
                    <a:pt x="57" y="12"/>
                  </a:lnTo>
                  <a:lnTo>
                    <a:pt x="66" y="13"/>
                  </a:lnTo>
                  <a:lnTo>
                    <a:pt x="65" y="17"/>
                  </a:lnTo>
                  <a:lnTo>
                    <a:pt x="62" y="21"/>
                  </a:lnTo>
                  <a:lnTo>
                    <a:pt x="60" y="25"/>
                  </a:lnTo>
                  <a:lnTo>
                    <a:pt x="57" y="28"/>
                  </a:lnTo>
                  <a:lnTo>
                    <a:pt x="49" y="34"/>
                  </a:lnTo>
                  <a:lnTo>
                    <a:pt x="40" y="39"/>
                  </a:lnTo>
                  <a:lnTo>
                    <a:pt x="31" y="42"/>
                  </a:lnTo>
                  <a:lnTo>
                    <a:pt x="21" y="44"/>
                  </a:lnTo>
                  <a:lnTo>
                    <a:pt x="10" y="44"/>
                  </a:lnTo>
                  <a:lnTo>
                    <a:pt x="0" y="43"/>
                  </a:lnTo>
                  <a:lnTo>
                    <a:pt x="0" y="31"/>
                  </a:lnTo>
                  <a:lnTo>
                    <a:pt x="0" y="22"/>
                  </a:lnTo>
                  <a:lnTo>
                    <a:pt x="0" y="12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068" name="Google Shape;1068;p59"/>
            <p:cNvSpPr/>
            <p:nvPr/>
          </p:nvSpPr>
          <p:spPr>
            <a:xfrm>
              <a:off x="8384763" y="2367195"/>
              <a:ext cx="24762" cy="57943"/>
            </a:xfrm>
            <a:custGeom>
              <a:avLst/>
              <a:gdLst/>
              <a:ahLst/>
              <a:cxnLst/>
              <a:rect l="l" t="t" r="r" b="b"/>
              <a:pathLst>
                <a:path w="46" h="16" extrusionOk="0">
                  <a:moveTo>
                    <a:pt x="46" y="0"/>
                  </a:moveTo>
                  <a:lnTo>
                    <a:pt x="40" y="7"/>
                  </a:lnTo>
                  <a:lnTo>
                    <a:pt x="35" y="13"/>
                  </a:lnTo>
                  <a:lnTo>
                    <a:pt x="31" y="14"/>
                  </a:lnTo>
                  <a:lnTo>
                    <a:pt x="29" y="15"/>
                  </a:lnTo>
                  <a:lnTo>
                    <a:pt x="26" y="16"/>
                  </a:lnTo>
                  <a:lnTo>
                    <a:pt x="23" y="16"/>
                  </a:lnTo>
                  <a:lnTo>
                    <a:pt x="16" y="14"/>
                  </a:lnTo>
                  <a:lnTo>
                    <a:pt x="11" y="11"/>
                  </a:lnTo>
                  <a:lnTo>
                    <a:pt x="5" y="6"/>
                  </a:lnTo>
                  <a:lnTo>
                    <a:pt x="0" y="0"/>
                  </a:lnTo>
                  <a:lnTo>
                    <a:pt x="46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069" name="Google Shape;1069;p59"/>
            <p:cNvSpPr/>
            <p:nvPr/>
          </p:nvSpPr>
          <p:spPr>
            <a:xfrm>
              <a:off x="8596190" y="2400995"/>
              <a:ext cx="19048" cy="57943"/>
            </a:xfrm>
            <a:custGeom>
              <a:avLst/>
              <a:gdLst/>
              <a:ahLst/>
              <a:cxnLst/>
              <a:rect l="l" t="t" r="r" b="b"/>
              <a:pathLst>
                <a:path w="39" h="26" extrusionOk="0">
                  <a:moveTo>
                    <a:pt x="39" y="25"/>
                  </a:moveTo>
                  <a:lnTo>
                    <a:pt x="36" y="26"/>
                  </a:lnTo>
                  <a:lnTo>
                    <a:pt x="32" y="26"/>
                  </a:lnTo>
                  <a:lnTo>
                    <a:pt x="28" y="26"/>
                  </a:lnTo>
                  <a:lnTo>
                    <a:pt x="25" y="25"/>
                  </a:lnTo>
                  <a:lnTo>
                    <a:pt x="18" y="22"/>
                  </a:lnTo>
                  <a:lnTo>
                    <a:pt x="12" y="18"/>
                  </a:lnTo>
                  <a:lnTo>
                    <a:pt x="7" y="13"/>
                  </a:lnTo>
                  <a:lnTo>
                    <a:pt x="3" y="7"/>
                  </a:lnTo>
                  <a:lnTo>
                    <a:pt x="1" y="3"/>
                  </a:lnTo>
                  <a:lnTo>
                    <a:pt x="0" y="0"/>
                  </a:lnTo>
                  <a:lnTo>
                    <a:pt x="11" y="6"/>
                  </a:lnTo>
                  <a:lnTo>
                    <a:pt x="22" y="13"/>
                  </a:lnTo>
                  <a:lnTo>
                    <a:pt x="33" y="20"/>
                  </a:lnTo>
                  <a:lnTo>
                    <a:pt x="39" y="2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070" name="Google Shape;1070;p59"/>
            <p:cNvSpPr/>
            <p:nvPr/>
          </p:nvSpPr>
          <p:spPr>
            <a:xfrm>
              <a:off x="7935237" y="2634379"/>
              <a:ext cx="5714" cy="59553"/>
            </a:xfrm>
            <a:custGeom>
              <a:avLst/>
              <a:gdLst/>
              <a:ahLst/>
              <a:cxnLst/>
              <a:rect l="l" t="t" r="r" b="b"/>
              <a:pathLst>
                <a:path w="11" h="25" extrusionOk="0">
                  <a:moveTo>
                    <a:pt x="11" y="0"/>
                  </a:moveTo>
                  <a:lnTo>
                    <a:pt x="11" y="5"/>
                  </a:lnTo>
                  <a:lnTo>
                    <a:pt x="10" y="12"/>
                  </a:lnTo>
                  <a:lnTo>
                    <a:pt x="9" y="20"/>
                  </a:lnTo>
                  <a:lnTo>
                    <a:pt x="4" y="25"/>
                  </a:lnTo>
                  <a:lnTo>
                    <a:pt x="2" y="23"/>
                  </a:lnTo>
                  <a:lnTo>
                    <a:pt x="1" y="20"/>
                  </a:lnTo>
                  <a:lnTo>
                    <a:pt x="0" y="15"/>
                  </a:lnTo>
                  <a:lnTo>
                    <a:pt x="0" y="12"/>
                  </a:lnTo>
                  <a:lnTo>
                    <a:pt x="1" y="9"/>
                  </a:lnTo>
                  <a:lnTo>
                    <a:pt x="3" y="5"/>
                  </a:lnTo>
                  <a:lnTo>
                    <a:pt x="6" y="2"/>
                  </a:lnTo>
                  <a:lnTo>
                    <a:pt x="11" y="0"/>
                  </a:lnTo>
                </a:path>
              </a:pathLst>
            </a:custGeom>
            <a:solidFill>
              <a:srgbClr val="BF900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071" name="Google Shape;1071;p59"/>
            <p:cNvSpPr/>
            <p:nvPr/>
          </p:nvSpPr>
          <p:spPr>
            <a:xfrm>
              <a:off x="7712380" y="3204155"/>
              <a:ext cx="17143" cy="59553"/>
            </a:xfrm>
            <a:custGeom>
              <a:avLst/>
              <a:gdLst/>
              <a:ahLst/>
              <a:cxnLst/>
              <a:rect l="l" t="t" r="r" b="b"/>
              <a:pathLst>
                <a:path w="20" h="31" extrusionOk="0">
                  <a:moveTo>
                    <a:pt x="20" y="0"/>
                  </a:moveTo>
                  <a:lnTo>
                    <a:pt x="16" y="12"/>
                  </a:lnTo>
                  <a:lnTo>
                    <a:pt x="10" y="20"/>
                  </a:lnTo>
                  <a:lnTo>
                    <a:pt x="5" y="26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1" y="19"/>
                  </a:lnTo>
                  <a:lnTo>
                    <a:pt x="2" y="13"/>
                  </a:lnTo>
                  <a:lnTo>
                    <a:pt x="5" y="9"/>
                  </a:lnTo>
                  <a:lnTo>
                    <a:pt x="8" y="6"/>
                  </a:lnTo>
                  <a:lnTo>
                    <a:pt x="11" y="3"/>
                  </a:lnTo>
                  <a:lnTo>
                    <a:pt x="16" y="0"/>
                  </a:lnTo>
                  <a:lnTo>
                    <a:pt x="20" y="0"/>
                  </a:lnTo>
                </a:path>
              </a:pathLst>
            </a:custGeom>
            <a:solidFill>
              <a:srgbClr val="BF900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072" name="Google Shape;1072;p59"/>
            <p:cNvSpPr/>
            <p:nvPr/>
          </p:nvSpPr>
          <p:spPr>
            <a:xfrm>
              <a:off x="7733334" y="3138164"/>
              <a:ext cx="19048" cy="57943"/>
            </a:xfrm>
            <a:custGeom>
              <a:avLst/>
              <a:gdLst/>
              <a:ahLst/>
              <a:cxnLst/>
              <a:rect l="l" t="t" r="r" b="b"/>
              <a:pathLst>
                <a:path w="26" h="37" extrusionOk="0">
                  <a:moveTo>
                    <a:pt x="13" y="37"/>
                  </a:moveTo>
                  <a:lnTo>
                    <a:pt x="0" y="12"/>
                  </a:lnTo>
                  <a:lnTo>
                    <a:pt x="6" y="7"/>
                  </a:lnTo>
                  <a:lnTo>
                    <a:pt x="13" y="4"/>
                  </a:lnTo>
                  <a:lnTo>
                    <a:pt x="21" y="1"/>
                  </a:lnTo>
                  <a:lnTo>
                    <a:pt x="26" y="0"/>
                  </a:lnTo>
                  <a:lnTo>
                    <a:pt x="26" y="6"/>
                  </a:lnTo>
                  <a:lnTo>
                    <a:pt x="25" y="11"/>
                  </a:lnTo>
                  <a:lnTo>
                    <a:pt x="24" y="17"/>
                  </a:lnTo>
                  <a:lnTo>
                    <a:pt x="23" y="21"/>
                  </a:lnTo>
                  <a:lnTo>
                    <a:pt x="18" y="29"/>
                  </a:lnTo>
                  <a:lnTo>
                    <a:pt x="13" y="37"/>
                  </a:lnTo>
                </a:path>
              </a:pathLst>
            </a:custGeom>
            <a:solidFill>
              <a:srgbClr val="BF900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073" name="Google Shape;1073;p59"/>
            <p:cNvSpPr/>
            <p:nvPr/>
          </p:nvSpPr>
          <p:spPr>
            <a:xfrm>
              <a:off x="7600001" y="2985259"/>
              <a:ext cx="1904" cy="61162"/>
            </a:xfrm>
            <a:custGeom>
              <a:avLst/>
              <a:gdLst/>
              <a:ahLst/>
              <a:cxnLst/>
              <a:rect l="l" t="t" r="r" b="b"/>
              <a:pathLst>
                <a:path w="7" h="18" extrusionOk="0">
                  <a:moveTo>
                    <a:pt x="0" y="18"/>
                  </a:moveTo>
                  <a:lnTo>
                    <a:pt x="0" y="0"/>
                  </a:lnTo>
                  <a:lnTo>
                    <a:pt x="7" y="12"/>
                  </a:lnTo>
                  <a:lnTo>
                    <a:pt x="0" y="1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074" name="Google Shape;1074;p59"/>
            <p:cNvSpPr/>
            <p:nvPr/>
          </p:nvSpPr>
          <p:spPr>
            <a:xfrm>
              <a:off x="3822857" y="2100011"/>
              <a:ext cx="11428" cy="57943"/>
            </a:xfrm>
            <a:custGeom>
              <a:avLst/>
              <a:gdLst/>
              <a:ahLst/>
              <a:cxnLst/>
              <a:rect l="l" t="t" r="r" b="b"/>
              <a:pathLst>
                <a:path w="33" h="31" extrusionOk="0">
                  <a:moveTo>
                    <a:pt x="0" y="12"/>
                  </a:moveTo>
                  <a:lnTo>
                    <a:pt x="19" y="0"/>
                  </a:lnTo>
                  <a:lnTo>
                    <a:pt x="24" y="5"/>
                  </a:lnTo>
                  <a:lnTo>
                    <a:pt x="28" y="12"/>
                  </a:lnTo>
                  <a:lnTo>
                    <a:pt x="32" y="22"/>
                  </a:lnTo>
                  <a:lnTo>
                    <a:pt x="33" y="31"/>
                  </a:lnTo>
                  <a:lnTo>
                    <a:pt x="27" y="30"/>
                  </a:lnTo>
                  <a:lnTo>
                    <a:pt x="22" y="28"/>
                  </a:lnTo>
                  <a:lnTo>
                    <a:pt x="16" y="25"/>
                  </a:lnTo>
                  <a:lnTo>
                    <a:pt x="11" y="22"/>
                  </a:lnTo>
                  <a:lnTo>
                    <a:pt x="3" y="15"/>
                  </a:lnTo>
                  <a:lnTo>
                    <a:pt x="0" y="1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075" name="Google Shape;1075;p59"/>
            <p:cNvSpPr/>
            <p:nvPr/>
          </p:nvSpPr>
          <p:spPr>
            <a:xfrm>
              <a:off x="3805715" y="1865019"/>
              <a:ext cx="3810" cy="57943"/>
            </a:xfrm>
            <a:custGeom>
              <a:avLst/>
              <a:gdLst/>
              <a:ahLst/>
              <a:cxnLst/>
              <a:rect l="l" t="t" r="r" b="b"/>
              <a:pathLst>
                <a:path w="14" h="6" extrusionOk="0">
                  <a:moveTo>
                    <a:pt x="14" y="0"/>
                  </a:moveTo>
                  <a:lnTo>
                    <a:pt x="0" y="6"/>
                  </a:lnTo>
                  <a:lnTo>
                    <a:pt x="14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076" name="Google Shape;1076;p59"/>
            <p:cNvSpPr/>
            <p:nvPr/>
          </p:nvSpPr>
          <p:spPr>
            <a:xfrm>
              <a:off x="5582856" y="3667703"/>
              <a:ext cx="30476" cy="56335"/>
            </a:xfrm>
            <a:custGeom>
              <a:avLst/>
              <a:gdLst/>
              <a:ahLst/>
              <a:cxnLst/>
              <a:rect l="l" t="t" r="r" b="b"/>
              <a:pathLst>
                <a:path w="59" h="31" extrusionOk="0">
                  <a:moveTo>
                    <a:pt x="59" y="6"/>
                  </a:moveTo>
                  <a:lnTo>
                    <a:pt x="57" y="11"/>
                  </a:lnTo>
                  <a:lnTo>
                    <a:pt x="53" y="15"/>
                  </a:lnTo>
                  <a:lnTo>
                    <a:pt x="49" y="19"/>
                  </a:lnTo>
                  <a:lnTo>
                    <a:pt x="45" y="24"/>
                  </a:lnTo>
                  <a:lnTo>
                    <a:pt x="40" y="27"/>
                  </a:lnTo>
                  <a:lnTo>
                    <a:pt x="36" y="29"/>
                  </a:lnTo>
                  <a:lnTo>
                    <a:pt x="30" y="31"/>
                  </a:lnTo>
                  <a:lnTo>
                    <a:pt x="26" y="31"/>
                  </a:lnTo>
                  <a:lnTo>
                    <a:pt x="21" y="31"/>
                  </a:lnTo>
                  <a:lnTo>
                    <a:pt x="17" y="30"/>
                  </a:lnTo>
                  <a:lnTo>
                    <a:pt x="14" y="29"/>
                  </a:lnTo>
                  <a:lnTo>
                    <a:pt x="11" y="27"/>
                  </a:lnTo>
                  <a:lnTo>
                    <a:pt x="4" y="20"/>
                  </a:lnTo>
                  <a:lnTo>
                    <a:pt x="0" y="12"/>
                  </a:lnTo>
                  <a:lnTo>
                    <a:pt x="1" y="9"/>
                  </a:lnTo>
                  <a:lnTo>
                    <a:pt x="3" y="6"/>
                  </a:lnTo>
                  <a:lnTo>
                    <a:pt x="5" y="4"/>
                  </a:lnTo>
                  <a:lnTo>
                    <a:pt x="8" y="3"/>
                  </a:lnTo>
                  <a:lnTo>
                    <a:pt x="16" y="1"/>
                  </a:lnTo>
                  <a:lnTo>
                    <a:pt x="24" y="0"/>
                  </a:lnTo>
                  <a:lnTo>
                    <a:pt x="34" y="0"/>
                  </a:lnTo>
                  <a:lnTo>
                    <a:pt x="42" y="2"/>
                  </a:lnTo>
                  <a:lnTo>
                    <a:pt x="51" y="4"/>
                  </a:lnTo>
                  <a:lnTo>
                    <a:pt x="59" y="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077" name="Google Shape;1077;p59"/>
            <p:cNvSpPr/>
            <p:nvPr/>
          </p:nvSpPr>
          <p:spPr>
            <a:xfrm>
              <a:off x="5226666" y="3527673"/>
              <a:ext cx="22857" cy="59552"/>
            </a:xfrm>
            <a:custGeom>
              <a:avLst/>
              <a:gdLst/>
              <a:ahLst/>
              <a:cxnLst/>
              <a:rect l="l" t="t" r="r" b="b"/>
              <a:pathLst>
                <a:path w="47" h="68" extrusionOk="0">
                  <a:moveTo>
                    <a:pt x="14" y="0"/>
                  </a:moveTo>
                  <a:lnTo>
                    <a:pt x="8" y="10"/>
                  </a:lnTo>
                  <a:lnTo>
                    <a:pt x="4" y="19"/>
                  </a:lnTo>
                  <a:lnTo>
                    <a:pt x="2" y="28"/>
                  </a:lnTo>
                  <a:lnTo>
                    <a:pt x="0" y="37"/>
                  </a:lnTo>
                  <a:lnTo>
                    <a:pt x="0" y="42"/>
                  </a:lnTo>
                  <a:lnTo>
                    <a:pt x="2" y="47"/>
                  </a:lnTo>
                  <a:lnTo>
                    <a:pt x="3" y="51"/>
                  </a:lnTo>
                  <a:lnTo>
                    <a:pt x="5" y="55"/>
                  </a:lnTo>
                  <a:lnTo>
                    <a:pt x="7" y="58"/>
                  </a:lnTo>
                  <a:lnTo>
                    <a:pt x="9" y="60"/>
                  </a:lnTo>
                  <a:lnTo>
                    <a:pt x="13" y="62"/>
                  </a:lnTo>
                  <a:lnTo>
                    <a:pt x="16" y="64"/>
                  </a:lnTo>
                  <a:lnTo>
                    <a:pt x="22" y="67"/>
                  </a:lnTo>
                  <a:lnTo>
                    <a:pt x="31" y="68"/>
                  </a:lnTo>
                  <a:lnTo>
                    <a:pt x="39" y="68"/>
                  </a:lnTo>
                  <a:lnTo>
                    <a:pt x="47" y="68"/>
                  </a:lnTo>
                  <a:lnTo>
                    <a:pt x="41" y="58"/>
                  </a:lnTo>
                  <a:lnTo>
                    <a:pt x="38" y="48"/>
                  </a:lnTo>
                  <a:lnTo>
                    <a:pt x="36" y="43"/>
                  </a:lnTo>
                  <a:lnTo>
                    <a:pt x="35" y="38"/>
                  </a:lnTo>
                  <a:lnTo>
                    <a:pt x="33" y="31"/>
                  </a:lnTo>
                  <a:lnTo>
                    <a:pt x="33" y="25"/>
                  </a:lnTo>
                  <a:lnTo>
                    <a:pt x="24" y="13"/>
                  </a:lnTo>
                  <a:lnTo>
                    <a:pt x="14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grpSp>
          <p:nvGrpSpPr>
            <p:cNvPr id="1078" name="Google Shape;1078;p59"/>
            <p:cNvGrpSpPr/>
            <p:nvPr/>
          </p:nvGrpSpPr>
          <p:grpSpPr>
            <a:xfrm>
              <a:off x="8630475" y="4224604"/>
              <a:ext cx="222857" cy="217289"/>
              <a:chOff x="5486" y="2743"/>
              <a:chExt cx="137" cy="132"/>
            </a:xfrm>
          </p:grpSpPr>
          <p:sp>
            <p:nvSpPr>
              <p:cNvPr id="1079" name="Google Shape;1079;p59"/>
              <p:cNvSpPr/>
              <p:nvPr/>
            </p:nvSpPr>
            <p:spPr>
              <a:xfrm>
                <a:off x="5595" y="2806"/>
                <a:ext cx="13" cy="28"/>
              </a:xfrm>
              <a:custGeom>
                <a:avLst/>
                <a:gdLst/>
                <a:ahLst/>
                <a:cxnLst/>
                <a:rect l="l" t="t" r="r" b="b"/>
                <a:pathLst>
                  <a:path w="40" h="87" extrusionOk="0">
                    <a:moveTo>
                      <a:pt x="0" y="31"/>
                    </a:moveTo>
                    <a:lnTo>
                      <a:pt x="0" y="42"/>
                    </a:lnTo>
                    <a:lnTo>
                      <a:pt x="2" y="51"/>
                    </a:lnTo>
                    <a:lnTo>
                      <a:pt x="5" y="59"/>
                    </a:lnTo>
                    <a:lnTo>
                      <a:pt x="10" y="66"/>
                    </a:lnTo>
                    <a:lnTo>
                      <a:pt x="15" y="72"/>
                    </a:lnTo>
                    <a:lnTo>
                      <a:pt x="22" y="77"/>
                    </a:lnTo>
                    <a:lnTo>
                      <a:pt x="31" y="82"/>
                    </a:lnTo>
                    <a:lnTo>
                      <a:pt x="40" y="87"/>
                    </a:lnTo>
                    <a:lnTo>
                      <a:pt x="35" y="82"/>
                    </a:lnTo>
                    <a:lnTo>
                      <a:pt x="32" y="77"/>
                    </a:lnTo>
                    <a:lnTo>
                      <a:pt x="29" y="71"/>
                    </a:lnTo>
                    <a:lnTo>
                      <a:pt x="26" y="65"/>
                    </a:lnTo>
                    <a:lnTo>
                      <a:pt x="22" y="52"/>
                    </a:lnTo>
                    <a:lnTo>
                      <a:pt x="20" y="39"/>
                    </a:lnTo>
                    <a:lnTo>
                      <a:pt x="18" y="27"/>
                    </a:lnTo>
                    <a:lnTo>
                      <a:pt x="13" y="16"/>
                    </a:lnTo>
                    <a:lnTo>
                      <a:pt x="11" y="11"/>
                    </a:lnTo>
                    <a:lnTo>
                      <a:pt x="8" y="6"/>
                    </a:lnTo>
                    <a:lnTo>
                      <a:pt x="4" y="3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16"/>
                    </a:lnTo>
                    <a:lnTo>
                      <a:pt x="0" y="23"/>
                    </a:lnTo>
                    <a:lnTo>
                      <a:pt x="0" y="31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1080" name="Google Shape;1080;p59"/>
              <p:cNvSpPr/>
              <p:nvPr/>
            </p:nvSpPr>
            <p:spPr>
              <a:xfrm>
                <a:off x="5603" y="2842"/>
                <a:ext cx="20" cy="12"/>
              </a:xfrm>
              <a:custGeom>
                <a:avLst/>
                <a:gdLst/>
                <a:ahLst/>
                <a:cxnLst/>
                <a:rect l="l" t="t" r="r" b="b"/>
                <a:pathLst>
                  <a:path w="61" h="37" extrusionOk="0">
                    <a:moveTo>
                      <a:pt x="0" y="31"/>
                    </a:moveTo>
                    <a:lnTo>
                      <a:pt x="19" y="32"/>
                    </a:lnTo>
                    <a:lnTo>
                      <a:pt x="35" y="34"/>
                    </a:lnTo>
                    <a:lnTo>
                      <a:pt x="49" y="36"/>
                    </a:lnTo>
                    <a:lnTo>
                      <a:pt x="61" y="37"/>
                    </a:lnTo>
                    <a:lnTo>
                      <a:pt x="55" y="29"/>
                    </a:lnTo>
                    <a:lnTo>
                      <a:pt x="49" y="22"/>
                    </a:lnTo>
                    <a:lnTo>
                      <a:pt x="42" y="17"/>
                    </a:lnTo>
                    <a:lnTo>
                      <a:pt x="35" y="12"/>
                    </a:lnTo>
                    <a:lnTo>
                      <a:pt x="28" y="9"/>
                    </a:lnTo>
                    <a:lnTo>
                      <a:pt x="19" y="5"/>
                    </a:lnTo>
                    <a:lnTo>
                      <a:pt x="10" y="2"/>
                    </a:lnTo>
                    <a:lnTo>
                      <a:pt x="0" y="0"/>
                    </a:lnTo>
                    <a:lnTo>
                      <a:pt x="0" y="31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1081" name="Google Shape;1081;p59"/>
              <p:cNvSpPr/>
              <p:nvPr/>
            </p:nvSpPr>
            <p:spPr>
              <a:xfrm>
                <a:off x="5568" y="2865"/>
                <a:ext cx="13" cy="10"/>
              </a:xfrm>
              <a:custGeom>
                <a:avLst/>
                <a:gdLst/>
                <a:ahLst/>
                <a:cxnLst/>
                <a:rect l="l" t="t" r="r" b="b"/>
                <a:pathLst>
                  <a:path w="40" h="30" extrusionOk="0">
                    <a:moveTo>
                      <a:pt x="40" y="30"/>
                    </a:moveTo>
                    <a:lnTo>
                      <a:pt x="33" y="28"/>
                    </a:lnTo>
                    <a:lnTo>
                      <a:pt x="26" y="25"/>
                    </a:lnTo>
                    <a:lnTo>
                      <a:pt x="21" y="22"/>
                    </a:lnTo>
                    <a:lnTo>
                      <a:pt x="15" y="19"/>
                    </a:lnTo>
                    <a:lnTo>
                      <a:pt x="11" y="16"/>
                    </a:lnTo>
                    <a:lnTo>
                      <a:pt x="6" y="11"/>
                    </a:lnTo>
                    <a:lnTo>
                      <a:pt x="3" y="6"/>
                    </a:lnTo>
                    <a:lnTo>
                      <a:pt x="0" y="0"/>
                    </a:lnTo>
                    <a:lnTo>
                      <a:pt x="8" y="2"/>
                    </a:lnTo>
                    <a:lnTo>
                      <a:pt x="15" y="6"/>
                    </a:lnTo>
                    <a:lnTo>
                      <a:pt x="22" y="10"/>
                    </a:lnTo>
                    <a:lnTo>
                      <a:pt x="27" y="15"/>
                    </a:lnTo>
                    <a:lnTo>
                      <a:pt x="33" y="19"/>
                    </a:lnTo>
                    <a:lnTo>
                      <a:pt x="36" y="23"/>
                    </a:lnTo>
                    <a:lnTo>
                      <a:pt x="39" y="27"/>
                    </a:lnTo>
                    <a:lnTo>
                      <a:pt x="40" y="3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1082" name="Google Shape;1082;p59"/>
              <p:cNvSpPr/>
              <p:nvPr/>
            </p:nvSpPr>
            <p:spPr>
              <a:xfrm>
                <a:off x="5515" y="2789"/>
                <a:ext cx="24" cy="26"/>
              </a:xfrm>
              <a:custGeom>
                <a:avLst/>
                <a:gdLst/>
                <a:ahLst/>
                <a:cxnLst/>
                <a:rect l="l" t="t" r="r" b="b"/>
                <a:pathLst>
                  <a:path w="74" h="80" extrusionOk="0">
                    <a:moveTo>
                      <a:pt x="74" y="80"/>
                    </a:moveTo>
                    <a:lnTo>
                      <a:pt x="72" y="73"/>
                    </a:lnTo>
                    <a:lnTo>
                      <a:pt x="71" y="66"/>
                    </a:lnTo>
                    <a:lnTo>
                      <a:pt x="69" y="60"/>
                    </a:lnTo>
                    <a:lnTo>
                      <a:pt x="66" y="53"/>
                    </a:lnTo>
                    <a:lnTo>
                      <a:pt x="58" y="42"/>
                    </a:lnTo>
                    <a:lnTo>
                      <a:pt x="48" y="33"/>
                    </a:lnTo>
                    <a:lnTo>
                      <a:pt x="38" y="25"/>
                    </a:lnTo>
                    <a:lnTo>
                      <a:pt x="29" y="17"/>
                    </a:lnTo>
                    <a:lnTo>
                      <a:pt x="20" y="9"/>
                    </a:lnTo>
                    <a:lnTo>
                      <a:pt x="13" y="0"/>
                    </a:lnTo>
                    <a:lnTo>
                      <a:pt x="9" y="5"/>
                    </a:lnTo>
                    <a:lnTo>
                      <a:pt x="4" y="10"/>
                    </a:lnTo>
                    <a:lnTo>
                      <a:pt x="1" y="14"/>
                    </a:lnTo>
                    <a:lnTo>
                      <a:pt x="0" y="19"/>
                    </a:lnTo>
                    <a:lnTo>
                      <a:pt x="0" y="25"/>
                    </a:lnTo>
                    <a:lnTo>
                      <a:pt x="2" y="30"/>
                    </a:lnTo>
                    <a:lnTo>
                      <a:pt x="4" y="36"/>
                    </a:lnTo>
                    <a:lnTo>
                      <a:pt x="7" y="41"/>
                    </a:lnTo>
                    <a:lnTo>
                      <a:pt x="10" y="46"/>
                    </a:lnTo>
                    <a:lnTo>
                      <a:pt x="14" y="51"/>
                    </a:lnTo>
                    <a:lnTo>
                      <a:pt x="19" y="56"/>
                    </a:lnTo>
                    <a:lnTo>
                      <a:pt x="24" y="61"/>
                    </a:lnTo>
                    <a:lnTo>
                      <a:pt x="30" y="66"/>
                    </a:lnTo>
                    <a:lnTo>
                      <a:pt x="35" y="69"/>
                    </a:lnTo>
                    <a:lnTo>
                      <a:pt x="42" y="72"/>
                    </a:lnTo>
                    <a:lnTo>
                      <a:pt x="47" y="75"/>
                    </a:lnTo>
                    <a:lnTo>
                      <a:pt x="54" y="77"/>
                    </a:lnTo>
                    <a:lnTo>
                      <a:pt x="60" y="79"/>
                    </a:lnTo>
                    <a:lnTo>
                      <a:pt x="67" y="80"/>
                    </a:lnTo>
                    <a:lnTo>
                      <a:pt x="74" y="8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1083" name="Google Shape;1083;p59"/>
              <p:cNvSpPr/>
              <p:nvPr/>
            </p:nvSpPr>
            <p:spPr>
              <a:xfrm>
                <a:off x="5555" y="2785"/>
                <a:ext cx="26" cy="27"/>
              </a:xfrm>
              <a:custGeom>
                <a:avLst/>
                <a:gdLst/>
                <a:ahLst/>
                <a:cxnLst/>
                <a:rect l="l" t="t" r="r" b="b"/>
                <a:pathLst>
                  <a:path w="86" h="80" extrusionOk="0">
                    <a:moveTo>
                      <a:pt x="52" y="80"/>
                    </a:moveTo>
                    <a:lnTo>
                      <a:pt x="86" y="80"/>
                    </a:lnTo>
                    <a:lnTo>
                      <a:pt x="86" y="61"/>
                    </a:lnTo>
                    <a:lnTo>
                      <a:pt x="79" y="59"/>
                    </a:lnTo>
                    <a:lnTo>
                      <a:pt x="72" y="56"/>
                    </a:lnTo>
                    <a:lnTo>
                      <a:pt x="67" y="53"/>
                    </a:lnTo>
                    <a:lnTo>
                      <a:pt x="61" y="49"/>
                    </a:lnTo>
                    <a:lnTo>
                      <a:pt x="51" y="41"/>
                    </a:lnTo>
                    <a:lnTo>
                      <a:pt x="43" y="33"/>
                    </a:lnTo>
                    <a:lnTo>
                      <a:pt x="34" y="25"/>
                    </a:lnTo>
                    <a:lnTo>
                      <a:pt x="24" y="16"/>
                    </a:lnTo>
                    <a:lnTo>
                      <a:pt x="13" y="7"/>
                    </a:lnTo>
                    <a:lnTo>
                      <a:pt x="0" y="0"/>
                    </a:lnTo>
                    <a:lnTo>
                      <a:pt x="1" y="8"/>
                    </a:lnTo>
                    <a:lnTo>
                      <a:pt x="5" y="20"/>
                    </a:lnTo>
                    <a:lnTo>
                      <a:pt x="11" y="32"/>
                    </a:lnTo>
                    <a:lnTo>
                      <a:pt x="18" y="44"/>
                    </a:lnTo>
                    <a:lnTo>
                      <a:pt x="27" y="57"/>
                    </a:lnTo>
                    <a:lnTo>
                      <a:pt x="36" y="67"/>
                    </a:lnTo>
                    <a:lnTo>
                      <a:pt x="40" y="72"/>
                    </a:lnTo>
                    <a:lnTo>
                      <a:pt x="45" y="76"/>
                    </a:lnTo>
                    <a:lnTo>
                      <a:pt x="49" y="79"/>
                    </a:lnTo>
                    <a:lnTo>
                      <a:pt x="52" y="8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1084" name="Google Shape;1084;p59"/>
              <p:cNvSpPr/>
              <p:nvPr/>
            </p:nvSpPr>
            <p:spPr>
              <a:xfrm>
                <a:off x="5570" y="2825"/>
                <a:ext cx="25" cy="11"/>
              </a:xfrm>
              <a:custGeom>
                <a:avLst/>
                <a:gdLst/>
                <a:ahLst/>
                <a:cxnLst/>
                <a:rect l="l" t="t" r="r" b="b"/>
                <a:pathLst>
                  <a:path w="74" h="31" extrusionOk="0">
                    <a:moveTo>
                      <a:pt x="0" y="7"/>
                    </a:moveTo>
                    <a:lnTo>
                      <a:pt x="3" y="11"/>
                    </a:lnTo>
                    <a:lnTo>
                      <a:pt x="5" y="15"/>
                    </a:lnTo>
                    <a:lnTo>
                      <a:pt x="9" y="18"/>
                    </a:lnTo>
                    <a:lnTo>
                      <a:pt x="14" y="21"/>
                    </a:lnTo>
                    <a:lnTo>
                      <a:pt x="18" y="24"/>
                    </a:lnTo>
                    <a:lnTo>
                      <a:pt x="23" y="26"/>
                    </a:lnTo>
                    <a:lnTo>
                      <a:pt x="29" y="28"/>
                    </a:lnTo>
                    <a:lnTo>
                      <a:pt x="34" y="29"/>
                    </a:lnTo>
                    <a:lnTo>
                      <a:pt x="47" y="31"/>
                    </a:lnTo>
                    <a:lnTo>
                      <a:pt x="58" y="31"/>
                    </a:lnTo>
                    <a:lnTo>
                      <a:pt x="63" y="30"/>
                    </a:lnTo>
                    <a:lnTo>
                      <a:pt x="67" y="29"/>
                    </a:lnTo>
                    <a:lnTo>
                      <a:pt x="71" y="27"/>
                    </a:lnTo>
                    <a:lnTo>
                      <a:pt x="74" y="25"/>
                    </a:lnTo>
                    <a:lnTo>
                      <a:pt x="64" y="18"/>
                    </a:lnTo>
                    <a:lnTo>
                      <a:pt x="55" y="13"/>
                    </a:lnTo>
                    <a:lnTo>
                      <a:pt x="51" y="10"/>
                    </a:lnTo>
                    <a:lnTo>
                      <a:pt x="47" y="8"/>
                    </a:lnTo>
                    <a:lnTo>
                      <a:pt x="43" y="5"/>
                    </a:lnTo>
                    <a:lnTo>
                      <a:pt x="41" y="0"/>
                    </a:lnTo>
                    <a:lnTo>
                      <a:pt x="33" y="1"/>
                    </a:lnTo>
                    <a:lnTo>
                      <a:pt x="28" y="1"/>
                    </a:lnTo>
                    <a:lnTo>
                      <a:pt x="22" y="1"/>
                    </a:lnTo>
                    <a:lnTo>
                      <a:pt x="18" y="0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6" y="3"/>
                    </a:lnTo>
                    <a:lnTo>
                      <a:pt x="0" y="7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1085" name="Google Shape;1085;p59"/>
              <p:cNvSpPr/>
              <p:nvPr/>
            </p:nvSpPr>
            <p:spPr>
              <a:xfrm>
                <a:off x="5562" y="2819"/>
                <a:ext cx="6" cy="1"/>
              </a:xfrm>
              <a:custGeom>
                <a:avLst/>
                <a:gdLst/>
                <a:ahLst/>
                <a:cxnLst/>
                <a:rect l="l" t="t" r="r" b="b"/>
                <a:pathLst>
                  <a:path w="20" h="1" extrusionOk="0">
                    <a:moveTo>
                      <a:pt x="20" y="0"/>
                    </a:moveTo>
                    <a:lnTo>
                      <a:pt x="0" y="0"/>
                    </a:lnTo>
                    <a:lnTo>
                      <a:pt x="10" y="0"/>
                    </a:lnTo>
                    <a:lnTo>
                      <a:pt x="20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1086" name="Google Shape;1086;p59"/>
              <p:cNvSpPr/>
              <p:nvPr/>
            </p:nvSpPr>
            <p:spPr>
              <a:xfrm>
                <a:off x="5509" y="2769"/>
                <a:ext cx="32" cy="21"/>
              </a:xfrm>
              <a:custGeom>
                <a:avLst/>
                <a:gdLst/>
                <a:ahLst/>
                <a:cxnLst/>
                <a:rect l="l" t="t" r="r" b="b"/>
                <a:pathLst>
                  <a:path w="100" h="65" extrusionOk="0">
                    <a:moveTo>
                      <a:pt x="7" y="25"/>
                    </a:moveTo>
                    <a:lnTo>
                      <a:pt x="35" y="40"/>
                    </a:lnTo>
                    <a:lnTo>
                      <a:pt x="61" y="55"/>
                    </a:lnTo>
                    <a:lnTo>
                      <a:pt x="72" y="60"/>
                    </a:lnTo>
                    <a:lnTo>
                      <a:pt x="83" y="65"/>
                    </a:lnTo>
                    <a:lnTo>
                      <a:pt x="87" y="65"/>
                    </a:lnTo>
                    <a:lnTo>
                      <a:pt x="91" y="65"/>
                    </a:lnTo>
                    <a:lnTo>
                      <a:pt x="96" y="65"/>
                    </a:lnTo>
                    <a:lnTo>
                      <a:pt x="100" y="62"/>
                    </a:lnTo>
                    <a:lnTo>
                      <a:pt x="94" y="60"/>
                    </a:lnTo>
                    <a:lnTo>
                      <a:pt x="88" y="56"/>
                    </a:lnTo>
                    <a:lnTo>
                      <a:pt x="83" y="52"/>
                    </a:lnTo>
                    <a:lnTo>
                      <a:pt x="78" y="46"/>
                    </a:lnTo>
                    <a:lnTo>
                      <a:pt x="67" y="34"/>
                    </a:lnTo>
                    <a:lnTo>
                      <a:pt x="57" y="21"/>
                    </a:lnTo>
                    <a:lnTo>
                      <a:pt x="52" y="15"/>
                    </a:lnTo>
                    <a:lnTo>
                      <a:pt x="46" y="10"/>
                    </a:lnTo>
                    <a:lnTo>
                      <a:pt x="40" y="4"/>
                    </a:lnTo>
                    <a:lnTo>
                      <a:pt x="33" y="1"/>
                    </a:lnTo>
                    <a:lnTo>
                      <a:pt x="27" y="0"/>
                    </a:lnTo>
                    <a:lnTo>
                      <a:pt x="18" y="0"/>
                    </a:lnTo>
                    <a:lnTo>
                      <a:pt x="10" y="2"/>
                    </a:lnTo>
                    <a:lnTo>
                      <a:pt x="0" y="6"/>
                    </a:lnTo>
                    <a:lnTo>
                      <a:pt x="7" y="25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1087" name="Google Shape;1087;p59"/>
              <p:cNvSpPr/>
              <p:nvPr/>
            </p:nvSpPr>
            <p:spPr>
              <a:xfrm>
                <a:off x="5486" y="2743"/>
                <a:ext cx="24" cy="34"/>
              </a:xfrm>
              <a:custGeom>
                <a:avLst/>
                <a:gdLst/>
                <a:ahLst/>
                <a:cxnLst/>
                <a:rect l="l" t="t" r="r" b="b"/>
                <a:pathLst>
                  <a:path w="79" h="104" extrusionOk="0">
                    <a:moveTo>
                      <a:pt x="72" y="85"/>
                    </a:moveTo>
                    <a:lnTo>
                      <a:pt x="56" y="61"/>
                    </a:lnTo>
                    <a:lnTo>
                      <a:pt x="43" y="41"/>
                    </a:lnTo>
                    <a:lnTo>
                      <a:pt x="29" y="20"/>
                    </a:lnTo>
                    <a:lnTo>
                      <a:pt x="12" y="0"/>
                    </a:lnTo>
                    <a:lnTo>
                      <a:pt x="6" y="16"/>
                    </a:lnTo>
                    <a:lnTo>
                      <a:pt x="2" y="33"/>
                    </a:lnTo>
                    <a:lnTo>
                      <a:pt x="0" y="40"/>
                    </a:lnTo>
                    <a:lnTo>
                      <a:pt x="0" y="48"/>
                    </a:lnTo>
                    <a:lnTo>
                      <a:pt x="0" y="55"/>
                    </a:lnTo>
                    <a:lnTo>
                      <a:pt x="0" y="62"/>
                    </a:lnTo>
                    <a:lnTo>
                      <a:pt x="1" y="68"/>
                    </a:lnTo>
                    <a:lnTo>
                      <a:pt x="3" y="74"/>
                    </a:lnTo>
                    <a:lnTo>
                      <a:pt x="6" y="79"/>
                    </a:lnTo>
                    <a:lnTo>
                      <a:pt x="10" y="83"/>
                    </a:lnTo>
                    <a:lnTo>
                      <a:pt x="14" y="88"/>
                    </a:lnTo>
                    <a:lnTo>
                      <a:pt x="20" y="90"/>
                    </a:lnTo>
                    <a:lnTo>
                      <a:pt x="25" y="92"/>
                    </a:lnTo>
                    <a:lnTo>
                      <a:pt x="33" y="92"/>
                    </a:lnTo>
                    <a:lnTo>
                      <a:pt x="43" y="93"/>
                    </a:lnTo>
                    <a:lnTo>
                      <a:pt x="54" y="96"/>
                    </a:lnTo>
                    <a:lnTo>
                      <a:pt x="65" y="100"/>
                    </a:lnTo>
                    <a:lnTo>
                      <a:pt x="79" y="104"/>
                    </a:lnTo>
                    <a:lnTo>
                      <a:pt x="72" y="85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</p:grpSp>
        <p:sp>
          <p:nvSpPr>
            <p:cNvPr id="1088" name="Google Shape;1088;p59"/>
            <p:cNvSpPr/>
            <p:nvPr/>
          </p:nvSpPr>
          <p:spPr>
            <a:xfrm>
              <a:off x="4245714" y="3959029"/>
              <a:ext cx="13334" cy="56333"/>
            </a:xfrm>
            <a:custGeom>
              <a:avLst/>
              <a:gdLst/>
              <a:ahLst/>
              <a:cxnLst/>
              <a:rect l="l" t="t" r="r" b="b"/>
              <a:pathLst>
                <a:path w="27" h="19" extrusionOk="0">
                  <a:moveTo>
                    <a:pt x="27" y="0"/>
                  </a:moveTo>
                  <a:lnTo>
                    <a:pt x="27" y="12"/>
                  </a:lnTo>
                  <a:lnTo>
                    <a:pt x="27" y="19"/>
                  </a:lnTo>
                  <a:lnTo>
                    <a:pt x="9" y="19"/>
                  </a:lnTo>
                  <a:lnTo>
                    <a:pt x="0" y="19"/>
                  </a:lnTo>
                  <a:lnTo>
                    <a:pt x="9" y="12"/>
                  </a:lnTo>
                  <a:lnTo>
                    <a:pt x="27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089" name="Google Shape;1089;p59"/>
            <p:cNvSpPr/>
            <p:nvPr/>
          </p:nvSpPr>
          <p:spPr>
            <a:xfrm>
              <a:off x="4154284" y="4100668"/>
              <a:ext cx="17143" cy="57943"/>
            </a:xfrm>
            <a:custGeom>
              <a:avLst/>
              <a:gdLst/>
              <a:ahLst/>
              <a:cxnLst/>
              <a:rect l="l" t="t" r="r" b="b"/>
              <a:pathLst>
                <a:path w="39" h="35" extrusionOk="0">
                  <a:moveTo>
                    <a:pt x="0" y="0"/>
                  </a:moveTo>
                  <a:lnTo>
                    <a:pt x="39" y="0"/>
                  </a:lnTo>
                  <a:lnTo>
                    <a:pt x="36" y="9"/>
                  </a:lnTo>
                  <a:lnTo>
                    <a:pt x="33" y="19"/>
                  </a:lnTo>
                  <a:lnTo>
                    <a:pt x="27" y="28"/>
                  </a:lnTo>
                  <a:lnTo>
                    <a:pt x="22" y="34"/>
                  </a:lnTo>
                  <a:lnTo>
                    <a:pt x="19" y="35"/>
                  </a:lnTo>
                  <a:lnTo>
                    <a:pt x="16" y="35"/>
                  </a:lnTo>
                  <a:lnTo>
                    <a:pt x="13" y="34"/>
                  </a:lnTo>
                  <a:lnTo>
                    <a:pt x="11" y="31"/>
                  </a:lnTo>
                  <a:lnTo>
                    <a:pt x="7" y="26"/>
                  </a:lnTo>
                  <a:lnTo>
                    <a:pt x="5" y="20"/>
                  </a:lnTo>
                  <a:lnTo>
                    <a:pt x="2" y="11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090" name="Google Shape;1090;p59"/>
            <p:cNvSpPr/>
            <p:nvPr/>
          </p:nvSpPr>
          <p:spPr>
            <a:xfrm>
              <a:off x="6312380" y="2404215"/>
              <a:ext cx="874285" cy="336393"/>
            </a:xfrm>
            <a:custGeom>
              <a:avLst/>
              <a:gdLst/>
              <a:ahLst/>
              <a:cxnLst/>
              <a:rect l="l" t="t" r="r" b="b"/>
              <a:pathLst>
                <a:path w="1688" h="630" extrusionOk="0">
                  <a:moveTo>
                    <a:pt x="0" y="180"/>
                  </a:moveTo>
                  <a:lnTo>
                    <a:pt x="7" y="190"/>
                  </a:lnTo>
                  <a:lnTo>
                    <a:pt x="15" y="199"/>
                  </a:lnTo>
                  <a:lnTo>
                    <a:pt x="22" y="208"/>
                  </a:lnTo>
                  <a:lnTo>
                    <a:pt x="32" y="216"/>
                  </a:lnTo>
                  <a:lnTo>
                    <a:pt x="41" y="224"/>
                  </a:lnTo>
                  <a:lnTo>
                    <a:pt x="51" y="232"/>
                  </a:lnTo>
                  <a:lnTo>
                    <a:pt x="62" y="238"/>
                  </a:lnTo>
                  <a:lnTo>
                    <a:pt x="74" y="244"/>
                  </a:lnTo>
                  <a:lnTo>
                    <a:pt x="86" y="249"/>
                  </a:lnTo>
                  <a:lnTo>
                    <a:pt x="99" y="253"/>
                  </a:lnTo>
                  <a:lnTo>
                    <a:pt x="112" y="257"/>
                  </a:lnTo>
                  <a:lnTo>
                    <a:pt x="126" y="260"/>
                  </a:lnTo>
                  <a:lnTo>
                    <a:pt x="140" y="262"/>
                  </a:lnTo>
                  <a:lnTo>
                    <a:pt x="155" y="264"/>
                  </a:lnTo>
                  <a:lnTo>
                    <a:pt x="171" y="265"/>
                  </a:lnTo>
                  <a:lnTo>
                    <a:pt x="187" y="266"/>
                  </a:lnTo>
                  <a:lnTo>
                    <a:pt x="187" y="270"/>
                  </a:lnTo>
                  <a:lnTo>
                    <a:pt x="189" y="276"/>
                  </a:lnTo>
                  <a:lnTo>
                    <a:pt x="191" y="281"/>
                  </a:lnTo>
                  <a:lnTo>
                    <a:pt x="196" y="288"/>
                  </a:lnTo>
                  <a:lnTo>
                    <a:pt x="205" y="300"/>
                  </a:lnTo>
                  <a:lnTo>
                    <a:pt x="215" y="312"/>
                  </a:lnTo>
                  <a:lnTo>
                    <a:pt x="227" y="323"/>
                  </a:lnTo>
                  <a:lnTo>
                    <a:pt x="238" y="331"/>
                  </a:lnTo>
                  <a:lnTo>
                    <a:pt x="242" y="335"/>
                  </a:lnTo>
                  <a:lnTo>
                    <a:pt x="246" y="337"/>
                  </a:lnTo>
                  <a:lnTo>
                    <a:pt x="251" y="340"/>
                  </a:lnTo>
                  <a:lnTo>
                    <a:pt x="253" y="340"/>
                  </a:lnTo>
                  <a:lnTo>
                    <a:pt x="253" y="349"/>
                  </a:lnTo>
                  <a:lnTo>
                    <a:pt x="253" y="358"/>
                  </a:lnTo>
                  <a:lnTo>
                    <a:pt x="253" y="365"/>
                  </a:lnTo>
                  <a:lnTo>
                    <a:pt x="253" y="370"/>
                  </a:lnTo>
                  <a:lnTo>
                    <a:pt x="253" y="379"/>
                  </a:lnTo>
                  <a:lnTo>
                    <a:pt x="254" y="386"/>
                  </a:lnTo>
                  <a:lnTo>
                    <a:pt x="256" y="394"/>
                  </a:lnTo>
                  <a:lnTo>
                    <a:pt x="260" y="402"/>
                  </a:lnTo>
                  <a:lnTo>
                    <a:pt x="262" y="404"/>
                  </a:lnTo>
                  <a:lnTo>
                    <a:pt x="266" y="406"/>
                  </a:lnTo>
                  <a:lnTo>
                    <a:pt x="273" y="408"/>
                  </a:lnTo>
                  <a:lnTo>
                    <a:pt x="280" y="410"/>
                  </a:lnTo>
                  <a:lnTo>
                    <a:pt x="296" y="413"/>
                  </a:lnTo>
                  <a:lnTo>
                    <a:pt x="307" y="414"/>
                  </a:lnTo>
                  <a:lnTo>
                    <a:pt x="323" y="414"/>
                  </a:lnTo>
                  <a:lnTo>
                    <a:pt x="341" y="416"/>
                  </a:lnTo>
                  <a:lnTo>
                    <a:pt x="356" y="419"/>
                  </a:lnTo>
                  <a:lnTo>
                    <a:pt x="373" y="422"/>
                  </a:lnTo>
                  <a:lnTo>
                    <a:pt x="403" y="431"/>
                  </a:lnTo>
                  <a:lnTo>
                    <a:pt x="433" y="441"/>
                  </a:lnTo>
                  <a:lnTo>
                    <a:pt x="463" y="452"/>
                  </a:lnTo>
                  <a:lnTo>
                    <a:pt x="490" y="461"/>
                  </a:lnTo>
                  <a:lnTo>
                    <a:pt x="504" y="464"/>
                  </a:lnTo>
                  <a:lnTo>
                    <a:pt x="518" y="467"/>
                  </a:lnTo>
                  <a:lnTo>
                    <a:pt x="532" y="469"/>
                  </a:lnTo>
                  <a:lnTo>
                    <a:pt x="546" y="469"/>
                  </a:lnTo>
                  <a:lnTo>
                    <a:pt x="548" y="477"/>
                  </a:lnTo>
                  <a:lnTo>
                    <a:pt x="554" y="485"/>
                  </a:lnTo>
                  <a:lnTo>
                    <a:pt x="559" y="493"/>
                  </a:lnTo>
                  <a:lnTo>
                    <a:pt x="566" y="501"/>
                  </a:lnTo>
                  <a:lnTo>
                    <a:pt x="575" y="510"/>
                  </a:lnTo>
                  <a:lnTo>
                    <a:pt x="583" y="517"/>
                  </a:lnTo>
                  <a:lnTo>
                    <a:pt x="592" y="524"/>
                  </a:lnTo>
                  <a:lnTo>
                    <a:pt x="602" y="531"/>
                  </a:lnTo>
                  <a:lnTo>
                    <a:pt x="612" y="537"/>
                  </a:lnTo>
                  <a:lnTo>
                    <a:pt x="622" y="542"/>
                  </a:lnTo>
                  <a:lnTo>
                    <a:pt x="633" y="547"/>
                  </a:lnTo>
                  <a:lnTo>
                    <a:pt x="643" y="550"/>
                  </a:lnTo>
                  <a:lnTo>
                    <a:pt x="653" y="553"/>
                  </a:lnTo>
                  <a:lnTo>
                    <a:pt x="661" y="555"/>
                  </a:lnTo>
                  <a:lnTo>
                    <a:pt x="670" y="555"/>
                  </a:lnTo>
                  <a:lnTo>
                    <a:pt x="679" y="555"/>
                  </a:lnTo>
                  <a:lnTo>
                    <a:pt x="738" y="568"/>
                  </a:lnTo>
                  <a:lnTo>
                    <a:pt x="904" y="568"/>
                  </a:lnTo>
                  <a:lnTo>
                    <a:pt x="910" y="572"/>
                  </a:lnTo>
                  <a:lnTo>
                    <a:pt x="917" y="576"/>
                  </a:lnTo>
                  <a:lnTo>
                    <a:pt x="928" y="580"/>
                  </a:lnTo>
                  <a:lnTo>
                    <a:pt x="940" y="585"/>
                  </a:lnTo>
                  <a:lnTo>
                    <a:pt x="970" y="595"/>
                  </a:lnTo>
                  <a:lnTo>
                    <a:pt x="1003" y="605"/>
                  </a:lnTo>
                  <a:lnTo>
                    <a:pt x="1037" y="614"/>
                  </a:lnTo>
                  <a:lnTo>
                    <a:pt x="1070" y="623"/>
                  </a:lnTo>
                  <a:lnTo>
                    <a:pt x="1084" y="626"/>
                  </a:lnTo>
                  <a:lnTo>
                    <a:pt x="1097" y="628"/>
                  </a:lnTo>
                  <a:lnTo>
                    <a:pt x="1108" y="629"/>
                  </a:lnTo>
                  <a:lnTo>
                    <a:pt x="1117" y="630"/>
                  </a:lnTo>
                  <a:lnTo>
                    <a:pt x="1121" y="629"/>
                  </a:lnTo>
                  <a:lnTo>
                    <a:pt x="1127" y="627"/>
                  </a:lnTo>
                  <a:lnTo>
                    <a:pt x="1134" y="625"/>
                  </a:lnTo>
                  <a:lnTo>
                    <a:pt x="1140" y="622"/>
                  </a:lnTo>
                  <a:lnTo>
                    <a:pt x="1157" y="613"/>
                  </a:lnTo>
                  <a:lnTo>
                    <a:pt x="1174" y="603"/>
                  </a:lnTo>
                  <a:lnTo>
                    <a:pt x="1209" y="583"/>
                  </a:lnTo>
                  <a:lnTo>
                    <a:pt x="1237" y="568"/>
                  </a:lnTo>
                  <a:lnTo>
                    <a:pt x="1337" y="568"/>
                  </a:lnTo>
                  <a:lnTo>
                    <a:pt x="1344" y="564"/>
                  </a:lnTo>
                  <a:lnTo>
                    <a:pt x="1355" y="556"/>
                  </a:lnTo>
                  <a:lnTo>
                    <a:pt x="1366" y="546"/>
                  </a:lnTo>
                  <a:lnTo>
                    <a:pt x="1377" y="534"/>
                  </a:lnTo>
                  <a:lnTo>
                    <a:pt x="1387" y="522"/>
                  </a:lnTo>
                  <a:lnTo>
                    <a:pt x="1395" y="510"/>
                  </a:lnTo>
                  <a:lnTo>
                    <a:pt x="1398" y="503"/>
                  </a:lnTo>
                  <a:lnTo>
                    <a:pt x="1400" y="497"/>
                  </a:lnTo>
                  <a:lnTo>
                    <a:pt x="1403" y="492"/>
                  </a:lnTo>
                  <a:lnTo>
                    <a:pt x="1403" y="487"/>
                  </a:lnTo>
                  <a:lnTo>
                    <a:pt x="1403" y="483"/>
                  </a:lnTo>
                  <a:lnTo>
                    <a:pt x="1401" y="479"/>
                  </a:lnTo>
                  <a:lnTo>
                    <a:pt x="1399" y="475"/>
                  </a:lnTo>
                  <a:lnTo>
                    <a:pt x="1397" y="471"/>
                  </a:lnTo>
                  <a:lnTo>
                    <a:pt x="1392" y="463"/>
                  </a:lnTo>
                  <a:lnTo>
                    <a:pt x="1386" y="455"/>
                  </a:lnTo>
                  <a:lnTo>
                    <a:pt x="1379" y="445"/>
                  </a:lnTo>
                  <a:lnTo>
                    <a:pt x="1374" y="434"/>
                  </a:lnTo>
                  <a:lnTo>
                    <a:pt x="1373" y="429"/>
                  </a:lnTo>
                  <a:lnTo>
                    <a:pt x="1371" y="422"/>
                  </a:lnTo>
                  <a:lnTo>
                    <a:pt x="1370" y="415"/>
                  </a:lnTo>
                  <a:lnTo>
                    <a:pt x="1370" y="408"/>
                  </a:lnTo>
                  <a:lnTo>
                    <a:pt x="1483" y="408"/>
                  </a:lnTo>
                  <a:lnTo>
                    <a:pt x="1486" y="404"/>
                  </a:lnTo>
                  <a:lnTo>
                    <a:pt x="1491" y="399"/>
                  </a:lnTo>
                  <a:lnTo>
                    <a:pt x="1499" y="394"/>
                  </a:lnTo>
                  <a:lnTo>
                    <a:pt x="1508" y="388"/>
                  </a:lnTo>
                  <a:lnTo>
                    <a:pt x="1529" y="376"/>
                  </a:lnTo>
                  <a:lnTo>
                    <a:pt x="1551" y="364"/>
                  </a:lnTo>
                  <a:lnTo>
                    <a:pt x="1574" y="352"/>
                  </a:lnTo>
                  <a:lnTo>
                    <a:pt x="1594" y="343"/>
                  </a:lnTo>
                  <a:lnTo>
                    <a:pt x="1608" y="335"/>
                  </a:lnTo>
                  <a:lnTo>
                    <a:pt x="1616" y="333"/>
                  </a:lnTo>
                  <a:lnTo>
                    <a:pt x="1628" y="332"/>
                  </a:lnTo>
                  <a:lnTo>
                    <a:pt x="1640" y="329"/>
                  </a:lnTo>
                  <a:lnTo>
                    <a:pt x="1651" y="325"/>
                  </a:lnTo>
                  <a:lnTo>
                    <a:pt x="1662" y="319"/>
                  </a:lnTo>
                  <a:lnTo>
                    <a:pt x="1670" y="314"/>
                  </a:lnTo>
                  <a:lnTo>
                    <a:pt x="1679" y="308"/>
                  </a:lnTo>
                  <a:lnTo>
                    <a:pt x="1685" y="302"/>
                  </a:lnTo>
                  <a:lnTo>
                    <a:pt x="1688" y="297"/>
                  </a:lnTo>
                  <a:lnTo>
                    <a:pt x="1680" y="294"/>
                  </a:lnTo>
                  <a:lnTo>
                    <a:pt x="1674" y="291"/>
                  </a:lnTo>
                  <a:lnTo>
                    <a:pt x="1667" y="288"/>
                  </a:lnTo>
                  <a:lnTo>
                    <a:pt x="1661" y="284"/>
                  </a:lnTo>
                  <a:lnTo>
                    <a:pt x="1656" y="279"/>
                  </a:lnTo>
                  <a:lnTo>
                    <a:pt x="1652" y="275"/>
                  </a:lnTo>
                  <a:lnTo>
                    <a:pt x="1650" y="270"/>
                  </a:lnTo>
                  <a:lnTo>
                    <a:pt x="1648" y="266"/>
                  </a:lnTo>
                  <a:lnTo>
                    <a:pt x="1632" y="258"/>
                  </a:lnTo>
                  <a:lnTo>
                    <a:pt x="1619" y="252"/>
                  </a:lnTo>
                  <a:lnTo>
                    <a:pt x="1613" y="250"/>
                  </a:lnTo>
                  <a:lnTo>
                    <a:pt x="1608" y="249"/>
                  </a:lnTo>
                  <a:lnTo>
                    <a:pt x="1602" y="248"/>
                  </a:lnTo>
                  <a:lnTo>
                    <a:pt x="1596" y="247"/>
                  </a:lnTo>
                  <a:lnTo>
                    <a:pt x="1583" y="248"/>
                  </a:lnTo>
                  <a:lnTo>
                    <a:pt x="1574" y="249"/>
                  </a:lnTo>
                  <a:lnTo>
                    <a:pt x="1567" y="251"/>
                  </a:lnTo>
                  <a:lnTo>
                    <a:pt x="1563" y="253"/>
                  </a:lnTo>
                  <a:lnTo>
                    <a:pt x="1558" y="256"/>
                  </a:lnTo>
                  <a:lnTo>
                    <a:pt x="1553" y="258"/>
                  </a:lnTo>
                  <a:lnTo>
                    <a:pt x="1546" y="259"/>
                  </a:lnTo>
                  <a:lnTo>
                    <a:pt x="1535" y="259"/>
                  </a:lnTo>
                  <a:lnTo>
                    <a:pt x="1521" y="259"/>
                  </a:lnTo>
                  <a:lnTo>
                    <a:pt x="1509" y="258"/>
                  </a:lnTo>
                  <a:lnTo>
                    <a:pt x="1497" y="256"/>
                  </a:lnTo>
                  <a:lnTo>
                    <a:pt x="1487" y="253"/>
                  </a:lnTo>
                  <a:lnTo>
                    <a:pt x="1478" y="249"/>
                  </a:lnTo>
                  <a:lnTo>
                    <a:pt x="1471" y="245"/>
                  </a:lnTo>
                  <a:lnTo>
                    <a:pt x="1463" y="240"/>
                  </a:lnTo>
                  <a:lnTo>
                    <a:pt x="1457" y="235"/>
                  </a:lnTo>
                  <a:lnTo>
                    <a:pt x="1452" y="228"/>
                  </a:lnTo>
                  <a:lnTo>
                    <a:pt x="1448" y="220"/>
                  </a:lnTo>
                  <a:lnTo>
                    <a:pt x="1443" y="213"/>
                  </a:lnTo>
                  <a:lnTo>
                    <a:pt x="1440" y="205"/>
                  </a:lnTo>
                  <a:lnTo>
                    <a:pt x="1434" y="187"/>
                  </a:lnTo>
                  <a:lnTo>
                    <a:pt x="1429" y="167"/>
                  </a:lnTo>
                  <a:lnTo>
                    <a:pt x="1422" y="136"/>
                  </a:lnTo>
                  <a:lnTo>
                    <a:pt x="1412" y="134"/>
                  </a:lnTo>
                  <a:lnTo>
                    <a:pt x="1385" y="127"/>
                  </a:lnTo>
                  <a:lnTo>
                    <a:pt x="1367" y="124"/>
                  </a:lnTo>
                  <a:lnTo>
                    <a:pt x="1347" y="121"/>
                  </a:lnTo>
                  <a:lnTo>
                    <a:pt x="1326" y="119"/>
                  </a:lnTo>
                  <a:lnTo>
                    <a:pt x="1303" y="118"/>
                  </a:lnTo>
                  <a:lnTo>
                    <a:pt x="1294" y="119"/>
                  </a:lnTo>
                  <a:lnTo>
                    <a:pt x="1286" y="120"/>
                  </a:lnTo>
                  <a:lnTo>
                    <a:pt x="1281" y="123"/>
                  </a:lnTo>
                  <a:lnTo>
                    <a:pt x="1275" y="126"/>
                  </a:lnTo>
                  <a:lnTo>
                    <a:pt x="1267" y="134"/>
                  </a:lnTo>
                  <a:lnTo>
                    <a:pt x="1262" y="142"/>
                  </a:lnTo>
                  <a:lnTo>
                    <a:pt x="1260" y="147"/>
                  </a:lnTo>
                  <a:lnTo>
                    <a:pt x="1257" y="151"/>
                  </a:lnTo>
                  <a:lnTo>
                    <a:pt x="1252" y="156"/>
                  </a:lnTo>
                  <a:lnTo>
                    <a:pt x="1248" y="159"/>
                  </a:lnTo>
                  <a:lnTo>
                    <a:pt x="1242" y="162"/>
                  </a:lnTo>
                  <a:lnTo>
                    <a:pt x="1236" y="165"/>
                  </a:lnTo>
                  <a:lnTo>
                    <a:pt x="1227" y="166"/>
                  </a:lnTo>
                  <a:lnTo>
                    <a:pt x="1217" y="167"/>
                  </a:lnTo>
                  <a:lnTo>
                    <a:pt x="1199" y="167"/>
                  </a:lnTo>
                  <a:lnTo>
                    <a:pt x="1184" y="167"/>
                  </a:lnTo>
                  <a:lnTo>
                    <a:pt x="1168" y="167"/>
                  </a:lnTo>
                  <a:lnTo>
                    <a:pt x="1150" y="167"/>
                  </a:lnTo>
                  <a:lnTo>
                    <a:pt x="1130" y="167"/>
                  </a:lnTo>
                  <a:lnTo>
                    <a:pt x="1106" y="167"/>
                  </a:lnTo>
                  <a:lnTo>
                    <a:pt x="1078" y="167"/>
                  </a:lnTo>
                  <a:lnTo>
                    <a:pt x="1044" y="167"/>
                  </a:lnTo>
                  <a:lnTo>
                    <a:pt x="1034" y="164"/>
                  </a:lnTo>
                  <a:lnTo>
                    <a:pt x="1025" y="160"/>
                  </a:lnTo>
                  <a:lnTo>
                    <a:pt x="1015" y="156"/>
                  </a:lnTo>
                  <a:lnTo>
                    <a:pt x="1005" y="151"/>
                  </a:lnTo>
                  <a:lnTo>
                    <a:pt x="986" y="140"/>
                  </a:lnTo>
                  <a:lnTo>
                    <a:pt x="967" y="129"/>
                  </a:lnTo>
                  <a:lnTo>
                    <a:pt x="956" y="123"/>
                  </a:lnTo>
                  <a:lnTo>
                    <a:pt x="945" y="118"/>
                  </a:lnTo>
                  <a:lnTo>
                    <a:pt x="934" y="112"/>
                  </a:lnTo>
                  <a:lnTo>
                    <a:pt x="922" y="108"/>
                  </a:lnTo>
                  <a:lnTo>
                    <a:pt x="908" y="104"/>
                  </a:lnTo>
                  <a:lnTo>
                    <a:pt x="895" y="102"/>
                  </a:lnTo>
                  <a:lnTo>
                    <a:pt x="880" y="100"/>
                  </a:lnTo>
                  <a:lnTo>
                    <a:pt x="865" y="99"/>
                  </a:lnTo>
                  <a:lnTo>
                    <a:pt x="852" y="100"/>
                  </a:lnTo>
                  <a:lnTo>
                    <a:pt x="841" y="102"/>
                  </a:lnTo>
                  <a:lnTo>
                    <a:pt x="832" y="105"/>
                  </a:lnTo>
                  <a:lnTo>
                    <a:pt x="822" y="108"/>
                  </a:lnTo>
                  <a:lnTo>
                    <a:pt x="811" y="112"/>
                  </a:lnTo>
                  <a:lnTo>
                    <a:pt x="801" y="114"/>
                  </a:lnTo>
                  <a:lnTo>
                    <a:pt x="790" y="118"/>
                  </a:lnTo>
                  <a:lnTo>
                    <a:pt x="778" y="118"/>
                  </a:lnTo>
                  <a:lnTo>
                    <a:pt x="765" y="118"/>
                  </a:lnTo>
                  <a:lnTo>
                    <a:pt x="753" y="117"/>
                  </a:lnTo>
                  <a:lnTo>
                    <a:pt x="740" y="116"/>
                  </a:lnTo>
                  <a:lnTo>
                    <a:pt x="729" y="114"/>
                  </a:lnTo>
                  <a:lnTo>
                    <a:pt x="720" y="111"/>
                  </a:lnTo>
                  <a:lnTo>
                    <a:pt x="710" y="108"/>
                  </a:lnTo>
                  <a:lnTo>
                    <a:pt x="701" y="105"/>
                  </a:lnTo>
                  <a:lnTo>
                    <a:pt x="692" y="101"/>
                  </a:lnTo>
                  <a:lnTo>
                    <a:pt x="686" y="96"/>
                  </a:lnTo>
                  <a:lnTo>
                    <a:pt x="678" y="90"/>
                  </a:lnTo>
                  <a:lnTo>
                    <a:pt x="672" y="84"/>
                  </a:lnTo>
                  <a:lnTo>
                    <a:pt x="667" y="76"/>
                  </a:lnTo>
                  <a:lnTo>
                    <a:pt x="662" y="68"/>
                  </a:lnTo>
                  <a:lnTo>
                    <a:pt x="658" y="58"/>
                  </a:lnTo>
                  <a:lnTo>
                    <a:pt x="655" y="49"/>
                  </a:lnTo>
                  <a:lnTo>
                    <a:pt x="652" y="38"/>
                  </a:lnTo>
                  <a:lnTo>
                    <a:pt x="459" y="0"/>
                  </a:lnTo>
                  <a:lnTo>
                    <a:pt x="446" y="7"/>
                  </a:lnTo>
                  <a:lnTo>
                    <a:pt x="446" y="16"/>
                  </a:lnTo>
                  <a:lnTo>
                    <a:pt x="446" y="23"/>
                  </a:lnTo>
                  <a:lnTo>
                    <a:pt x="446" y="30"/>
                  </a:lnTo>
                  <a:lnTo>
                    <a:pt x="446" y="38"/>
                  </a:lnTo>
                  <a:lnTo>
                    <a:pt x="446" y="44"/>
                  </a:lnTo>
                  <a:lnTo>
                    <a:pt x="448" y="50"/>
                  </a:lnTo>
                  <a:lnTo>
                    <a:pt x="451" y="55"/>
                  </a:lnTo>
                  <a:lnTo>
                    <a:pt x="454" y="61"/>
                  </a:lnTo>
                  <a:lnTo>
                    <a:pt x="463" y="71"/>
                  </a:lnTo>
                  <a:lnTo>
                    <a:pt x="471" y="79"/>
                  </a:lnTo>
                  <a:lnTo>
                    <a:pt x="476" y="84"/>
                  </a:lnTo>
                  <a:lnTo>
                    <a:pt x="480" y="89"/>
                  </a:lnTo>
                  <a:lnTo>
                    <a:pt x="485" y="94"/>
                  </a:lnTo>
                  <a:lnTo>
                    <a:pt x="488" y="100"/>
                  </a:lnTo>
                  <a:lnTo>
                    <a:pt x="490" y="106"/>
                  </a:lnTo>
                  <a:lnTo>
                    <a:pt x="492" y="113"/>
                  </a:lnTo>
                  <a:lnTo>
                    <a:pt x="493" y="122"/>
                  </a:lnTo>
                  <a:lnTo>
                    <a:pt x="492" y="130"/>
                  </a:lnTo>
                  <a:lnTo>
                    <a:pt x="313" y="130"/>
                  </a:lnTo>
                  <a:lnTo>
                    <a:pt x="307" y="122"/>
                  </a:lnTo>
                  <a:lnTo>
                    <a:pt x="300" y="113"/>
                  </a:lnTo>
                  <a:lnTo>
                    <a:pt x="298" y="108"/>
                  </a:lnTo>
                  <a:lnTo>
                    <a:pt x="296" y="102"/>
                  </a:lnTo>
                  <a:lnTo>
                    <a:pt x="294" y="95"/>
                  </a:lnTo>
                  <a:lnTo>
                    <a:pt x="294" y="87"/>
                  </a:lnTo>
                  <a:lnTo>
                    <a:pt x="279" y="87"/>
                  </a:lnTo>
                  <a:lnTo>
                    <a:pt x="266" y="87"/>
                  </a:lnTo>
                  <a:lnTo>
                    <a:pt x="240" y="99"/>
                  </a:lnTo>
                  <a:lnTo>
                    <a:pt x="233" y="99"/>
                  </a:lnTo>
                  <a:lnTo>
                    <a:pt x="225" y="97"/>
                  </a:lnTo>
                  <a:lnTo>
                    <a:pt x="219" y="95"/>
                  </a:lnTo>
                  <a:lnTo>
                    <a:pt x="211" y="93"/>
                  </a:lnTo>
                  <a:lnTo>
                    <a:pt x="204" y="91"/>
                  </a:lnTo>
                  <a:lnTo>
                    <a:pt x="195" y="89"/>
                  </a:lnTo>
                  <a:lnTo>
                    <a:pt x="185" y="88"/>
                  </a:lnTo>
                  <a:lnTo>
                    <a:pt x="174" y="87"/>
                  </a:lnTo>
                  <a:lnTo>
                    <a:pt x="164" y="88"/>
                  </a:lnTo>
                  <a:lnTo>
                    <a:pt x="155" y="90"/>
                  </a:lnTo>
                  <a:lnTo>
                    <a:pt x="146" y="93"/>
                  </a:lnTo>
                  <a:lnTo>
                    <a:pt x="138" y="97"/>
                  </a:lnTo>
                  <a:lnTo>
                    <a:pt x="122" y="106"/>
                  </a:lnTo>
                  <a:lnTo>
                    <a:pt x="107" y="118"/>
                  </a:lnTo>
                  <a:lnTo>
                    <a:pt x="92" y="129"/>
                  </a:lnTo>
                  <a:lnTo>
                    <a:pt x="76" y="139"/>
                  </a:lnTo>
                  <a:lnTo>
                    <a:pt x="68" y="143"/>
                  </a:lnTo>
                  <a:lnTo>
                    <a:pt x="60" y="146"/>
                  </a:lnTo>
                  <a:lnTo>
                    <a:pt x="50" y="148"/>
                  </a:lnTo>
                  <a:lnTo>
                    <a:pt x="41" y="149"/>
                  </a:lnTo>
                  <a:lnTo>
                    <a:pt x="37" y="149"/>
                  </a:lnTo>
                  <a:lnTo>
                    <a:pt x="31" y="151"/>
                  </a:lnTo>
                  <a:lnTo>
                    <a:pt x="25" y="153"/>
                  </a:lnTo>
                  <a:lnTo>
                    <a:pt x="18" y="157"/>
                  </a:lnTo>
                  <a:lnTo>
                    <a:pt x="11" y="161"/>
                  </a:lnTo>
                  <a:lnTo>
                    <a:pt x="6" y="166"/>
                  </a:lnTo>
                  <a:lnTo>
                    <a:pt x="4" y="169"/>
                  </a:lnTo>
                  <a:lnTo>
                    <a:pt x="3" y="173"/>
                  </a:lnTo>
                  <a:lnTo>
                    <a:pt x="1" y="177"/>
                  </a:lnTo>
                  <a:lnTo>
                    <a:pt x="0" y="18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091" name="Google Shape;1091;p59"/>
            <p:cNvSpPr/>
            <p:nvPr/>
          </p:nvSpPr>
          <p:spPr>
            <a:xfrm>
              <a:off x="1904760" y="4398434"/>
              <a:ext cx="394285" cy="421699"/>
            </a:xfrm>
            <a:custGeom>
              <a:avLst/>
              <a:gdLst/>
              <a:ahLst/>
              <a:cxnLst/>
              <a:rect l="l" t="t" r="r" b="b"/>
              <a:pathLst>
                <a:path w="758" h="795" extrusionOk="0">
                  <a:moveTo>
                    <a:pt x="0" y="80"/>
                  </a:moveTo>
                  <a:lnTo>
                    <a:pt x="10" y="80"/>
                  </a:lnTo>
                  <a:lnTo>
                    <a:pt x="20" y="80"/>
                  </a:lnTo>
                  <a:lnTo>
                    <a:pt x="26" y="80"/>
                  </a:lnTo>
                  <a:lnTo>
                    <a:pt x="31" y="81"/>
                  </a:lnTo>
                  <a:lnTo>
                    <a:pt x="37" y="83"/>
                  </a:lnTo>
                  <a:lnTo>
                    <a:pt x="43" y="85"/>
                  </a:lnTo>
                  <a:lnTo>
                    <a:pt x="49" y="88"/>
                  </a:lnTo>
                  <a:lnTo>
                    <a:pt x="55" y="92"/>
                  </a:lnTo>
                  <a:lnTo>
                    <a:pt x="61" y="97"/>
                  </a:lnTo>
                  <a:lnTo>
                    <a:pt x="66" y="102"/>
                  </a:lnTo>
                  <a:lnTo>
                    <a:pt x="72" y="108"/>
                  </a:lnTo>
                  <a:lnTo>
                    <a:pt x="77" y="113"/>
                  </a:lnTo>
                  <a:lnTo>
                    <a:pt x="82" y="120"/>
                  </a:lnTo>
                  <a:lnTo>
                    <a:pt x="86" y="127"/>
                  </a:lnTo>
                  <a:lnTo>
                    <a:pt x="88" y="134"/>
                  </a:lnTo>
                  <a:lnTo>
                    <a:pt x="92" y="142"/>
                  </a:lnTo>
                  <a:lnTo>
                    <a:pt x="93" y="152"/>
                  </a:lnTo>
                  <a:lnTo>
                    <a:pt x="94" y="161"/>
                  </a:lnTo>
                  <a:lnTo>
                    <a:pt x="93" y="169"/>
                  </a:lnTo>
                  <a:lnTo>
                    <a:pt x="92" y="175"/>
                  </a:lnTo>
                  <a:lnTo>
                    <a:pt x="89" y="180"/>
                  </a:lnTo>
                  <a:lnTo>
                    <a:pt x="87" y="183"/>
                  </a:lnTo>
                  <a:lnTo>
                    <a:pt x="84" y="186"/>
                  </a:lnTo>
                  <a:lnTo>
                    <a:pt x="82" y="190"/>
                  </a:lnTo>
                  <a:lnTo>
                    <a:pt x="81" y="193"/>
                  </a:lnTo>
                  <a:lnTo>
                    <a:pt x="81" y="197"/>
                  </a:lnTo>
                  <a:lnTo>
                    <a:pt x="81" y="205"/>
                  </a:lnTo>
                  <a:lnTo>
                    <a:pt x="82" y="214"/>
                  </a:lnTo>
                  <a:lnTo>
                    <a:pt x="83" y="221"/>
                  </a:lnTo>
                  <a:lnTo>
                    <a:pt x="84" y="227"/>
                  </a:lnTo>
                  <a:lnTo>
                    <a:pt x="88" y="240"/>
                  </a:lnTo>
                  <a:lnTo>
                    <a:pt x="94" y="252"/>
                  </a:lnTo>
                  <a:lnTo>
                    <a:pt x="97" y="262"/>
                  </a:lnTo>
                  <a:lnTo>
                    <a:pt x="100" y="271"/>
                  </a:lnTo>
                  <a:lnTo>
                    <a:pt x="95" y="278"/>
                  </a:lnTo>
                  <a:lnTo>
                    <a:pt x="92" y="285"/>
                  </a:lnTo>
                  <a:lnTo>
                    <a:pt x="88" y="293"/>
                  </a:lnTo>
                  <a:lnTo>
                    <a:pt x="85" y="300"/>
                  </a:lnTo>
                  <a:lnTo>
                    <a:pt x="83" y="308"/>
                  </a:lnTo>
                  <a:lnTo>
                    <a:pt x="82" y="318"/>
                  </a:lnTo>
                  <a:lnTo>
                    <a:pt x="81" y="328"/>
                  </a:lnTo>
                  <a:lnTo>
                    <a:pt x="81" y="339"/>
                  </a:lnTo>
                  <a:lnTo>
                    <a:pt x="81" y="352"/>
                  </a:lnTo>
                  <a:lnTo>
                    <a:pt x="83" y="363"/>
                  </a:lnTo>
                  <a:lnTo>
                    <a:pt x="85" y="374"/>
                  </a:lnTo>
                  <a:lnTo>
                    <a:pt x="88" y="382"/>
                  </a:lnTo>
                  <a:lnTo>
                    <a:pt x="93" y="390"/>
                  </a:lnTo>
                  <a:lnTo>
                    <a:pt x="97" y="396"/>
                  </a:lnTo>
                  <a:lnTo>
                    <a:pt x="101" y="402"/>
                  </a:lnTo>
                  <a:lnTo>
                    <a:pt x="107" y="407"/>
                  </a:lnTo>
                  <a:lnTo>
                    <a:pt x="99" y="415"/>
                  </a:lnTo>
                  <a:lnTo>
                    <a:pt x="94" y="424"/>
                  </a:lnTo>
                  <a:lnTo>
                    <a:pt x="89" y="433"/>
                  </a:lnTo>
                  <a:lnTo>
                    <a:pt x="85" y="441"/>
                  </a:lnTo>
                  <a:lnTo>
                    <a:pt x="78" y="457"/>
                  </a:lnTo>
                  <a:lnTo>
                    <a:pt x="73" y="474"/>
                  </a:lnTo>
                  <a:lnTo>
                    <a:pt x="88" y="493"/>
                  </a:lnTo>
                  <a:lnTo>
                    <a:pt x="101" y="511"/>
                  </a:lnTo>
                  <a:lnTo>
                    <a:pt x="113" y="529"/>
                  </a:lnTo>
                  <a:lnTo>
                    <a:pt x="124" y="548"/>
                  </a:lnTo>
                  <a:lnTo>
                    <a:pt x="130" y="558"/>
                  </a:lnTo>
                  <a:lnTo>
                    <a:pt x="134" y="567"/>
                  </a:lnTo>
                  <a:lnTo>
                    <a:pt x="138" y="577"/>
                  </a:lnTo>
                  <a:lnTo>
                    <a:pt x="141" y="588"/>
                  </a:lnTo>
                  <a:lnTo>
                    <a:pt x="143" y="599"/>
                  </a:lnTo>
                  <a:lnTo>
                    <a:pt x="145" y="611"/>
                  </a:lnTo>
                  <a:lnTo>
                    <a:pt x="146" y="622"/>
                  </a:lnTo>
                  <a:lnTo>
                    <a:pt x="146" y="634"/>
                  </a:lnTo>
                  <a:lnTo>
                    <a:pt x="148" y="640"/>
                  </a:lnTo>
                  <a:lnTo>
                    <a:pt x="149" y="648"/>
                  </a:lnTo>
                  <a:lnTo>
                    <a:pt x="152" y="659"/>
                  </a:lnTo>
                  <a:lnTo>
                    <a:pt x="156" y="670"/>
                  </a:lnTo>
                  <a:lnTo>
                    <a:pt x="166" y="696"/>
                  </a:lnTo>
                  <a:lnTo>
                    <a:pt x="179" y="724"/>
                  </a:lnTo>
                  <a:lnTo>
                    <a:pt x="187" y="738"/>
                  </a:lnTo>
                  <a:lnTo>
                    <a:pt x="194" y="750"/>
                  </a:lnTo>
                  <a:lnTo>
                    <a:pt x="201" y="763"/>
                  </a:lnTo>
                  <a:lnTo>
                    <a:pt x="208" y="774"/>
                  </a:lnTo>
                  <a:lnTo>
                    <a:pt x="214" y="782"/>
                  </a:lnTo>
                  <a:lnTo>
                    <a:pt x="221" y="789"/>
                  </a:lnTo>
                  <a:lnTo>
                    <a:pt x="224" y="792"/>
                  </a:lnTo>
                  <a:lnTo>
                    <a:pt x="228" y="793"/>
                  </a:lnTo>
                  <a:lnTo>
                    <a:pt x="230" y="794"/>
                  </a:lnTo>
                  <a:lnTo>
                    <a:pt x="233" y="795"/>
                  </a:lnTo>
                  <a:lnTo>
                    <a:pt x="239" y="794"/>
                  </a:lnTo>
                  <a:lnTo>
                    <a:pt x="244" y="793"/>
                  </a:lnTo>
                  <a:lnTo>
                    <a:pt x="251" y="790"/>
                  </a:lnTo>
                  <a:lnTo>
                    <a:pt x="256" y="787"/>
                  </a:lnTo>
                  <a:lnTo>
                    <a:pt x="266" y="780"/>
                  </a:lnTo>
                  <a:lnTo>
                    <a:pt x="278" y="771"/>
                  </a:lnTo>
                  <a:lnTo>
                    <a:pt x="289" y="761"/>
                  </a:lnTo>
                  <a:lnTo>
                    <a:pt x="302" y="753"/>
                  </a:lnTo>
                  <a:lnTo>
                    <a:pt x="309" y="750"/>
                  </a:lnTo>
                  <a:lnTo>
                    <a:pt x="317" y="747"/>
                  </a:lnTo>
                  <a:lnTo>
                    <a:pt x="324" y="746"/>
                  </a:lnTo>
                  <a:lnTo>
                    <a:pt x="332" y="745"/>
                  </a:lnTo>
                  <a:lnTo>
                    <a:pt x="341" y="746"/>
                  </a:lnTo>
                  <a:lnTo>
                    <a:pt x="348" y="747"/>
                  </a:lnTo>
                  <a:lnTo>
                    <a:pt x="355" y="748"/>
                  </a:lnTo>
                  <a:lnTo>
                    <a:pt x="361" y="750"/>
                  </a:lnTo>
                  <a:lnTo>
                    <a:pt x="371" y="756"/>
                  </a:lnTo>
                  <a:lnTo>
                    <a:pt x="380" y="763"/>
                  </a:lnTo>
                  <a:lnTo>
                    <a:pt x="388" y="770"/>
                  </a:lnTo>
                  <a:lnTo>
                    <a:pt x="395" y="777"/>
                  </a:lnTo>
                  <a:lnTo>
                    <a:pt x="403" y="783"/>
                  </a:lnTo>
                  <a:lnTo>
                    <a:pt x="412" y="789"/>
                  </a:lnTo>
                  <a:lnTo>
                    <a:pt x="418" y="780"/>
                  </a:lnTo>
                  <a:lnTo>
                    <a:pt x="422" y="773"/>
                  </a:lnTo>
                  <a:lnTo>
                    <a:pt x="427" y="767"/>
                  </a:lnTo>
                  <a:lnTo>
                    <a:pt x="432" y="761"/>
                  </a:lnTo>
                  <a:lnTo>
                    <a:pt x="437" y="758"/>
                  </a:lnTo>
                  <a:lnTo>
                    <a:pt x="443" y="754"/>
                  </a:lnTo>
                  <a:lnTo>
                    <a:pt x="448" y="752"/>
                  </a:lnTo>
                  <a:lnTo>
                    <a:pt x="454" y="750"/>
                  </a:lnTo>
                  <a:lnTo>
                    <a:pt x="478" y="745"/>
                  </a:lnTo>
                  <a:lnTo>
                    <a:pt x="505" y="739"/>
                  </a:lnTo>
                  <a:lnTo>
                    <a:pt x="525" y="647"/>
                  </a:lnTo>
                  <a:lnTo>
                    <a:pt x="525" y="637"/>
                  </a:lnTo>
                  <a:lnTo>
                    <a:pt x="525" y="622"/>
                  </a:lnTo>
                  <a:lnTo>
                    <a:pt x="526" y="616"/>
                  </a:lnTo>
                  <a:lnTo>
                    <a:pt x="529" y="610"/>
                  </a:lnTo>
                  <a:lnTo>
                    <a:pt x="533" y="604"/>
                  </a:lnTo>
                  <a:lnTo>
                    <a:pt x="539" y="600"/>
                  </a:lnTo>
                  <a:lnTo>
                    <a:pt x="547" y="594"/>
                  </a:lnTo>
                  <a:lnTo>
                    <a:pt x="555" y="590"/>
                  </a:lnTo>
                  <a:lnTo>
                    <a:pt x="565" y="587"/>
                  </a:lnTo>
                  <a:lnTo>
                    <a:pt x="575" y="584"/>
                  </a:lnTo>
                  <a:lnTo>
                    <a:pt x="597" y="579"/>
                  </a:lnTo>
                  <a:lnTo>
                    <a:pt x="621" y="575"/>
                  </a:lnTo>
                  <a:lnTo>
                    <a:pt x="644" y="574"/>
                  </a:lnTo>
                  <a:lnTo>
                    <a:pt x="665" y="573"/>
                  </a:lnTo>
                  <a:lnTo>
                    <a:pt x="671" y="573"/>
                  </a:lnTo>
                  <a:lnTo>
                    <a:pt x="678" y="575"/>
                  </a:lnTo>
                  <a:lnTo>
                    <a:pt x="682" y="577"/>
                  </a:lnTo>
                  <a:lnTo>
                    <a:pt x="687" y="579"/>
                  </a:lnTo>
                  <a:lnTo>
                    <a:pt x="691" y="581"/>
                  </a:lnTo>
                  <a:lnTo>
                    <a:pt x="695" y="583"/>
                  </a:lnTo>
                  <a:lnTo>
                    <a:pt x="700" y="585"/>
                  </a:lnTo>
                  <a:lnTo>
                    <a:pt x="704" y="585"/>
                  </a:lnTo>
                  <a:lnTo>
                    <a:pt x="738" y="598"/>
                  </a:lnTo>
                  <a:lnTo>
                    <a:pt x="738" y="589"/>
                  </a:lnTo>
                  <a:lnTo>
                    <a:pt x="740" y="581"/>
                  </a:lnTo>
                  <a:lnTo>
                    <a:pt x="744" y="573"/>
                  </a:lnTo>
                  <a:lnTo>
                    <a:pt x="748" y="566"/>
                  </a:lnTo>
                  <a:lnTo>
                    <a:pt x="751" y="559"/>
                  </a:lnTo>
                  <a:lnTo>
                    <a:pt x="755" y="550"/>
                  </a:lnTo>
                  <a:lnTo>
                    <a:pt x="757" y="541"/>
                  </a:lnTo>
                  <a:lnTo>
                    <a:pt x="758" y="530"/>
                  </a:lnTo>
                  <a:lnTo>
                    <a:pt x="757" y="518"/>
                  </a:lnTo>
                  <a:lnTo>
                    <a:pt x="756" y="508"/>
                  </a:lnTo>
                  <a:lnTo>
                    <a:pt x="752" y="499"/>
                  </a:lnTo>
                  <a:lnTo>
                    <a:pt x="749" y="492"/>
                  </a:lnTo>
                  <a:lnTo>
                    <a:pt x="740" y="478"/>
                  </a:lnTo>
                  <a:lnTo>
                    <a:pt x="731" y="467"/>
                  </a:lnTo>
                  <a:lnTo>
                    <a:pt x="726" y="462"/>
                  </a:lnTo>
                  <a:lnTo>
                    <a:pt x="722" y="456"/>
                  </a:lnTo>
                  <a:lnTo>
                    <a:pt x="716" y="450"/>
                  </a:lnTo>
                  <a:lnTo>
                    <a:pt x="713" y="443"/>
                  </a:lnTo>
                  <a:lnTo>
                    <a:pt x="710" y="435"/>
                  </a:lnTo>
                  <a:lnTo>
                    <a:pt x="706" y="424"/>
                  </a:lnTo>
                  <a:lnTo>
                    <a:pt x="705" y="413"/>
                  </a:lnTo>
                  <a:lnTo>
                    <a:pt x="704" y="401"/>
                  </a:lnTo>
                  <a:lnTo>
                    <a:pt x="671" y="401"/>
                  </a:lnTo>
                  <a:lnTo>
                    <a:pt x="660" y="403"/>
                  </a:lnTo>
                  <a:lnTo>
                    <a:pt x="650" y="403"/>
                  </a:lnTo>
                  <a:lnTo>
                    <a:pt x="641" y="402"/>
                  </a:lnTo>
                  <a:lnTo>
                    <a:pt x="633" y="399"/>
                  </a:lnTo>
                  <a:lnTo>
                    <a:pt x="625" y="395"/>
                  </a:lnTo>
                  <a:lnTo>
                    <a:pt x="617" y="390"/>
                  </a:lnTo>
                  <a:lnTo>
                    <a:pt x="611" y="384"/>
                  </a:lnTo>
                  <a:lnTo>
                    <a:pt x="605" y="378"/>
                  </a:lnTo>
                  <a:lnTo>
                    <a:pt x="601" y="370"/>
                  </a:lnTo>
                  <a:lnTo>
                    <a:pt x="597" y="363"/>
                  </a:lnTo>
                  <a:lnTo>
                    <a:pt x="593" y="356"/>
                  </a:lnTo>
                  <a:lnTo>
                    <a:pt x="590" y="349"/>
                  </a:lnTo>
                  <a:lnTo>
                    <a:pt x="586" y="336"/>
                  </a:lnTo>
                  <a:lnTo>
                    <a:pt x="585" y="327"/>
                  </a:lnTo>
                  <a:lnTo>
                    <a:pt x="585" y="321"/>
                  </a:lnTo>
                  <a:lnTo>
                    <a:pt x="585" y="311"/>
                  </a:lnTo>
                  <a:lnTo>
                    <a:pt x="585" y="297"/>
                  </a:lnTo>
                  <a:lnTo>
                    <a:pt x="585" y="278"/>
                  </a:lnTo>
                  <a:lnTo>
                    <a:pt x="585" y="274"/>
                  </a:lnTo>
                  <a:lnTo>
                    <a:pt x="583" y="269"/>
                  </a:lnTo>
                  <a:lnTo>
                    <a:pt x="581" y="265"/>
                  </a:lnTo>
                  <a:lnTo>
                    <a:pt x="578" y="260"/>
                  </a:lnTo>
                  <a:lnTo>
                    <a:pt x="570" y="251"/>
                  </a:lnTo>
                  <a:lnTo>
                    <a:pt x="560" y="242"/>
                  </a:lnTo>
                  <a:lnTo>
                    <a:pt x="548" y="233"/>
                  </a:lnTo>
                  <a:lnTo>
                    <a:pt x="534" y="223"/>
                  </a:lnTo>
                  <a:lnTo>
                    <a:pt x="520" y="215"/>
                  </a:lnTo>
                  <a:lnTo>
                    <a:pt x="503" y="205"/>
                  </a:lnTo>
                  <a:lnTo>
                    <a:pt x="487" y="197"/>
                  </a:lnTo>
                  <a:lnTo>
                    <a:pt x="470" y="190"/>
                  </a:lnTo>
                  <a:lnTo>
                    <a:pt x="455" y="183"/>
                  </a:lnTo>
                  <a:lnTo>
                    <a:pt x="440" y="178"/>
                  </a:lnTo>
                  <a:lnTo>
                    <a:pt x="425" y="173"/>
                  </a:lnTo>
                  <a:lnTo>
                    <a:pt x="412" y="170"/>
                  </a:lnTo>
                  <a:lnTo>
                    <a:pt x="401" y="167"/>
                  </a:lnTo>
                  <a:lnTo>
                    <a:pt x="392" y="167"/>
                  </a:lnTo>
                  <a:lnTo>
                    <a:pt x="384" y="166"/>
                  </a:lnTo>
                  <a:lnTo>
                    <a:pt x="375" y="165"/>
                  </a:lnTo>
                  <a:lnTo>
                    <a:pt x="367" y="164"/>
                  </a:lnTo>
                  <a:lnTo>
                    <a:pt x="359" y="161"/>
                  </a:lnTo>
                  <a:lnTo>
                    <a:pt x="351" y="158"/>
                  </a:lnTo>
                  <a:lnTo>
                    <a:pt x="344" y="155"/>
                  </a:lnTo>
                  <a:lnTo>
                    <a:pt x="336" y="151"/>
                  </a:lnTo>
                  <a:lnTo>
                    <a:pt x="330" y="145"/>
                  </a:lnTo>
                  <a:lnTo>
                    <a:pt x="323" y="140"/>
                  </a:lnTo>
                  <a:lnTo>
                    <a:pt x="318" y="135"/>
                  </a:lnTo>
                  <a:lnTo>
                    <a:pt x="312" y="129"/>
                  </a:lnTo>
                  <a:lnTo>
                    <a:pt x="307" y="122"/>
                  </a:lnTo>
                  <a:lnTo>
                    <a:pt x="302" y="115"/>
                  </a:lnTo>
                  <a:lnTo>
                    <a:pt x="299" y="108"/>
                  </a:lnTo>
                  <a:lnTo>
                    <a:pt x="296" y="101"/>
                  </a:lnTo>
                  <a:lnTo>
                    <a:pt x="292" y="92"/>
                  </a:lnTo>
                  <a:lnTo>
                    <a:pt x="289" y="63"/>
                  </a:lnTo>
                  <a:lnTo>
                    <a:pt x="285" y="32"/>
                  </a:lnTo>
                  <a:lnTo>
                    <a:pt x="283" y="25"/>
                  </a:lnTo>
                  <a:lnTo>
                    <a:pt x="279" y="19"/>
                  </a:lnTo>
                  <a:lnTo>
                    <a:pt x="276" y="14"/>
                  </a:lnTo>
                  <a:lnTo>
                    <a:pt x="272" y="9"/>
                  </a:lnTo>
                  <a:lnTo>
                    <a:pt x="267" y="6"/>
                  </a:lnTo>
                  <a:lnTo>
                    <a:pt x="261" y="3"/>
                  </a:lnTo>
                  <a:lnTo>
                    <a:pt x="254" y="1"/>
                  </a:lnTo>
                  <a:lnTo>
                    <a:pt x="246" y="0"/>
                  </a:lnTo>
                  <a:lnTo>
                    <a:pt x="236" y="1"/>
                  </a:lnTo>
                  <a:lnTo>
                    <a:pt x="227" y="3"/>
                  </a:lnTo>
                  <a:lnTo>
                    <a:pt x="218" y="5"/>
                  </a:lnTo>
                  <a:lnTo>
                    <a:pt x="208" y="9"/>
                  </a:lnTo>
                  <a:lnTo>
                    <a:pt x="190" y="18"/>
                  </a:lnTo>
                  <a:lnTo>
                    <a:pt x="173" y="30"/>
                  </a:lnTo>
                  <a:lnTo>
                    <a:pt x="155" y="43"/>
                  </a:lnTo>
                  <a:lnTo>
                    <a:pt x="138" y="55"/>
                  </a:lnTo>
                  <a:lnTo>
                    <a:pt x="129" y="60"/>
                  </a:lnTo>
                  <a:lnTo>
                    <a:pt x="119" y="66"/>
                  </a:lnTo>
                  <a:lnTo>
                    <a:pt x="110" y="70"/>
                  </a:lnTo>
                  <a:lnTo>
                    <a:pt x="100" y="74"/>
                  </a:lnTo>
                  <a:lnTo>
                    <a:pt x="20" y="80"/>
                  </a:lnTo>
                  <a:lnTo>
                    <a:pt x="0" y="8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092" name="Google Shape;1092;p59"/>
            <p:cNvSpPr/>
            <p:nvPr/>
          </p:nvSpPr>
          <p:spPr>
            <a:xfrm>
              <a:off x="2161904" y="3820609"/>
              <a:ext cx="142858" cy="218897"/>
            </a:xfrm>
            <a:custGeom>
              <a:avLst/>
              <a:gdLst/>
              <a:ahLst/>
              <a:cxnLst/>
              <a:rect l="l" t="t" r="r" b="b"/>
              <a:pathLst>
                <a:path w="273" h="414" extrusionOk="0">
                  <a:moveTo>
                    <a:pt x="232" y="142"/>
                  </a:moveTo>
                  <a:lnTo>
                    <a:pt x="225" y="140"/>
                  </a:lnTo>
                  <a:lnTo>
                    <a:pt x="219" y="137"/>
                  </a:lnTo>
                  <a:lnTo>
                    <a:pt x="213" y="133"/>
                  </a:lnTo>
                  <a:lnTo>
                    <a:pt x="209" y="130"/>
                  </a:lnTo>
                  <a:lnTo>
                    <a:pt x="201" y="121"/>
                  </a:lnTo>
                  <a:lnTo>
                    <a:pt x="195" y="113"/>
                  </a:lnTo>
                  <a:lnTo>
                    <a:pt x="190" y="105"/>
                  </a:lnTo>
                  <a:lnTo>
                    <a:pt x="185" y="99"/>
                  </a:lnTo>
                  <a:lnTo>
                    <a:pt x="183" y="96"/>
                  </a:lnTo>
                  <a:lnTo>
                    <a:pt x="179" y="95"/>
                  </a:lnTo>
                  <a:lnTo>
                    <a:pt x="176" y="93"/>
                  </a:lnTo>
                  <a:lnTo>
                    <a:pt x="173" y="93"/>
                  </a:lnTo>
                  <a:lnTo>
                    <a:pt x="167" y="94"/>
                  </a:lnTo>
                  <a:lnTo>
                    <a:pt x="164" y="97"/>
                  </a:lnTo>
                  <a:lnTo>
                    <a:pt x="161" y="101"/>
                  </a:lnTo>
                  <a:lnTo>
                    <a:pt x="159" y="105"/>
                  </a:lnTo>
                  <a:lnTo>
                    <a:pt x="153" y="86"/>
                  </a:lnTo>
                  <a:lnTo>
                    <a:pt x="147" y="68"/>
                  </a:lnTo>
                  <a:lnTo>
                    <a:pt x="142" y="54"/>
                  </a:lnTo>
                  <a:lnTo>
                    <a:pt x="135" y="41"/>
                  </a:lnTo>
                  <a:lnTo>
                    <a:pt x="132" y="36"/>
                  </a:lnTo>
                  <a:lnTo>
                    <a:pt x="128" y="30"/>
                  </a:lnTo>
                  <a:lnTo>
                    <a:pt x="123" y="25"/>
                  </a:lnTo>
                  <a:lnTo>
                    <a:pt x="118" y="20"/>
                  </a:lnTo>
                  <a:lnTo>
                    <a:pt x="111" y="14"/>
                  </a:lnTo>
                  <a:lnTo>
                    <a:pt x="103" y="9"/>
                  </a:lnTo>
                  <a:lnTo>
                    <a:pt x="96" y="5"/>
                  </a:lnTo>
                  <a:lnTo>
                    <a:pt x="86" y="0"/>
                  </a:lnTo>
                  <a:lnTo>
                    <a:pt x="80" y="7"/>
                  </a:lnTo>
                  <a:lnTo>
                    <a:pt x="73" y="15"/>
                  </a:lnTo>
                  <a:lnTo>
                    <a:pt x="69" y="19"/>
                  </a:lnTo>
                  <a:lnTo>
                    <a:pt x="66" y="23"/>
                  </a:lnTo>
                  <a:lnTo>
                    <a:pt x="63" y="25"/>
                  </a:lnTo>
                  <a:lnTo>
                    <a:pt x="60" y="25"/>
                  </a:lnTo>
                  <a:lnTo>
                    <a:pt x="57" y="32"/>
                  </a:lnTo>
                  <a:lnTo>
                    <a:pt x="57" y="37"/>
                  </a:lnTo>
                  <a:lnTo>
                    <a:pt x="56" y="42"/>
                  </a:lnTo>
                  <a:lnTo>
                    <a:pt x="57" y="47"/>
                  </a:lnTo>
                  <a:lnTo>
                    <a:pt x="58" y="59"/>
                  </a:lnTo>
                  <a:lnTo>
                    <a:pt x="60" y="75"/>
                  </a:lnTo>
                  <a:lnTo>
                    <a:pt x="52" y="78"/>
                  </a:lnTo>
                  <a:lnTo>
                    <a:pt x="43" y="83"/>
                  </a:lnTo>
                  <a:lnTo>
                    <a:pt x="33" y="90"/>
                  </a:lnTo>
                  <a:lnTo>
                    <a:pt x="24" y="97"/>
                  </a:lnTo>
                  <a:lnTo>
                    <a:pt x="17" y="104"/>
                  </a:lnTo>
                  <a:lnTo>
                    <a:pt x="9" y="111"/>
                  </a:lnTo>
                  <a:lnTo>
                    <a:pt x="4" y="118"/>
                  </a:lnTo>
                  <a:lnTo>
                    <a:pt x="0" y="123"/>
                  </a:lnTo>
                  <a:lnTo>
                    <a:pt x="40" y="198"/>
                  </a:lnTo>
                  <a:lnTo>
                    <a:pt x="57" y="201"/>
                  </a:lnTo>
                  <a:lnTo>
                    <a:pt x="73" y="205"/>
                  </a:lnTo>
                  <a:lnTo>
                    <a:pt x="78" y="207"/>
                  </a:lnTo>
                  <a:lnTo>
                    <a:pt x="84" y="210"/>
                  </a:lnTo>
                  <a:lnTo>
                    <a:pt x="89" y="214"/>
                  </a:lnTo>
                  <a:lnTo>
                    <a:pt x="93" y="218"/>
                  </a:lnTo>
                  <a:lnTo>
                    <a:pt x="96" y="222"/>
                  </a:lnTo>
                  <a:lnTo>
                    <a:pt x="99" y="226"/>
                  </a:lnTo>
                  <a:lnTo>
                    <a:pt x="101" y="231"/>
                  </a:lnTo>
                  <a:lnTo>
                    <a:pt x="103" y="237"/>
                  </a:lnTo>
                  <a:lnTo>
                    <a:pt x="106" y="251"/>
                  </a:lnTo>
                  <a:lnTo>
                    <a:pt x="106" y="265"/>
                  </a:lnTo>
                  <a:lnTo>
                    <a:pt x="106" y="272"/>
                  </a:lnTo>
                  <a:lnTo>
                    <a:pt x="103" y="279"/>
                  </a:lnTo>
                  <a:lnTo>
                    <a:pt x="100" y="286"/>
                  </a:lnTo>
                  <a:lnTo>
                    <a:pt x="96" y="293"/>
                  </a:lnTo>
                  <a:lnTo>
                    <a:pt x="93" y="301"/>
                  </a:lnTo>
                  <a:lnTo>
                    <a:pt x="89" y="307"/>
                  </a:lnTo>
                  <a:lnTo>
                    <a:pt x="87" y="314"/>
                  </a:lnTo>
                  <a:lnTo>
                    <a:pt x="86" y="321"/>
                  </a:lnTo>
                  <a:lnTo>
                    <a:pt x="88" y="330"/>
                  </a:lnTo>
                  <a:lnTo>
                    <a:pt x="91" y="343"/>
                  </a:lnTo>
                  <a:lnTo>
                    <a:pt x="98" y="359"/>
                  </a:lnTo>
                  <a:lnTo>
                    <a:pt x="107" y="374"/>
                  </a:lnTo>
                  <a:lnTo>
                    <a:pt x="112" y="382"/>
                  </a:lnTo>
                  <a:lnTo>
                    <a:pt x="117" y="389"/>
                  </a:lnTo>
                  <a:lnTo>
                    <a:pt x="122" y="395"/>
                  </a:lnTo>
                  <a:lnTo>
                    <a:pt x="129" y="401"/>
                  </a:lnTo>
                  <a:lnTo>
                    <a:pt x="134" y="406"/>
                  </a:lnTo>
                  <a:lnTo>
                    <a:pt x="141" y="411"/>
                  </a:lnTo>
                  <a:lnTo>
                    <a:pt x="146" y="413"/>
                  </a:lnTo>
                  <a:lnTo>
                    <a:pt x="153" y="414"/>
                  </a:lnTo>
                  <a:lnTo>
                    <a:pt x="174" y="410"/>
                  </a:lnTo>
                  <a:lnTo>
                    <a:pt x="215" y="398"/>
                  </a:lnTo>
                  <a:lnTo>
                    <a:pt x="236" y="392"/>
                  </a:lnTo>
                  <a:lnTo>
                    <a:pt x="255" y="385"/>
                  </a:lnTo>
                  <a:lnTo>
                    <a:pt x="262" y="381"/>
                  </a:lnTo>
                  <a:lnTo>
                    <a:pt x="267" y="377"/>
                  </a:lnTo>
                  <a:lnTo>
                    <a:pt x="271" y="374"/>
                  </a:lnTo>
                  <a:lnTo>
                    <a:pt x="273" y="370"/>
                  </a:lnTo>
                  <a:lnTo>
                    <a:pt x="271" y="361"/>
                  </a:lnTo>
                  <a:lnTo>
                    <a:pt x="269" y="352"/>
                  </a:lnTo>
                  <a:lnTo>
                    <a:pt x="267" y="343"/>
                  </a:lnTo>
                  <a:lnTo>
                    <a:pt x="263" y="335"/>
                  </a:lnTo>
                  <a:lnTo>
                    <a:pt x="253" y="321"/>
                  </a:lnTo>
                  <a:lnTo>
                    <a:pt x="242" y="309"/>
                  </a:lnTo>
                  <a:lnTo>
                    <a:pt x="231" y="295"/>
                  </a:lnTo>
                  <a:lnTo>
                    <a:pt x="222" y="282"/>
                  </a:lnTo>
                  <a:lnTo>
                    <a:pt x="218" y="274"/>
                  </a:lnTo>
                  <a:lnTo>
                    <a:pt x="215" y="266"/>
                  </a:lnTo>
                  <a:lnTo>
                    <a:pt x="213" y="257"/>
                  </a:lnTo>
                  <a:lnTo>
                    <a:pt x="212" y="247"/>
                  </a:lnTo>
                  <a:lnTo>
                    <a:pt x="213" y="229"/>
                  </a:lnTo>
                  <a:lnTo>
                    <a:pt x="215" y="215"/>
                  </a:lnTo>
                  <a:lnTo>
                    <a:pt x="219" y="202"/>
                  </a:lnTo>
                  <a:lnTo>
                    <a:pt x="222" y="190"/>
                  </a:lnTo>
                  <a:lnTo>
                    <a:pt x="226" y="178"/>
                  </a:lnTo>
                  <a:lnTo>
                    <a:pt x="230" y="167"/>
                  </a:lnTo>
                  <a:lnTo>
                    <a:pt x="232" y="155"/>
                  </a:lnTo>
                  <a:lnTo>
                    <a:pt x="232" y="14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grpSp>
          <p:nvGrpSpPr>
            <p:cNvPr id="1093" name="Google Shape;1093;p59"/>
            <p:cNvGrpSpPr/>
            <p:nvPr/>
          </p:nvGrpSpPr>
          <p:grpSpPr>
            <a:xfrm>
              <a:off x="1819046" y="3653217"/>
              <a:ext cx="388572" cy="407212"/>
              <a:chOff x="1486" y="2412"/>
              <a:chExt cx="244" cy="256"/>
            </a:xfrm>
          </p:grpSpPr>
          <p:sp>
            <p:nvSpPr>
              <p:cNvPr id="1094" name="Google Shape;1094;p59"/>
              <p:cNvSpPr/>
              <p:nvPr/>
            </p:nvSpPr>
            <p:spPr>
              <a:xfrm>
                <a:off x="1639" y="2457"/>
                <a:ext cx="18" cy="7"/>
              </a:xfrm>
              <a:custGeom>
                <a:avLst/>
                <a:gdLst/>
                <a:ahLst/>
                <a:cxnLst/>
                <a:rect l="l" t="t" r="r" b="b"/>
                <a:pathLst>
                  <a:path w="54" h="22" extrusionOk="0">
                    <a:moveTo>
                      <a:pt x="0" y="0"/>
                    </a:moveTo>
                    <a:lnTo>
                      <a:pt x="0" y="18"/>
                    </a:lnTo>
                    <a:lnTo>
                      <a:pt x="6" y="20"/>
                    </a:lnTo>
                    <a:lnTo>
                      <a:pt x="10" y="21"/>
                    </a:lnTo>
                    <a:lnTo>
                      <a:pt x="14" y="22"/>
                    </a:lnTo>
                    <a:lnTo>
                      <a:pt x="20" y="22"/>
                    </a:lnTo>
                    <a:lnTo>
                      <a:pt x="23" y="22"/>
                    </a:lnTo>
                    <a:lnTo>
                      <a:pt x="27" y="21"/>
                    </a:lnTo>
                    <a:lnTo>
                      <a:pt x="31" y="20"/>
                    </a:lnTo>
                    <a:lnTo>
                      <a:pt x="33" y="18"/>
                    </a:lnTo>
                    <a:lnTo>
                      <a:pt x="35" y="16"/>
                    </a:lnTo>
                    <a:lnTo>
                      <a:pt x="41" y="12"/>
                    </a:lnTo>
                    <a:lnTo>
                      <a:pt x="47" y="8"/>
                    </a:lnTo>
                    <a:lnTo>
                      <a:pt x="54" y="6"/>
                    </a:lnTo>
                    <a:lnTo>
                      <a:pt x="36" y="5"/>
                    </a:lnTo>
                    <a:lnTo>
                      <a:pt x="20" y="3"/>
                    </a:lnTo>
                    <a:lnTo>
                      <a:pt x="6" y="1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1095" name="Google Shape;1095;p59"/>
              <p:cNvSpPr/>
              <p:nvPr/>
            </p:nvSpPr>
            <p:spPr>
              <a:xfrm>
                <a:off x="1526" y="2412"/>
                <a:ext cx="2" cy="8"/>
              </a:xfrm>
              <a:custGeom>
                <a:avLst/>
                <a:gdLst/>
                <a:ahLst/>
                <a:cxnLst/>
                <a:rect l="l" t="t" r="r" b="b"/>
                <a:pathLst>
                  <a:path w="6" h="24" extrusionOk="0">
                    <a:moveTo>
                      <a:pt x="6" y="24"/>
                    </a:moveTo>
                    <a:lnTo>
                      <a:pt x="6" y="0"/>
                    </a:lnTo>
                    <a:lnTo>
                      <a:pt x="4" y="1"/>
                    </a:lnTo>
                    <a:lnTo>
                      <a:pt x="1" y="3"/>
                    </a:lnTo>
                    <a:lnTo>
                      <a:pt x="0" y="7"/>
                    </a:lnTo>
                    <a:lnTo>
                      <a:pt x="0" y="12"/>
                    </a:lnTo>
                    <a:lnTo>
                      <a:pt x="0" y="16"/>
                    </a:lnTo>
                    <a:lnTo>
                      <a:pt x="1" y="20"/>
                    </a:lnTo>
                    <a:lnTo>
                      <a:pt x="4" y="23"/>
                    </a:lnTo>
                    <a:lnTo>
                      <a:pt x="6" y="24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1096" name="Google Shape;1096;p59"/>
              <p:cNvSpPr/>
              <p:nvPr/>
            </p:nvSpPr>
            <p:spPr>
              <a:xfrm>
                <a:off x="1557" y="2438"/>
                <a:ext cx="8" cy="4"/>
              </a:xfrm>
              <a:custGeom>
                <a:avLst/>
                <a:gdLst/>
                <a:ahLst/>
                <a:cxnLst/>
                <a:rect l="l" t="t" r="r" b="b"/>
                <a:pathLst>
                  <a:path w="27" h="12" extrusionOk="0">
                    <a:moveTo>
                      <a:pt x="0" y="12"/>
                    </a:moveTo>
                    <a:lnTo>
                      <a:pt x="27" y="12"/>
                    </a:lnTo>
                    <a:lnTo>
                      <a:pt x="14" y="0"/>
                    </a:lnTo>
                    <a:lnTo>
                      <a:pt x="0" y="12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1097" name="Google Shape;1097;p59"/>
              <p:cNvSpPr/>
              <p:nvPr/>
            </p:nvSpPr>
            <p:spPr>
              <a:xfrm>
                <a:off x="1486" y="2444"/>
                <a:ext cx="244" cy="224"/>
              </a:xfrm>
              <a:custGeom>
                <a:avLst/>
                <a:gdLst/>
                <a:ahLst/>
                <a:cxnLst/>
                <a:rect l="l" t="t" r="r" b="b"/>
                <a:pathLst>
                  <a:path w="743" h="672" extrusionOk="0">
                    <a:moveTo>
                      <a:pt x="0" y="143"/>
                    </a:moveTo>
                    <a:lnTo>
                      <a:pt x="0" y="160"/>
                    </a:lnTo>
                    <a:lnTo>
                      <a:pt x="2" y="177"/>
                    </a:lnTo>
                    <a:lnTo>
                      <a:pt x="5" y="194"/>
                    </a:lnTo>
                    <a:lnTo>
                      <a:pt x="9" y="208"/>
                    </a:lnTo>
                    <a:lnTo>
                      <a:pt x="15" y="222"/>
                    </a:lnTo>
                    <a:lnTo>
                      <a:pt x="22" y="235"/>
                    </a:lnTo>
                    <a:lnTo>
                      <a:pt x="29" y="246"/>
                    </a:lnTo>
                    <a:lnTo>
                      <a:pt x="39" y="257"/>
                    </a:lnTo>
                    <a:lnTo>
                      <a:pt x="50" y="266"/>
                    </a:lnTo>
                    <a:lnTo>
                      <a:pt x="61" y="274"/>
                    </a:lnTo>
                    <a:lnTo>
                      <a:pt x="74" y="280"/>
                    </a:lnTo>
                    <a:lnTo>
                      <a:pt x="89" y="286"/>
                    </a:lnTo>
                    <a:lnTo>
                      <a:pt x="104" y="291"/>
                    </a:lnTo>
                    <a:lnTo>
                      <a:pt x="121" y="294"/>
                    </a:lnTo>
                    <a:lnTo>
                      <a:pt x="139" y="296"/>
                    </a:lnTo>
                    <a:lnTo>
                      <a:pt x="159" y="297"/>
                    </a:lnTo>
                    <a:lnTo>
                      <a:pt x="160" y="302"/>
                    </a:lnTo>
                    <a:lnTo>
                      <a:pt x="162" y="309"/>
                    </a:lnTo>
                    <a:lnTo>
                      <a:pt x="166" y="316"/>
                    </a:lnTo>
                    <a:lnTo>
                      <a:pt x="171" y="323"/>
                    </a:lnTo>
                    <a:lnTo>
                      <a:pt x="177" y="331"/>
                    </a:lnTo>
                    <a:lnTo>
                      <a:pt x="184" y="337"/>
                    </a:lnTo>
                    <a:lnTo>
                      <a:pt x="191" y="342"/>
                    </a:lnTo>
                    <a:lnTo>
                      <a:pt x="198" y="346"/>
                    </a:lnTo>
                    <a:lnTo>
                      <a:pt x="311" y="346"/>
                    </a:lnTo>
                    <a:lnTo>
                      <a:pt x="308" y="357"/>
                    </a:lnTo>
                    <a:lnTo>
                      <a:pt x="305" y="365"/>
                    </a:lnTo>
                    <a:lnTo>
                      <a:pt x="300" y="372"/>
                    </a:lnTo>
                    <a:lnTo>
                      <a:pt x="296" y="379"/>
                    </a:lnTo>
                    <a:lnTo>
                      <a:pt x="292" y="385"/>
                    </a:lnTo>
                    <a:lnTo>
                      <a:pt x="288" y="391"/>
                    </a:lnTo>
                    <a:lnTo>
                      <a:pt x="286" y="399"/>
                    </a:lnTo>
                    <a:lnTo>
                      <a:pt x="285" y="408"/>
                    </a:lnTo>
                    <a:lnTo>
                      <a:pt x="286" y="420"/>
                    </a:lnTo>
                    <a:lnTo>
                      <a:pt x="289" y="435"/>
                    </a:lnTo>
                    <a:lnTo>
                      <a:pt x="293" y="451"/>
                    </a:lnTo>
                    <a:lnTo>
                      <a:pt x="298" y="467"/>
                    </a:lnTo>
                    <a:lnTo>
                      <a:pt x="307" y="495"/>
                    </a:lnTo>
                    <a:lnTo>
                      <a:pt x="311" y="513"/>
                    </a:lnTo>
                    <a:lnTo>
                      <a:pt x="310" y="517"/>
                    </a:lnTo>
                    <a:lnTo>
                      <a:pt x="309" y="522"/>
                    </a:lnTo>
                    <a:lnTo>
                      <a:pt x="307" y="526"/>
                    </a:lnTo>
                    <a:lnTo>
                      <a:pt x="305" y="531"/>
                    </a:lnTo>
                    <a:lnTo>
                      <a:pt x="303" y="535"/>
                    </a:lnTo>
                    <a:lnTo>
                      <a:pt x="300" y="540"/>
                    </a:lnTo>
                    <a:lnTo>
                      <a:pt x="298" y="544"/>
                    </a:lnTo>
                    <a:lnTo>
                      <a:pt x="298" y="549"/>
                    </a:lnTo>
                    <a:lnTo>
                      <a:pt x="299" y="557"/>
                    </a:lnTo>
                    <a:lnTo>
                      <a:pt x="302" y="566"/>
                    </a:lnTo>
                    <a:lnTo>
                      <a:pt x="305" y="577"/>
                    </a:lnTo>
                    <a:lnTo>
                      <a:pt x="309" y="587"/>
                    </a:lnTo>
                    <a:lnTo>
                      <a:pt x="315" y="597"/>
                    </a:lnTo>
                    <a:lnTo>
                      <a:pt x="321" y="607"/>
                    </a:lnTo>
                    <a:lnTo>
                      <a:pt x="328" y="617"/>
                    </a:lnTo>
                    <a:lnTo>
                      <a:pt x="337" y="627"/>
                    </a:lnTo>
                    <a:lnTo>
                      <a:pt x="344" y="637"/>
                    </a:lnTo>
                    <a:lnTo>
                      <a:pt x="353" y="645"/>
                    </a:lnTo>
                    <a:lnTo>
                      <a:pt x="362" y="653"/>
                    </a:lnTo>
                    <a:lnTo>
                      <a:pt x="371" y="659"/>
                    </a:lnTo>
                    <a:lnTo>
                      <a:pt x="379" y="664"/>
                    </a:lnTo>
                    <a:lnTo>
                      <a:pt x="388" y="669"/>
                    </a:lnTo>
                    <a:lnTo>
                      <a:pt x="397" y="671"/>
                    </a:lnTo>
                    <a:lnTo>
                      <a:pt x="405" y="672"/>
                    </a:lnTo>
                    <a:lnTo>
                      <a:pt x="415" y="671"/>
                    </a:lnTo>
                    <a:lnTo>
                      <a:pt x="424" y="670"/>
                    </a:lnTo>
                    <a:lnTo>
                      <a:pt x="435" y="667"/>
                    </a:lnTo>
                    <a:lnTo>
                      <a:pt x="445" y="663"/>
                    </a:lnTo>
                    <a:lnTo>
                      <a:pt x="455" y="658"/>
                    </a:lnTo>
                    <a:lnTo>
                      <a:pt x="465" y="653"/>
                    </a:lnTo>
                    <a:lnTo>
                      <a:pt x="475" y="647"/>
                    </a:lnTo>
                    <a:lnTo>
                      <a:pt x="484" y="641"/>
                    </a:lnTo>
                    <a:lnTo>
                      <a:pt x="493" y="634"/>
                    </a:lnTo>
                    <a:lnTo>
                      <a:pt x="500" y="627"/>
                    </a:lnTo>
                    <a:lnTo>
                      <a:pt x="507" y="619"/>
                    </a:lnTo>
                    <a:lnTo>
                      <a:pt x="512" y="612"/>
                    </a:lnTo>
                    <a:lnTo>
                      <a:pt x="518" y="605"/>
                    </a:lnTo>
                    <a:lnTo>
                      <a:pt x="521" y="599"/>
                    </a:lnTo>
                    <a:lnTo>
                      <a:pt x="523" y="592"/>
                    </a:lnTo>
                    <a:lnTo>
                      <a:pt x="524" y="586"/>
                    </a:lnTo>
                    <a:lnTo>
                      <a:pt x="518" y="574"/>
                    </a:lnTo>
                    <a:lnTo>
                      <a:pt x="504" y="551"/>
                    </a:lnTo>
                    <a:lnTo>
                      <a:pt x="487" y="528"/>
                    </a:lnTo>
                    <a:lnTo>
                      <a:pt x="477" y="513"/>
                    </a:lnTo>
                    <a:lnTo>
                      <a:pt x="477" y="469"/>
                    </a:lnTo>
                    <a:lnTo>
                      <a:pt x="504" y="469"/>
                    </a:lnTo>
                    <a:lnTo>
                      <a:pt x="518" y="476"/>
                    </a:lnTo>
                    <a:lnTo>
                      <a:pt x="541" y="484"/>
                    </a:lnTo>
                    <a:lnTo>
                      <a:pt x="564" y="493"/>
                    </a:lnTo>
                    <a:lnTo>
                      <a:pt x="577" y="500"/>
                    </a:lnTo>
                    <a:lnTo>
                      <a:pt x="578" y="496"/>
                    </a:lnTo>
                    <a:lnTo>
                      <a:pt x="580" y="493"/>
                    </a:lnTo>
                    <a:lnTo>
                      <a:pt x="584" y="489"/>
                    </a:lnTo>
                    <a:lnTo>
                      <a:pt x="589" y="485"/>
                    </a:lnTo>
                    <a:lnTo>
                      <a:pt x="600" y="477"/>
                    </a:lnTo>
                    <a:lnTo>
                      <a:pt x="614" y="469"/>
                    </a:lnTo>
                    <a:lnTo>
                      <a:pt x="629" y="461"/>
                    </a:lnTo>
                    <a:lnTo>
                      <a:pt x="642" y="453"/>
                    </a:lnTo>
                    <a:lnTo>
                      <a:pt x="647" y="449"/>
                    </a:lnTo>
                    <a:lnTo>
                      <a:pt x="652" y="445"/>
                    </a:lnTo>
                    <a:lnTo>
                      <a:pt x="655" y="442"/>
                    </a:lnTo>
                    <a:lnTo>
                      <a:pt x="657" y="438"/>
                    </a:lnTo>
                    <a:lnTo>
                      <a:pt x="662" y="440"/>
                    </a:lnTo>
                    <a:lnTo>
                      <a:pt x="666" y="441"/>
                    </a:lnTo>
                    <a:lnTo>
                      <a:pt x="669" y="441"/>
                    </a:lnTo>
                    <a:lnTo>
                      <a:pt x="674" y="441"/>
                    </a:lnTo>
                    <a:lnTo>
                      <a:pt x="677" y="440"/>
                    </a:lnTo>
                    <a:lnTo>
                      <a:pt x="679" y="439"/>
                    </a:lnTo>
                    <a:lnTo>
                      <a:pt x="681" y="437"/>
                    </a:lnTo>
                    <a:lnTo>
                      <a:pt x="685" y="435"/>
                    </a:lnTo>
                    <a:lnTo>
                      <a:pt x="691" y="424"/>
                    </a:lnTo>
                    <a:lnTo>
                      <a:pt x="697" y="414"/>
                    </a:lnTo>
                    <a:lnTo>
                      <a:pt x="657" y="339"/>
                    </a:lnTo>
                    <a:lnTo>
                      <a:pt x="661" y="334"/>
                    </a:lnTo>
                    <a:lnTo>
                      <a:pt x="666" y="327"/>
                    </a:lnTo>
                    <a:lnTo>
                      <a:pt x="674" y="320"/>
                    </a:lnTo>
                    <a:lnTo>
                      <a:pt x="681" y="313"/>
                    </a:lnTo>
                    <a:lnTo>
                      <a:pt x="690" y="306"/>
                    </a:lnTo>
                    <a:lnTo>
                      <a:pt x="700" y="299"/>
                    </a:lnTo>
                    <a:lnTo>
                      <a:pt x="709" y="294"/>
                    </a:lnTo>
                    <a:lnTo>
                      <a:pt x="717" y="291"/>
                    </a:lnTo>
                    <a:lnTo>
                      <a:pt x="715" y="275"/>
                    </a:lnTo>
                    <a:lnTo>
                      <a:pt x="714" y="263"/>
                    </a:lnTo>
                    <a:lnTo>
                      <a:pt x="713" y="258"/>
                    </a:lnTo>
                    <a:lnTo>
                      <a:pt x="714" y="253"/>
                    </a:lnTo>
                    <a:lnTo>
                      <a:pt x="714" y="248"/>
                    </a:lnTo>
                    <a:lnTo>
                      <a:pt x="717" y="241"/>
                    </a:lnTo>
                    <a:lnTo>
                      <a:pt x="720" y="241"/>
                    </a:lnTo>
                    <a:lnTo>
                      <a:pt x="723" y="239"/>
                    </a:lnTo>
                    <a:lnTo>
                      <a:pt x="726" y="235"/>
                    </a:lnTo>
                    <a:lnTo>
                      <a:pt x="730" y="231"/>
                    </a:lnTo>
                    <a:lnTo>
                      <a:pt x="737" y="223"/>
                    </a:lnTo>
                    <a:lnTo>
                      <a:pt x="743" y="216"/>
                    </a:lnTo>
                    <a:lnTo>
                      <a:pt x="735" y="215"/>
                    </a:lnTo>
                    <a:lnTo>
                      <a:pt x="728" y="213"/>
                    </a:lnTo>
                    <a:lnTo>
                      <a:pt x="721" y="210"/>
                    </a:lnTo>
                    <a:lnTo>
                      <a:pt x="714" y="207"/>
                    </a:lnTo>
                    <a:lnTo>
                      <a:pt x="709" y="204"/>
                    </a:lnTo>
                    <a:lnTo>
                      <a:pt x="703" y="200"/>
                    </a:lnTo>
                    <a:lnTo>
                      <a:pt x="700" y="196"/>
                    </a:lnTo>
                    <a:lnTo>
                      <a:pt x="696" y="191"/>
                    </a:lnTo>
                    <a:lnTo>
                      <a:pt x="692" y="186"/>
                    </a:lnTo>
                    <a:lnTo>
                      <a:pt x="690" y="181"/>
                    </a:lnTo>
                    <a:lnTo>
                      <a:pt x="688" y="174"/>
                    </a:lnTo>
                    <a:lnTo>
                      <a:pt x="686" y="168"/>
                    </a:lnTo>
                    <a:lnTo>
                      <a:pt x="684" y="156"/>
                    </a:lnTo>
                    <a:lnTo>
                      <a:pt x="684" y="143"/>
                    </a:lnTo>
                    <a:lnTo>
                      <a:pt x="679" y="143"/>
                    </a:lnTo>
                    <a:lnTo>
                      <a:pt x="675" y="144"/>
                    </a:lnTo>
                    <a:lnTo>
                      <a:pt x="670" y="145"/>
                    </a:lnTo>
                    <a:lnTo>
                      <a:pt x="667" y="146"/>
                    </a:lnTo>
                    <a:lnTo>
                      <a:pt x="662" y="150"/>
                    </a:lnTo>
                    <a:lnTo>
                      <a:pt x="657" y="155"/>
                    </a:lnTo>
                    <a:lnTo>
                      <a:pt x="646" y="154"/>
                    </a:lnTo>
                    <a:lnTo>
                      <a:pt x="639" y="152"/>
                    </a:lnTo>
                    <a:lnTo>
                      <a:pt x="636" y="150"/>
                    </a:lnTo>
                    <a:lnTo>
                      <a:pt x="634" y="148"/>
                    </a:lnTo>
                    <a:lnTo>
                      <a:pt x="632" y="146"/>
                    </a:lnTo>
                    <a:lnTo>
                      <a:pt x="631" y="144"/>
                    </a:lnTo>
                    <a:lnTo>
                      <a:pt x="630" y="134"/>
                    </a:lnTo>
                    <a:lnTo>
                      <a:pt x="630" y="124"/>
                    </a:lnTo>
                    <a:lnTo>
                      <a:pt x="624" y="124"/>
                    </a:lnTo>
                    <a:lnTo>
                      <a:pt x="618" y="121"/>
                    </a:lnTo>
                    <a:lnTo>
                      <a:pt x="610" y="119"/>
                    </a:lnTo>
                    <a:lnTo>
                      <a:pt x="602" y="115"/>
                    </a:lnTo>
                    <a:lnTo>
                      <a:pt x="595" y="111"/>
                    </a:lnTo>
                    <a:lnTo>
                      <a:pt x="589" y="106"/>
                    </a:lnTo>
                    <a:lnTo>
                      <a:pt x="587" y="103"/>
                    </a:lnTo>
                    <a:lnTo>
                      <a:pt x="585" y="100"/>
                    </a:lnTo>
                    <a:lnTo>
                      <a:pt x="584" y="97"/>
                    </a:lnTo>
                    <a:lnTo>
                      <a:pt x="584" y="93"/>
                    </a:lnTo>
                    <a:lnTo>
                      <a:pt x="587" y="83"/>
                    </a:lnTo>
                    <a:lnTo>
                      <a:pt x="590" y="69"/>
                    </a:lnTo>
                    <a:lnTo>
                      <a:pt x="544" y="69"/>
                    </a:lnTo>
                    <a:lnTo>
                      <a:pt x="536" y="75"/>
                    </a:lnTo>
                    <a:lnTo>
                      <a:pt x="530" y="80"/>
                    </a:lnTo>
                    <a:lnTo>
                      <a:pt x="523" y="83"/>
                    </a:lnTo>
                    <a:lnTo>
                      <a:pt x="518" y="85"/>
                    </a:lnTo>
                    <a:lnTo>
                      <a:pt x="505" y="87"/>
                    </a:lnTo>
                    <a:lnTo>
                      <a:pt x="490" y="87"/>
                    </a:lnTo>
                    <a:lnTo>
                      <a:pt x="485" y="88"/>
                    </a:lnTo>
                    <a:lnTo>
                      <a:pt x="478" y="92"/>
                    </a:lnTo>
                    <a:lnTo>
                      <a:pt x="475" y="94"/>
                    </a:lnTo>
                    <a:lnTo>
                      <a:pt x="473" y="97"/>
                    </a:lnTo>
                    <a:lnTo>
                      <a:pt x="472" y="101"/>
                    </a:lnTo>
                    <a:lnTo>
                      <a:pt x="471" y="105"/>
                    </a:lnTo>
                    <a:lnTo>
                      <a:pt x="457" y="111"/>
                    </a:lnTo>
                    <a:lnTo>
                      <a:pt x="444" y="117"/>
                    </a:lnTo>
                    <a:lnTo>
                      <a:pt x="439" y="117"/>
                    </a:lnTo>
                    <a:lnTo>
                      <a:pt x="434" y="116"/>
                    </a:lnTo>
                    <a:lnTo>
                      <a:pt x="430" y="115"/>
                    </a:lnTo>
                    <a:lnTo>
                      <a:pt x="426" y="113"/>
                    </a:lnTo>
                    <a:lnTo>
                      <a:pt x="422" y="110"/>
                    </a:lnTo>
                    <a:lnTo>
                      <a:pt x="420" y="107"/>
                    </a:lnTo>
                    <a:lnTo>
                      <a:pt x="418" y="104"/>
                    </a:lnTo>
                    <a:lnTo>
                      <a:pt x="418" y="99"/>
                    </a:lnTo>
                    <a:lnTo>
                      <a:pt x="410" y="103"/>
                    </a:lnTo>
                    <a:lnTo>
                      <a:pt x="404" y="104"/>
                    </a:lnTo>
                    <a:lnTo>
                      <a:pt x="398" y="104"/>
                    </a:lnTo>
                    <a:lnTo>
                      <a:pt x="393" y="102"/>
                    </a:lnTo>
                    <a:lnTo>
                      <a:pt x="388" y="98"/>
                    </a:lnTo>
                    <a:lnTo>
                      <a:pt x="384" y="93"/>
                    </a:lnTo>
                    <a:lnTo>
                      <a:pt x="381" y="88"/>
                    </a:lnTo>
                    <a:lnTo>
                      <a:pt x="378" y="81"/>
                    </a:lnTo>
                    <a:lnTo>
                      <a:pt x="359" y="83"/>
                    </a:lnTo>
                    <a:lnTo>
                      <a:pt x="340" y="86"/>
                    </a:lnTo>
                    <a:lnTo>
                      <a:pt x="331" y="86"/>
                    </a:lnTo>
                    <a:lnTo>
                      <a:pt x="323" y="86"/>
                    </a:lnTo>
                    <a:lnTo>
                      <a:pt x="320" y="86"/>
                    </a:lnTo>
                    <a:lnTo>
                      <a:pt x="317" y="85"/>
                    </a:lnTo>
                    <a:lnTo>
                      <a:pt x="314" y="83"/>
                    </a:lnTo>
                    <a:lnTo>
                      <a:pt x="311" y="81"/>
                    </a:lnTo>
                    <a:lnTo>
                      <a:pt x="305" y="86"/>
                    </a:lnTo>
                    <a:lnTo>
                      <a:pt x="298" y="89"/>
                    </a:lnTo>
                    <a:lnTo>
                      <a:pt x="291" y="92"/>
                    </a:lnTo>
                    <a:lnTo>
                      <a:pt x="285" y="93"/>
                    </a:lnTo>
                    <a:lnTo>
                      <a:pt x="275" y="93"/>
                    </a:lnTo>
                    <a:lnTo>
                      <a:pt x="265" y="93"/>
                    </a:lnTo>
                    <a:lnTo>
                      <a:pt x="258" y="93"/>
                    </a:lnTo>
                    <a:lnTo>
                      <a:pt x="252" y="93"/>
                    </a:lnTo>
                    <a:lnTo>
                      <a:pt x="251" y="83"/>
                    </a:lnTo>
                    <a:lnTo>
                      <a:pt x="249" y="73"/>
                    </a:lnTo>
                    <a:lnTo>
                      <a:pt x="244" y="65"/>
                    </a:lnTo>
                    <a:lnTo>
                      <a:pt x="240" y="58"/>
                    </a:lnTo>
                    <a:lnTo>
                      <a:pt x="233" y="52"/>
                    </a:lnTo>
                    <a:lnTo>
                      <a:pt x="227" y="47"/>
                    </a:lnTo>
                    <a:lnTo>
                      <a:pt x="219" y="42"/>
                    </a:lnTo>
                    <a:lnTo>
                      <a:pt x="211" y="38"/>
                    </a:lnTo>
                    <a:lnTo>
                      <a:pt x="195" y="30"/>
                    </a:lnTo>
                    <a:lnTo>
                      <a:pt x="179" y="22"/>
                    </a:lnTo>
                    <a:lnTo>
                      <a:pt x="171" y="18"/>
                    </a:lnTo>
                    <a:lnTo>
                      <a:pt x="164" y="13"/>
                    </a:lnTo>
                    <a:lnTo>
                      <a:pt x="158" y="7"/>
                    </a:lnTo>
                    <a:lnTo>
                      <a:pt x="152" y="0"/>
                    </a:lnTo>
                    <a:lnTo>
                      <a:pt x="148" y="10"/>
                    </a:lnTo>
                    <a:lnTo>
                      <a:pt x="146" y="20"/>
                    </a:lnTo>
                    <a:lnTo>
                      <a:pt x="146" y="31"/>
                    </a:lnTo>
                    <a:lnTo>
                      <a:pt x="146" y="44"/>
                    </a:lnTo>
                    <a:lnTo>
                      <a:pt x="140" y="44"/>
                    </a:lnTo>
                    <a:lnTo>
                      <a:pt x="136" y="46"/>
                    </a:lnTo>
                    <a:lnTo>
                      <a:pt x="131" y="49"/>
                    </a:lnTo>
                    <a:lnTo>
                      <a:pt x="127" y="52"/>
                    </a:lnTo>
                    <a:lnTo>
                      <a:pt x="124" y="57"/>
                    </a:lnTo>
                    <a:lnTo>
                      <a:pt x="121" y="62"/>
                    </a:lnTo>
                    <a:lnTo>
                      <a:pt x="119" y="69"/>
                    </a:lnTo>
                    <a:lnTo>
                      <a:pt x="119" y="75"/>
                    </a:lnTo>
                    <a:lnTo>
                      <a:pt x="119" y="96"/>
                    </a:lnTo>
                    <a:lnTo>
                      <a:pt x="119" y="108"/>
                    </a:lnTo>
                    <a:lnTo>
                      <a:pt x="119" y="118"/>
                    </a:lnTo>
                    <a:lnTo>
                      <a:pt x="119" y="137"/>
                    </a:lnTo>
                    <a:lnTo>
                      <a:pt x="116" y="150"/>
                    </a:lnTo>
                    <a:lnTo>
                      <a:pt x="109" y="169"/>
                    </a:lnTo>
                    <a:lnTo>
                      <a:pt x="107" y="180"/>
                    </a:lnTo>
                    <a:lnTo>
                      <a:pt x="105" y="188"/>
                    </a:lnTo>
                    <a:lnTo>
                      <a:pt x="104" y="194"/>
                    </a:lnTo>
                    <a:lnTo>
                      <a:pt x="105" y="198"/>
                    </a:lnTo>
                    <a:lnTo>
                      <a:pt x="99" y="197"/>
                    </a:lnTo>
                    <a:lnTo>
                      <a:pt x="93" y="194"/>
                    </a:lnTo>
                    <a:lnTo>
                      <a:pt x="90" y="193"/>
                    </a:lnTo>
                    <a:lnTo>
                      <a:pt x="87" y="190"/>
                    </a:lnTo>
                    <a:lnTo>
                      <a:pt x="86" y="188"/>
                    </a:lnTo>
                    <a:lnTo>
                      <a:pt x="85" y="186"/>
                    </a:lnTo>
                    <a:lnTo>
                      <a:pt x="80" y="186"/>
                    </a:lnTo>
                    <a:lnTo>
                      <a:pt x="74" y="185"/>
                    </a:lnTo>
                    <a:lnTo>
                      <a:pt x="70" y="184"/>
                    </a:lnTo>
                    <a:lnTo>
                      <a:pt x="67" y="182"/>
                    </a:lnTo>
                    <a:lnTo>
                      <a:pt x="63" y="179"/>
                    </a:lnTo>
                    <a:lnTo>
                      <a:pt x="60" y="176"/>
                    </a:lnTo>
                    <a:lnTo>
                      <a:pt x="58" y="173"/>
                    </a:lnTo>
                    <a:lnTo>
                      <a:pt x="57" y="169"/>
                    </a:lnTo>
                    <a:lnTo>
                      <a:pt x="54" y="161"/>
                    </a:lnTo>
                    <a:lnTo>
                      <a:pt x="52" y="152"/>
                    </a:lnTo>
                    <a:lnTo>
                      <a:pt x="52" y="142"/>
                    </a:lnTo>
                    <a:lnTo>
                      <a:pt x="52" y="131"/>
                    </a:lnTo>
                    <a:lnTo>
                      <a:pt x="52" y="119"/>
                    </a:lnTo>
                    <a:lnTo>
                      <a:pt x="54" y="109"/>
                    </a:lnTo>
                    <a:lnTo>
                      <a:pt x="56" y="100"/>
                    </a:lnTo>
                    <a:lnTo>
                      <a:pt x="59" y="91"/>
                    </a:lnTo>
                    <a:lnTo>
                      <a:pt x="65" y="76"/>
                    </a:lnTo>
                    <a:lnTo>
                      <a:pt x="73" y="61"/>
                    </a:lnTo>
                    <a:lnTo>
                      <a:pt x="81" y="49"/>
                    </a:lnTo>
                    <a:lnTo>
                      <a:pt x="89" y="36"/>
                    </a:lnTo>
                    <a:lnTo>
                      <a:pt x="92" y="29"/>
                    </a:lnTo>
                    <a:lnTo>
                      <a:pt x="95" y="22"/>
                    </a:lnTo>
                    <a:lnTo>
                      <a:pt x="97" y="15"/>
                    </a:lnTo>
                    <a:lnTo>
                      <a:pt x="98" y="7"/>
                    </a:lnTo>
                    <a:lnTo>
                      <a:pt x="85" y="12"/>
                    </a:lnTo>
                    <a:lnTo>
                      <a:pt x="73" y="18"/>
                    </a:lnTo>
                    <a:lnTo>
                      <a:pt x="62" y="24"/>
                    </a:lnTo>
                    <a:lnTo>
                      <a:pt x="52" y="30"/>
                    </a:lnTo>
                    <a:lnTo>
                      <a:pt x="43" y="37"/>
                    </a:lnTo>
                    <a:lnTo>
                      <a:pt x="35" y="44"/>
                    </a:lnTo>
                    <a:lnTo>
                      <a:pt x="28" y="52"/>
                    </a:lnTo>
                    <a:lnTo>
                      <a:pt x="22" y="60"/>
                    </a:lnTo>
                    <a:lnTo>
                      <a:pt x="16" y="70"/>
                    </a:lnTo>
                    <a:lnTo>
                      <a:pt x="12" y="79"/>
                    </a:lnTo>
                    <a:lnTo>
                      <a:pt x="7" y="89"/>
                    </a:lnTo>
                    <a:lnTo>
                      <a:pt x="4" y="99"/>
                    </a:lnTo>
                    <a:lnTo>
                      <a:pt x="2" y="109"/>
                    </a:lnTo>
                    <a:lnTo>
                      <a:pt x="1" y="120"/>
                    </a:lnTo>
                    <a:lnTo>
                      <a:pt x="0" y="131"/>
                    </a:lnTo>
                    <a:lnTo>
                      <a:pt x="0" y="14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</p:grpSp>
        <p:sp>
          <p:nvSpPr>
            <p:cNvPr id="1098" name="Google Shape;1098;p59"/>
            <p:cNvSpPr/>
            <p:nvPr/>
          </p:nvSpPr>
          <p:spPr>
            <a:xfrm>
              <a:off x="7843809" y="5214469"/>
              <a:ext cx="38095" cy="11266"/>
            </a:xfrm>
            <a:custGeom>
              <a:avLst/>
              <a:gdLst/>
              <a:ahLst/>
              <a:cxnLst/>
              <a:rect l="l" t="t" r="r" b="b"/>
              <a:pathLst>
                <a:path w="79" h="23" extrusionOk="0">
                  <a:moveTo>
                    <a:pt x="0" y="23"/>
                  </a:moveTo>
                  <a:lnTo>
                    <a:pt x="22" y="13"/>
                  </a:lnTo>
                  <a:lnTo>
                    <a:pt x="45" y="4"/>
                  </a:lnTo>
                  <a:lnTo>
                    <a:pt x="56" y="1"/>
                  </a:lnTo>
                  <a:lnTo>
                    <a:pt x="65" y="0"/>
                  </a:lnTo>
                  <a:lnTo>
                    <a:pt x="69" y="0"/>
                  </a:lnTo>
                  <a:lnTo>
                    <a:pt x="74" y="1"/>
                  </a:lnTo>
                  <a:lnTo>
                    <a:pt x="77" y="2"/>
                  </a:lnTo>
                  <a:lnTo>
                    <a:pt x="79" y="4"/>
                  </a:lnTo>
                  <a:lnTo>
                    <a:pt x="77" y="8"/>
                  </a:lnTo>
                  <a:lnTo>
                    <a:pt x="75" y="13"/>
                  </a:lnTo>
                  <a:lnTo>
                    <a:pt x="72" y="16"/>
                  </a:lnTo>
                  <a:lnTo>
                    <a:pt x="68" y="19"/>
                  </a:lnTo>
                  <a:lnTo>
                    <a:pt x="64" y="21"/>
                  </a:lnTo>
                  <a:lnTo>
                    <a:pt x="59" y="22"/>
                  </a:lnTo>
                  <a:lnTo>
                    <a:pt x="53" y="23"/>
                  </a:lnTo>
                  <a:lnTo>
                    <a:pt x="46" y="23"/>
                  </a:lnTo>
                  <a:lnTo>
                    <a:pt x="37" y="23"/>
                  </a:lnTo>
                  <a:lnTo>
                    <a:pt x="32" y="21"/>
                  </a:lnTo>
                  <a:lnTo>
                    <a:pt x="26" y="20"/>
                  </a:lnTo>
                  <a:lnTo>
                    <a:pt x="23" y="19"/>
                  </a:lnTo>
                  <a:lnTo>
                    <a:pt x="19" y="18"/>
                  </a:lnTo>
                  <a:lnTo>
                    <a:pt x="14" y="18"/>
                  </a:lnTo>
                  <a:lnTo>
                    <a:pt x="9" y="20"/>
                  </a:lnTo>
                  <a:lnTo>
                    <a:pt x="0" y="23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099" name="Google Shape;1099;p59"/>
            <p:cNvSpPr/>
            <p:nvPr/>
          </p:nvSpPr>
          <p:spPr>
            <a:xfrm>
              <a:off x="7982856" y="5349670"/>
              <a:ext cx="1905" cy="4828"/>
            </a:xfrm>
            <a:custGeom>
              <a:avLst/>
              <a:gdLst/>
              <a:ahLst/>
              <a:cxnLst/>
              <a:rect l="l" t="t" r="r" b="b"/>
              <a:pathLst>
                <a:path w="1588" h="6" extrusionOk="0">
                  <a:moveTo>
                    <a:pt x="0" y="0"/>
                  </a:moveTo>
                  <a:lnTo>
                    <a:pt x="0" y="6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cxnSp>
          <p:nvCxnSpPr>
            <p:cNvPr id="1100" name="Google Shape;1100;p59"/>
            <p:cNvCxnSpPr/>
            <p:nvPr/>
          </p:nvCxnSpPr>
          <p:spPr>
            <a:xfrm rot="10800000" flipH="1">
              <a:off x="8091429" y="5348060"/>
              <a:ext cx="1904" cy="12876"/>
            </a:xfrm>
            <a:prstGeom prst="straightConnector1">
              <a:avLst/>
            </a:prstGeom>
            <a:noFill/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101" name="Google Shape;1101;p59"/>
            <p:cNvSpPr/>
            <p:nvPr/>
          </p:nvSpPr>
          <p:spPr>
            <a:xfrm>
              <a:off x="8091429" y="5348061"/>
              <a:ext cx="3810" cy="16095"/>
            </a:xfrm>
            <a:custGeom>
              <a:avLst/>
              <a:gdLst/>
              <a:ahLst/>
              <a:cxnLst/>
              <a:rect l="l" t="t" r="r" b="b"/>
              <a:pathLst>
                <a:path w="5" h="30" extrusionOk="0">
                  <a:moveTo>
                    <a:pt x="0" y="0"/>
                  </a:moveTo>
                  <a:lnTo>
                    <a:pt x="2" y="1"/>
                  </a:lnTo>
                  <a:lnTo>
                    <a:pt x="4" y="4"/>
                  </a:lnTo>
                  <a:lnTo>
                    <a:pt x="5" y="8"/>
                  </a:lnTo>
                  <a:lnTo>
                    <a:pt x="5" y="13"/>
                  </a:lnTo>
                  <a:lnTo>
                    <a:pt x="5" y="18"/>
                  </a:lnTo>
                  <a:lnTo>
                    <a:pt x="4" y="23"/>
                  </a:lnTo>
                  <a:lnTo>
                    <a:pt x="2" y="27"/>
                  </a:lnTo>
                  <a:lnTo>
                    <a:pt x="0" y="3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102" name="Google Shape;1102;p59"/>
            <p:cNvSpPr/>
            <p:nvPr/>
          </p:nvSpPr>
          <p:spPr>
            <a:xfrm>
              <a:off x="8449524" y="4810475"/>
              <a:ext cx="26667" cy="28972"/>
            </a:xfrm>
            <a:custGeom>
              <a:avLst/>
              <a:gdLst/>
              <a:ahLst/>
              <a:cxnLst/>
              <a:rect l="l" t="t" r="r" b="b"/>
              <a:pathLst>
                <a:path w="53" h="55" extrusionOk="0">
                  <a:moveTo>
                    <a:pt x="0" y="12"/>
                  </a:moveTo>
                  <a:lnTo>
                    <a:pt x="1" y="17"/>
                  </a:lnTo>
                  <a:lnTo>
                    <a:pt x="5" y="22"/>
                  </a:lnTo>
                  <a:lnTo>
                    <a:pt x="9" y="27"/>
                  </a:lnTo>
                  <a:lnTo>
                    <a:pt x="15" y="33"/>
                  </a:lnTo>
                  <a:lnTo>
                    <a:pt x="26" y="44"/>
                  </a:lnTo>
                  <a:lnTo>
                    <a:pt x="33" y="55"/>
                  </a:lnTo>
                  <a:lnTo>
                    <a:pt x="53" y="55"/>
                  </a:lnTo>
                  <a:lnTo>
                    <a:pt x="40" y="41"/>
                  </a:lnTo>
                  <a:lnTo>
                    <a:pt x="28" y="29"/>
                  </a:lnTo>
                  <a:lnTo>
                    <a:pt x="23" y="23"/>
                  </a:lnTo>
                  <a:lnTo>
                    <a:pt x="19" y="16"/>
                  </a:lnTo>
                  <a:lnTo>
                    <a:pt x="16" y="8"/>
                  </a:lnTo>
                  <a:lnTo>
                    <a:pt x="14" y="0"/>
                  </a:lnTo>
                  <a:lnTo>
                    <a:pt x="7" y="6"/>
                  </a:lnTo>
                  <a:lnTo>
                    <a:pt x="0" y="1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103" name="Google Shape;1103;p59"/>
            <p:cNvSpPr/>
            <p:nvPr/>
          </p:nvSpPr>
          <p:spPr>
            <a:xfrm>
              <a:off x="8457144" y="4736435"/>
              <a:ext cx="32380" cy="40239"/>
            </a:xfrm>
            <a:custGeom>
              <a:avLst/>
              <a:gdLst/>
              <a:ahLst/>
              <a:cxnLst/>
              <a:rect l="l" t="t" r="r" b="b"/>
              <a:pathLst>
                <a:path w="65" h="75" extrusionOk="0">
                  <a:moveTo>
                    <a:pt x="0" y="32"/>
                  </a:moveTo>
                  <a:lnTo>
                    <a:pt x="9" y="43"/>
                  </a:lnTo>
                  <a:lnTo>
                    <a:pt x="20" y="55"/>
                  </a:lnTo>
                  <a:lnTo>
                    <a:pt x="26" y="61"/>
                  </a:lnTo>
                  <a:lnTo>
                    <a:pt x="32" y="67"/>
                  </a:lnTo>
                  <a:lnTo>
                    <a:pt x="39" y="71"/>
                  </a:lnTo>
                  <a:lnTo>
                    <a:pt x="46" y="75"/>
                  </a:lnTo>
                  <a:lnTo>
                    <a:pt x="51" y="61"/>
                  </a:lnTo>
                  <a:lnTo>
                    <a:pt x="58" y="48"/>
                  </a:lnTo>
                  <a:lnTo>
                    <a:pt x="61" y="42"/>
                  </a:lnTo>
                  <a:lnTo>
                    <a:pt x="63" y="36"/>
                  </a:lnTo>
                  <a:lnTo>
                    <a:pt x="65" y="31"/>
                  </a:lnTo>
                  <a:lnTo>
                    <a:pt x="65" y="26"/>
                  </a:lnTo>
                  <a:lnTo>
                    <a:pt x="65" y="21"/>
                  </a:lnTo>
                  <a:lnTo>
                    <a:pt x="63" y="18"/>
                  </a:lnTo>
                  <a:lnTo>
                    <a:pt x="61" y="13"/>
                  </a:lnTo>
                  <a:lnTo>
                    <a:pt x="58" y="10"/>
                  </a:lnTo>
                  <a:lnTo>
                    <a:pt x="51" y="5"/>
                  </a:lnTo>
                  <a:lnTo>
                    <a:pt x="46" y="0"/>
                  </a:lnTo>
                  <a:lnTo>
                    <a:pt x="34" y="0"/>
                  </a:lnTo>
                  <a:lnTo>
                    <a:pt x="26" y="0"/>
                  </a:lnTo>
                  <a:lnTo>
                    <a:pt x="25" y="2"/>
                  </a:lnTo>
                  <a:lnTo>
                    <a:pt x="24" y="7"/>
                  </a:lnTo>
                  <a:lnTo>
                    <a:pt x="23" y="9"/>
                  </a:lnTo>
                  <a:lnTo>
                    <a:pt x="23" y="11"/>
                  </a:lnTo>
                  <a:lnTo>
                    <a:pt x="24" y="12"/>
                  </a:lnTo>
                  <a:lnTo>
                    <a:pt x="26" y="13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104" name="Google Shape;1104;p59"/>
            <p:cNvSpPr/>
            <p:nvPr/>
          </p:nvSpPr>
          <p:spPr>
            <a:xfrm>
              <a:off x="8428571" y="4712293"/>
              <a:ext cx="20953" cy="30581"/>
            </a:xfrm>
            <a:custGeom>
              <a:avLst/>
              <a:gdLst/>
              <a:ahLst/>
              <a:cxnLst/>
              <a:rect l="l" t="t" r="r" b="b"/>
              <a:pathLst>
                <a:path w="40" h="62" extrusionOk="0">
                  <a:moveTo>
                    <a:pt x="0" y="62"/>
                  </a:moveTo>
                  <a:lnTo>
                    <a:pt x="3" y="52"/>
                  </a:lnTo>
                  <a:lnTo>
                    <a:pt x="7" y="43"/>
                  </a:lnTo>
                  <a:lnTo>
                    <a:pt x="12" y="33"/>
                  </a:lnTo>
                  <a:lnTo>
                    <a:pt x="17" y="25"/>
                  </a:lnTo>
                  <a:lnTo>
                    <a:pt x="23" y="17"/>
                  </a:lnTo>
                  <a:lnTo>
                    <a:pt x="29" y="9"/>
                  </a:lnTo>
                  <a:lnTo>
                    <a:pt x="35" y="3"/>
                  </a:lnTo>
                  <a:lnTo>
                    <a:pt x="4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105" name="Google Shape;1105;p59"/>
            <p:cNvSpPr/>
            <p:nvPr/>
          </p:nvSpPr>
          <p:spPr>
            <a:xfrm>
              <a:off x="8331428" y="4588359"/>
              <a:ext cx="81905" cy="140030"/>
            </a:xfrm>
            <a:custGeom>
              <a:avLst/>
              <a:gdLst/>
              <a:ahLst/>
              <a:cxnLst/>
              <a:rect l="l" t="t" r="r" b="b"/>
              <a:pathLst>
                <a:path w="159" h="259" extrusionOk="0">
                  <a:moveTo>
                    <a:pt x="159" y="259"/>
                  </a:moveTo>
                  <a:lnTo>
                    <a:pt x="159" y="251"/>
                  </a:lnTo>
                  <a:lnTo>
                    <a:pt x="159" y="244"/>
                  </a:lnTo>
                  <a:lnTo>
                    <a:pt x="159" y="236"/>
                  </a:lnTo>
                  <a:lnTo>
                    <a:pt x="159" y="228"/>
                  </a:lnTo>
                  <a:lnTo>
                    <a:pt x="159" y="224"/>
                  </a:lnTo>
                  <a:lnTo>
                    <a:pt x="158" y="219"/>
                  </a:lnTo>
                  <a:lnTo>
                    <a:pt x="156" y="215"/>
                  </a:lnTo>
                  <a:lnTo>
                    <a:pt x="153" y="210"/>
                  </a:lnTo>
                  <a:lnTo>
                    <a:pt x="145" y="202"/>
                  </a:lnTo>
                  <a:lnTo>
                    <a:pt x="135" y="195"/>
                  </a:lnTo>
                  <a:lnTo>
                    <a:pt x="124" y="189"/>
                  </a:lnTo>
                  <a:lnTo>
                    <a:pt x="112" y="184"/>
                  </a:lnTo>
                  <a:lnTo>
                    <a:pt x="99" y="180"/>
                  </a:lnTo>
                  <a:lnTo>
                    <a:pt x="87" y="179"/>
                  </a:lnTo>
                  <a:lnTo>
                    <a:pt x="85" y="178"/>
                  </a:lnTo>
                  <a:lnTo>
                    <a:pt x="82" y="177"/>
                  </a:lnTo>
                  <a:lnTo>
                    <a:pt x="81" y="175"/>
                  </a:lnTo>
                  <a:lnTo>
                    <a:pt x="80" y="173"/>
                  </a:lnTo>
                  <a:lnTo>
                    <a:pt x="80" y="167"/>
                  </a:lnTo>
                  <a:lnTo>
                    <a:pt x="81" y="161"/>
                  </a:lnTo>
                  <a:lnTo>
                    <a:pt x="85" y="148"/>
                  </a:lnTo>
                  <a:lnTo>
                    <a:pt x="87" y="142"/>
                  </a:lnTo>
                  <a:lnTo>
                    <a:pt x="73" y="141"/>
                  </a:lnTo>
                  <a:lnTo>
                    <a:pt x="59" y="139"/>
                  </a:lnTo>
                  <a:lnTo>
                    <a:pt x="48" y="135"/>
                  </a:lnTo>
                  <a:lnTo>
                    <a:pt x="40" y="129"/>
                  </a:lnTo>
                  <a:lnTo>
                    <a:pt x="31" y="121"/>
                  </a:lnTo>
                  <a:lnTo>
                    <a:pt x="24" y="113"/>
                  </a:lnTo>
                  <a:lnTo>
                    <a:pt x="18" y="104"/>
                  </a:lnTo>
                  <a:lnTo>
                    <a:pt x="13" y="94"/>
                  </a:lnTo>
                  <a:lnTo>
                    <a:pt x="9" y="84"/>
                  </a:lnTo>
                  <a:lnTo>
                    <a:pt x="7" y="73"/>
                  </a:lnTo>
                  <a:lnTo>
                    <a:pt x="5" y="60"/>
                  </a:lnTo>
                  <a:lnTo>
                    <a:pt x="2" y="48"/>
                  </a:lnTo>
                  <a:lnTo>
                    <a:pt x="0" y="25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cxnSp>
          <p:nvCxnSpPr>
            <p:cNvPr id="1106" name="Google Shape;1106;p59"/>
            <p:cNvCxnSpPr/>
            <p:nvPr/>
          </p:nvCxnSpPr>
          <p:spPr>
            <a:xfrm rot="10800000">
              <a:off x="8323808" y="4554559"/>
              <a:ext cx="7619" cy="33800"/>
            </a:xfrm>
            <a:prstGeom prst="straightConnector1">
              <a:avLst/>
            </a:prstGeom>
            <a:noFill/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107" name="Google Shape;1107;p59"/>
            <p:cNvSpPr/>
            <p:nvPr/>
          </p:nvSpPr>
          <p:spPr>
            <a:xfrm>
              <a:off x="8323808" y="4538464"/>
              <a:ext cx="7619" cy="16095"/>
            </a:xfrm>
            <a:custGeom>
              <a:avLst/>
              <a:gdLst/>
              <a:ahLst/>
              <a:cxnLst/>
              <a:rect l="l" t="t" r="r" b="b"/>
              <a:pathLst>
                <a:path w="13" h="25" extrusionOk="0">
                  <a:moveTo>
                    <a:pt x="0" y="25"/>
                  </a:moveTo>
                  <a:lnTo>
                    <a:pt x="1" y="19"/>
                  </a:lnTo>
                  <a:lnTo>
                    <a:pt x="4" y="13"/>
                  </a:lnTo>
                  <a:lnTo>
                    <a:pt x="8" y="6"/>
                  </a:lnTo>
                  <a:lnTo>
                    <a:pt x="13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cxnSp>
          <p:nvCxnSpPr>
            <p:cNvPr id="1108" name="Google Shape;1108;p59"/>
            <p:cNvCxnSpPr/>
            <p:nvPr/>
          </p:nvCxnSpPr>
          <p:spPr>
            <a:xfrm rot="10800000">
              <a:off x="8331428" y="4525587"/>
              <a:ext cx="0" cy="12876"/>
            </a:xfrm>
            <a:prstGeom prst="straightConnector1">
              <a:avLst/>
            </a:prstGeom>
            <a:noFill/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109" name="Google Shape;1109;p59"/>
            <p:cNvSpPr/>
            <p:nvPr/>
          </p:nvSpPr>
          <p:spPr>
            <a:xfrm>
              <a:off x="8276189" y="4457987"/>
              <a:ext cx="55239" cy="67601"/>
            </a:xfrm>
            <a:custGeom>
              <a:avLst/>
              <a:gdLst/>
              <a:ahLst/>
              <a:cxnLst/>
              <a:rect l="l" t="t" r="r" b="b"/>
              <a:pathLst>
                <a:path w="100" h="123" extrusionOk="0">
                  <a:moveTo>
                    <a:pt x="100" y="123"/>
                  </a:moveTo>
                  <a:lnTo>
                    <a:pt x="90" y="122"/>
                  </a:lnTo>
                  <a:lnTo>
                    <a:pt x="76" y="119"/>
                  </a:lnTo>
                  <a:lnTo>
                    <a:pt x="60" y="114"/>
                  </a:lnTo>
                  <a:lnTo>
                    <a:pt x="43" y="107"/>
                  </a:lnTo>
                  <a:lnTo>
                    <a:pt x="34" y="103"/>
                  </a:lnTo>
                  <a:lnTo>
                    <a:pt x="27" y="99"/>
                  </a:lnTo>
                  <a:lnTo>
                    <a:pt x="20" y="94"/>
                  </a:lnTo>
                  <a:lnTo>
                    <a:pt x="13" y="89"/>
                  </a:lnTo>
                  <a:lnTo>
                    <a:pt x="8" y="84"/>
                  </a:lnTo>
                  <a:lnTo>
                    <a:pt x="4" y="79"/>
                  </a:lnTo>
                  <a:lnTo>
                    <a:pt x="1" y="73"/>
                  </a:lnTo>
                  <a:lnTo>
                    <a:pt x="0" y="68"/>
                  </a:lnTo>
                  <a:lnTo>
                    <a:pt x="2" y="55"/>
                  </a:lnTo>
                  <a:lnTo>
                    <a:pt x="7" y="36"/>
                  </a:lnTo>
                  <a:lnTo>
                    <a:pt x="11" y="17"/>
                  </a:lnTo>
                  <a:lnTo>
                    <a:pt x="13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110" name="Google Shape;1110;p59"/>
            <p:cNvSpPr/>
            <p:nvPr/>
          </p:nvSpPr>
          <p:spPr>
            <a:xfrm>
              <a:off x="8293334" y="4400042"/>
              <a:ext cx="1904" cy="51505"/>
            </a:xfrm>
            <a:custGeom>
              <a:avLst/>
              <a:gdLst/>
              <a:ahLst/>
              <a:cxnLst/>
              <a:rect l="l" t="t" r="r" b="b"/>
              <a:pathLst>
                <a:path w="5" h="99" extrusionOk="0">
                  <a:moveTo>
                    <a:pt x="5" y="0"/>
                  </a:moveTo>
                  <a:lnTo>
                    <a:pt x="4" y="34"/>
                  </a:lnTo>
                  <a:lnTo>
                    <a:pt x="1" y="59"/>
                  </a:lnTo>
                  <a:lnTo>
                    <a:pt x="0" y="69"/>
                  </a:lnTo>
                  <a:lnTo>
                    <a:pt x="0" y="78"/>
                  </a:lnTo>
                  <a:lnTo>
                    <a:pt x="2" y="87"/>
                  </a:lnTo>
                  <a:lnTo>
                    <a:pt x="5" y="99"/>
                  </a:lnTo>
                </a:path>
              </a:pathLst>
            </a:custGeom>
            <a:solidFill>
              <a:srgbClr val="BFBFBF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111" name="Google Shape;1111;p59"/>
            <p:cNvSpPr/>
            <p:nvPr/>
          </p:nvSpPr>
          <p:spPr>
            <a:xfrm>
              <a:off x="8300953" y="4393604"/>
              <a:ext cx="9523" cy="37019"/>
            </a:xfrm>
            <a:custGeom>
              <a:avLst/>
              <a:gdLst/>
              <a:ahLst/>
              <a:cxnLst/>
              <a:rect l="l" t="t" r="r" b="b"/>
              <a:pathLst>
                <a:path w="14" h="68" extrusionOk="0">
                  <a:moveTo>
                    <a:pt x="14" y="0"/>
                  </a:moveTo>
                  <a:lnTo>
                    <a:pt x="8" y="16"/>
                  </a:lnTo>
                  <a:lnTo>
                    <a:pt x="4" y="33"/>
                  </a:lnTo>
                  <a:lnTo>
                    <a:pt x="2" y="52"/>
                  </a:lnTo>
                  <a:lnTo>
                    <a:pt x="0" y="6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112" name="Google Shape;1112;p59"/>
            <p:cNvSpPr/>
            <p:nvPr/>
          </p:nvSpPr>
          <p:spPr>
            <a:xfrm>
              <a:off x="8320001" y="4374290"/>
              <a:ext cx="1904" cy="22534"/>
            </a:xfrm>
            <a:custGeom>
              <a:avLst/>
              <a:gdLst/>
              <a:ahLst/>
              <a:cxnLst/>
              <a:rect l="l" t="t" r="r" b="b"/>
              <a:pathLst>
                <a:path w="1587" h="43" extrusionOk="0">
                  <a:moveTo>
                    <a:pt x="0" y="0"/>
                  </a:moveTo>
                  <a:lnTo>
                    <a:pt x="0" y="13"/>
                  </a:lnTo>
                  <a:lnTo>
                    <a:pt x="0" y="26"/>
                  </a:lnTo>
                  <a:lnTo>
                    <a:pt x="0" y="37"/>
                  </a:lnTo>
                  <a:lnTo>
                    <a:pt x="0" y="43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cxnSp>
          <p:nvCxnSpPr>
            <p:cNvPr id="1113" name="Google Shape;1113;p59"/>
            <p:cNvCxnSpPr/>
            <p:nvPr/>
          </p:nvCxnSpPr>
          <p:spPr>
            <a:xfrm rot="10800000" flipH="1">
              <a:off x="8320001" y="4393605"/>
              <a:ext cx="1904" cy="3219"/>
            </a:xfrm>
            <a:prstGeom prst="straightConnector1">
              <a:avLst/>
            </a:prstGeom>
            <a:noFill/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114" name="Google Shape;1114;p59"/>
            <p:cNvSpPr/>
            <p:nvPr/>
          </p:nvSpPr>
          <p:spPr>
            <a:xfrm>
              <a:off x="8300953" y="4377510"/>
              <a:ext cx="1904" cy="16095"/>
            </a:xfrm>
            <a:custGeom>
              <a:avLst/>
              <a:gdLst/>
              <a:ahLst/>
              <a:cxnLst/>
              <a:rect l="l" t="t" r="r" b="b"/>
              <a:pathLst>
                <a:path w="1587" h="31" extrusionOk="0">
                  <a:moveTo>
                    <a:pt x="0" y="31"/>
                  </a:moveTo>
                  <a:lnTo>
                    <a:pt x="0" y="22"/>
                  </a:lnTo>
                  <a:lnTo>
                    <a:pt x="0" y="15"/>
                  </a:lnTo>
                  <a:lnTo>
                    <a:pt x="0" y="8"/>
                  </a:lnTo>
                  <a:lnTo>
                    <a:pt x="0" y="0"/>
                  </a:lnTo>
                </a:path>
              </a:pathLst>
            </a:custGeom>
            <a:solidFill>
              <a:srgbClr val="BFBFBF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115" name="Google Shape;1115;p59"/>
            <p:cNvSpPr/>
            <p:nvPr/>
          </p:nvSpPr>
          <p:spPr>
            <a:xfrm>
              <a:off x="7965715" y="5380251"/>
              <a:ext cx="116190" cy="88525"/>
            </a:xfrm>
            <a:custGeom>
              <a:avLst/>
              <a:gdLst/>
              <a:ahLst/>
              <a:cxnLst/>
              <a:rect l="l" t="t" r="r" b="b"/>
              <a:pathLst>
                <a:path w="225" h="167" extrusionOk="0">
                  <a:moveTo>
                    <a:pt x="26" y="167"/>
                  </a:moveTo>
                  <a:lnTo>
                    <a:pt x="19" y="158"/>
                  </a:lnTo>
                  <a:lnTo>
                    <a:pt x="10" y="148"/>
                  </a:lnTo>
                  <a:lnTo>
                    <a:pt x="7" y="142"/>
                  </a:lnTo>
                  <a:lnTo>
                    <a:pt x="3" y="136"/>
                  </a:lnTo>
                  <a:lnTo>
                    <a:pt x="0" y="130"/>
                  </a:lnTo>
                  <a:lnTo>
                    <a:pt x="0" y="123"/>
                  </a:lnTo>
                  <a:lnTo>
                    <a:pt x="1" y="108"/>
                  </a:lnTo>
                  <a:lnTo>
                    <a:pt x="5" y="89"/>
                  </a:lnTo>
                  <a:lnTo>
                    <a:pt x="11" y="68"/>
                  </a:lnTo>
                  <a:lnTo>
                    <a:pt x="20" y="48"/>
                  </a:lnTo>
                  <a:lnTo>
                    <a:pt x="24" y="39"/>
                  </a:lnTo>
                  <a:lnTo>
                    <a:pt x="28" y="29"/>
                  </a:lnTo>
                  <a:lnTo>
                    <a:pt x="34" y="21"/>
                  </a:lnTo>
                  <a:lnTo>
                    <a:pt x="38" y="14"/>
                  </a:lnTo>
                  <a:lnTo>
                    <a:pt x="44" y="9"/>
                  </a:lnTo>
                  <a:lnTo>
                    <a:pt x="49" y="4"/>
                  </a:lnTo>
                  <a:lnTo>
                    <a:pt x="54" y="1"/>
                  </a:lnTo>
                  <a:lnTo>
                    <a:pt x="59" y="0"/>
                  </a:lnTo>
                  <a:lnTo>
                    <a:pt x="65" y="1"/>
                  </a:lnTo>
                  <a:lnTo>
                    <a:pt x="70" y="1"/>
                  </a:lnTo>
                  <a:lnTo>
                    <a:pt x="76" y="3"/>
                  </a:lnTo>
                  <a:lnTo>
                    <a:pt x="80" y="4"/>
                  </a:lnTo>
                  <a:lnTo>
                    <a:pt x="88" y="8"/>
                  </a:lnTo>
                  <a:lnTo>
                    <a:pt x="94" y="13"/>
                  </a:lnTo>
                  <a:lnTo>
                    <a:pt x="100" y="17"/>
                  </a:lnTo>
                  <a:lnTo>
                    <a:pt x="106" y="21"/>
                  </a:lnTo>
                  <a:lnTo>
                    <a:pt x="112" y="24"/>
                  </a:lnTo>
                  <a:lnTo>
                    <a:pt x="120" y="25"/>
                  </a:lnTo>
                  <a:lnTo>
                    <a:pt x="128" y="24"/>
                  </a:lnTo>
                  <a:lnTo>
                    <a:pt x="137" y="22"/>
                  </a:lnTo>
                  <a:lnTo>
                    <a:pt x="145" y="19"/>
                  </a:lnTo>
                  <a:lnTo>
                    <a:pt x="151" y="15"/>
                  </a:lnTo>
                  <a:lnTo>
                    <a:pt x="165" y="7"/>
                  </a:lnTo>
                  <a:lnTo>
                    <a:pt x="179" y="0"/>
                  </a:lnTo>
                  <a:lnTo>
                    <a:pt x="225" y="0"/>
                  </a:lnTo>
                  <a:lnTo>
                    <a:pt x="221" y="11"/>
                  </a:lnTo>
                  <a:lnTo>
                    <a:pt x="215" y="22"/>
                  </a:lnTo>
                  <a:lnTo>
                    <a:pt x="209" y="31"/>
                  </a:lnTo>
                  <a:lnTo>
                    <a:pt x="201" y="41"/>
                  </a:lnTo>
                  <a:lnTo>
                    <a:pt x="185" y="57"/>
                  </a:lnTo>
                  <a:lnTo>
                    <a:pt x="168" y="72"/>
                  </a:lnTo>
                  <a:lnTo>
                    <a:pt x="151" y="86"/>
                  </a:lnTo>
                  <a:lnTo>
                    <a:pt x="138" y="100"/>
                  </a:lnTo>
                  <a:lnTo>
                    <a:pt x="133" y="107"/>
                  </a:lnTo>
                  <a:lnTo>
                    <a:pt x="129" y="114"/>
                  </a:lnTo>
                  <a:lnTo>
                    <a:pt x="126" y="122"/>
                  </a:lnTo>
                  <a:lnTo>
                    <a:pt x="126" y="130"/>
                  </a:lnTo>
                  <a:lnTo>
                    <a:pt x="125" y="129"/>
                  </a:lnTo>
                  <a:lnTo>
                    <a:pt x="123" y="126"/>
                  </a:lnTo>
                  <a:lnTo>
                    <a:pt x="120" y="122"/>
                  </a:lnTo>
                  <a:lnTo>
                    <a:pt x="120" y="117"/>
                  </a:lnTo>
                  <a:lnTo>
                    <a:pt x="112" y="119"/>
                  </a:lnTo>
                  <a:lnTo>
                    <a:pt x="106" y="121"/>
                  </a:lnTo>
                  <a:lnTo>
                    <a:pt x="101" y="124"/>
                  </a:lnTo>
                  <a:lnTo>
                    <a:pt x="97" y="128"/>
                  </a:lnTo>
                  <a:lnTo>
                    <a:pt x="88" y="135"/>
                  </a:lnTo>
                  <a:lnTo>
                    <a:pt x="80" y="145"/>
                  </a:lnTo>
                  <a:lnTo>
                    <a:pt x="76" y="149"/>
                  </a:lnTo>
                  <a:lnTo>
                    <a:pt x="71" y="153"/>
                  </a:lnTo>
                  <a:lnTo>
                    <a:pt x="66" y="157"/>
                  </a:lnTo>
                  <a:lnTo>
                    <a:pt x="60" y="160"/>
                  </a:lnTo>
                  <a:lnTo>
                    <a:pt x="54" y="163"/>
                  </a:lnTo>
                  <a:lnTo>
                    <a:pt x="46" y="165"/>
                  </a:lnTo>
                  <a:lnTo>
                    <a:pt x="36" y="166"/>
                  </a:lnTo>
                  <a:lnTo>
                    <a:pt x="26" y="167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116" name="Google Shape;1116;p59"/>
            <p:cNvSpPr/>
            <p:nvPr/>
          </p:nvSpPr>
          <p:spPr>
            <a:xfrm>
              <a:off x="8131429" y="4588359"/>
              <a:ext cx="3810" cy="17705"/>
            </a:xfrm>
            <a:custGeom>
              <a:avLst/>
              <a:gdLst/>
              <a:ahLst/>
              <a:cxnLst/>
              <a:rect l="l" t="t" r="r" b="b"/>
              <a:pathLst>
                <a:path w="7" h="31" extrusionOk="0">
                  <a:moveTo>
                    <a:pt x="0" y="31"/>
                  </a:moveTo>
                  <a:lnTo>
                    <a:pt x="5" y="22"/>
                  </a:lnTo>
                  <a:lnTo>
                    <a:pt x="6" y="13"/>
                  </a:lnTo>
                  <a:lnTo>
                    <a:pt x="7" y="6"/>
                  </a:lnTo>
                  <a:lnTo>
                    <a:pt x="7" y="0"/>
                  </a:lnTo>
                  <a:lnTo>
                    <a:pt x="6" y="6"/>
                  </a:lnTo>
                  <a:lnTo>
                    <a:pt x="4" y="13"/>
                  </a:lnTo>
                  <a:lnTo>
                    <a:pt x="1" y="22"/>
                  </a:lnTo>
                  <a:lnTo>
                    <a:pt x="0" y="3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117" name="Google Shape;1117;p59"/>
            <p:cNvSpPr/>
            <p:nvPr/>
          </p:nvSpPr>
          <p:spPr>
            <a:xfrm>
              <a:off x="8051429" y="4509492"/>
              <a:ext cx="19048" cy="16095"/>
            </a:xfrm>
            <a:custGeom>
              <a:avLst/>
              <a:gdLst/>
              <a:ahLst/>
              <a:cxnLst/>
              <a:rect l="l" t="t" r="r" b="b"/>
              <a:pathLst>
                <a:path w="33" h="31" extrusionOk="0">
                  <a:moveTo>
                    <a:pt x="33" y="31"/>
                  </a:moveTo>
                  <a:lnTo>
                    <a:pt x="33" y="0"/>
                  </a:lnTo>
                  <a:lnTo>
                    <a:pt x="27" y="0"/>
                  </a:lnTo>
                  <a:lnTo>
                    <a:pt x="22" y="2"/>
                  </a:lnTo>
                  <a:lnTo>
                    <a:pt x="16" y="5"/>
                  </a:lnTo>
                  <a:lnTo>
                    <a:pt x="11" y="8"/>
                  </a:lnTo>
                  <a:lnTo>
                    <a:pt x="6" y="12"/>
                  </a:lnTo>
                  <a:lnTo>
                    <a:pt x="3" y="16"/>
                  </a:lnTo>
                  <a:lnTo>
                    <a:pt x="1" y="21"/>
                  </a:lnTo>
                  <a:lnTo>
                    <a:pt x="0" y="25"/>
                  </a:lnTo>
                  <a:lnTo>
                    <a:pt x="1" y="27"/>
                  </a:lnTo>
                  <a:lnTo>
                    <a:pt x="3" y="29"/>
                  </a:lnTo>
                  <a:lnTo>
                    <a:pt x="6" y="30"/>
                  </a:lnTo>
                  <a:lnTo>
                    <a:pt x="11" y="30"/>
                  </a:lnTo>
                  <a:lnTo>
                    <a:pt x="22" y="31"/>
                  </a:lnTo>
                  <a:lnTo>
                    <a:pt x="33" y="3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118" name="Google Shape;1118;p59"/>
            <p:cNvSpPr/>
            <p:nvPr/>
          </p:nvSpPr>
          <p:spPr>
            <a:xfrm>
              <a:off x="8070476" y="4420967"/>
              <a:ext cx="3810" cy="9657"/>
            </a:xfrm>
            <a:custGeom>
              <a:avLst/>
              <a:gdLst/>
              <a:ahLst/>
              <a:cxnLst/>
              <a:rect l="l" t="t" r="r" b="b"/>
              <a:pathLst>
                <a:path w="13" h="19" extrusionOk="0">
                  <a:moveTo>
                    <a:pt x="0" y="19"/>
                  </a:moveTo>
                  <a:lnTo>
                    <a:pt x="2" y="18"/>
                  </a:lnTo>
                  <a:lnTo>
                    <a:pt x="5" y="17"/>
                  </a:lnTo>
                  <a:lnTo>
                    <a:pt x="7" y="15"/>
                  </a:lnTo>
                  <a:lnTo>
                    <a:pt x="8" y="12"/>
                  </a:lnTo>
                  <a:lnTo>
                    <a:pt x="12" y="6"/>
                  </a:lnTo>
                  <a:lnTo>
                    <a:pt x="13" y="0"/>
                  </a:lnTo>
                  <a:lnTo>
                    <a:pt x="0" y="19"/>
                  </a:lnTo>
                </a:path>
              </a:pathLst>
            </a:custGeom>
            <a:solidFill>
              <a:srgbClr val="BFBFBF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119" name="Google Shape;1119;p59"/>
            <p:cNvSpPr/>
            <p:nvPr/>
          </p:nvSpPr>
          <p:spPr>
            <a:xfrm>
              <a:off x="7878095" y="4424186"/>
              <a:ext cx="43809" cy="22534"/>
            </a:xfrm>
            <a:custGeom>
              <a:avLst/>
              <a:gdLst/>
              <a:ahLst/>
              <a:cxnLst/>
              <a:rect l="l" t="t" r="r" b="b"/>
              <a:pathLst>
                <a:path w="87" h="42" extrusionOk="0">
                  <a:moveTo>
                    <a:pt x="54" y="42"/>
                  </a:moveTo>
                  <a:lnTo>
                    <a:pt x="59" y="42"/>
                  </a:lnTo>
                  <a:lnTo>
                    <a:pt x="64" y="41"/>
                  </a:lnTo>
                  <a:lnTo>
                    <a:pt x="68" y="40"/>
                  </a:lnTo>
                  <a:lnTo>
                    <a:pt x="71" y="38"/>
                  </a:lnTo>
                  <a:lnTo>
                    <a:pt x="75" y="34"/>
                  </a:lnTo>
                  <a:lnTo>
                    <a:pt x="78" y="28"/>
                  </a:lnTo>
                  <a:lnTo>
                    <a:pt x="79" y="22"/>
                  </a:lnTo>
                  <a:lnTo>
                    <a:pt x="80" y="16"/>
                  </a:lnTo>
                  <a:lnTo>
                    <a:pt x="82" y="11"/>
                  </a:lnTo>
                  <a:lnTo>
                    <a:pt x="87" y="6"/>
                  </a:lnTo>
                  <a:lnTo>
                    <a:pt x="77" y="2"/>
                  </a:lnTo>
                  <a:lnTo>
                    <a:pt x="67" y="0"/>
                  </a:lnTo>
                  <a:lnTo>
                    <a:pt x="57" y="0"/>
                  </a:lnTo>
                  <a:lnTo>
                    <a:pt x="47" y="0"/>
                  </a:lnTo>
                  <a:lnTo>
                    <a:pt x="40" y="0"/>
                  </a:lnTo>
                  <a:lnTo>
                    <a:pt x="32" y="2"/>
                  </a:lnTo>
                  <a:lnTo>
                    <a:pt x="25" y="4"/>
                  </a:lnTo>
                  <a:lnTo>
                    <a:pt x="19" y="6"/>
                  </a:lnTo>
                  <a:lnTo>
                    <a:pt x="8" y="12"/>
                  </a:lnTo>
                  <a:lnTo>
                    <a:pt x="0" y="18"/>
                  </a:lnTo>
                  <a:lnTo>
                    <a:pt x="11" y="24"/>
                  </a:lnTo>
                  <a:lnTo>
                    <a:pt x="27" y="32"/>
                  </a:lnTo>
                  <a:lnTo>
                    <a:pt x="43" y="39"/>
                  </a:lnTo>
                  <a:lnTo>
                    <a:pt x="54" y="42"/>
                  </a:lnTo>
                </a:path>
              </a:pathLst>
            </a:custGeom>
            <a:solidFill>
              <a:srgbClr val="BFBFBF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120" name="Google Shape;1120;p59"/>
            <p:cNvSpPr/>
            <p:nvPr/>
          </p:nvSpPr>
          <p:spPr>
            <a:xfrm>
              <a:off x="8171429" y="4894171"/>
              <a:ext cx="1904" cy="14486"/>
            </a:xfrm>
            <a:custGeom>
              <a:avLst/>
              <a:gdLst/>
              <a:ahLst/>
              <a:cxnLst/>
              <a:rect l="l" t="t" r="r" b="b"/>
              <a:pathLst>
                <a:path w="7" h="31" extrusionOk="0">
                  <a:moveTo>
                    <a:pt x="0" y="0"/>
                  </a:moveTo>
                  <a:lnTo>
                    <a:pt x="7" y="0"/>
                  </a:lnTo>
                  <a:lnTo>
                    <a:pt x="7" y="18"/>
                  </a:lnTo>
                  <a:lnTo>
                    <a:pt x="0" y="31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121" name="Google Shape;1121;p59"/>
            <p:cNvSpPr/>
            <p:nvPr/>
          </p:nvSpPr>
          <p:spPr>
            <a:xfrm>
              <a:off x="7255238" y="4393604"/>
              <a:ext cx="1222858" cy="920656"/>
            </a:xfrm>
            <a:custGeom>
              <a:avLst/>
              <a:gdLst/>
              <a:ahLst/>
              <a:cxnLst/>
              <a:rect l="l" t="t" r="r" b="b"/>
              <a:pathLst>
                <a:path w="2332" h="1731" extrusionOk="0">
                  <a:moveTo>
                    <a:pt x="153" y="721"/>
                  </a:moveTo>
                  <a:lnTo>
                    <a:pt x="156" y="727"/>
                  </a:lnTo>
                  <a:lnTo>
                    <a:pt x="159" y="732"/>
                  </a:lnTo>
                  <a:lnTo>
                    <a:pt x="162" y="735"/>
                  </a:lnTo>
                  <a:lnTo>
                    <a:pt x="167" y="738"/>
                  </a:lnTo>
                  <a:lnTo>
                    <a:pt x="173" y="744"/>
                  </a:lnTo>
                  <a:lnTo>
                    <a:pt x="180" y="751"/>
                  </a:lnTo>
                  <a:lnTo>
                    <a:pt x="189" y="744"/>
                  </a:lnTo>
                  <a:lnTo>
                    <a:pt x="195" y="737"/>
                  </a:lnTo>
                  <a:lnTo>
                    <a:pt x="201" y="729"/>
                  </a:lnTo>
                  <a:lnTo>
                    <a:pt x="205" y="722"/>
                  </a:lnTo>
                  <a:lnTo>
                    <a:pt x="210" y="714"/>
                  </a:lnTo>
                  <a:lnTo>
                    <a:pt x="214" y="707"/>
                  </a:lnTo>
                  <a:lnTo>
                    <a:pt x="219" y="701"/>
                  </a:lnTo>
                  <a:lnTo>
                    <a:pt x="226" y="696"/>
                  </a:lnTo>
                  <a:lnTo>
                    <a:pt x="234" y="690"/>
                  </a:lnTo>
                  <a:lnTo>
                    <a:pt x="241" y="685"/>
                  </a:lnTo>
                  <a:lnTo>
                    <a:pt x="249" y="680"/>
                  </a:lnTo>
                  <a:lnTo>
                    <a:pt x="258" y="677"/>
                  </a:lnTo>
                  <a:lnTo>
                    <a:pt x="274" y="672"/>
                  </a:lnTo>
                  <a:lnTo>
                    <a:pt x="290" y="667"/>
                  </a:lnTo>
                  <a:lnTo>
                    <a:pt x="297" y="665"/>
                  </a:lnTo>
                  <a:lnTo>
                    <a:pt x="305" y="661"/>
                  </a:lnTo>
                  <a:lnTo>
                    <a:pt x="312" y="658"/>
                  </a:lnTo>
                  <a:lnTo>
                    <a:pt x="318" y="654"/>
                  </a:lnTo>
                  <a:lnTo>
                    <a:pt x="325" y="649"/>
                  </a:lnTo>
                  <a:lnTo>
                    <a:pt x="330" y="644"/>
                  </a:lnTo>
                  <a:lnTo>
                    <a:pt x="335" y="637"/>
                  </a:lnTo>
                  <a:lnTo>
                    <a:pt x="339" y="628"/>
                  </a:lnTo>
                  <a:lnTo>
                    <a:pt x="360" y="631"/>
                  </a:lnTo>
                  <a:lnTo>
                    <a:pt x="370" y="631"/>
                  </a:lnTo>
                  <a:lnTo>
                    <a:pt x="375" y="629"/>
                  </a:lnTo>
                  <a:lnTo>
                    <a:pt x="385" y="628"/>
                  </a:lnTo>
                  <a:lnTo>
                    <a:pt x="393" y="628"/>
                  </a:lnTo>
                  <a:lnTo>
                    <a:pt x="400" y="627"/>
                  </a:lnTo>
                  <a:lnTo>
                    <a:pt x="405" y="624"/>
                  </a:lnTo>
                  <a:lnTo>
                    <a:pt x="412" y="622"/>
                  </a:lnTo>
                  <a:lnTo>
                    <a:pt x="423" y="615"/>
                  </a:lnTo>
                  <a:lnTo>
                    <a:pt x="435" y="606"/>
                  </a:lnTo>
                  <a:lnTo>
                    <a:pt x="447" y="598"/>
                  </a:lnTo>
                  <a:lnTo>
                    <a:pt x="461" y="592"/>
                  </a:lnTo>
                  <a:lnTo>
                    <a:pt x="469" y="589"/>
                  </a:lnTo>
                  <a:lnTo>
                    <a:pt x="478" y="587"/>
                  </a:lnTo>
                  <a:lnTo>
                    <a:pt x="487" y="585"/>
                  </a:lnTo>
                  <a:lnTo>
                    <a:pt x="498" y="585"/>
                  </a:lnTo>
                  <a:lnTo>
                    <a:pt x="520" y="585"/>
                  </a:lnTo>
                  <a:lnTo>
                    <a:pt x="544" y="584"/>
                  </a:lnTo>
                  <a:lnTo>
                    <a:pt x="558" y="584"/>
                  </a:lnTo>
                  <a:lnTo>
                    <a:pt x="570" y="582"/>
                  </a:lnTo>
                  <a:lnTo>
                    <a:pt x="581" y="581"/>
                  </a:lnTo>
                  <a:lnTo>
                    <a:pt x="592" y="579"/>
                  </a:lnTo>
                  <a:lnTo>
                    <a:pt x="605" y="570"/>
                  </a:lnTo>
                  <a:lnTo>
                    <a:pt x="619" y="558"/>
                  </a:lnTo>
                  <a:lnTo>
                    <a:pt x="635" y="542"/>
                  </a:lnTo>
                  <a:lnTo>
                    <a:pt x="650" y="525"/>
                  </a:lnTo>
                  <a:lnTo>
                    <a:pt x="664" y="508"/>
                  </a:lnTo>
                  <a:lnTo>
                    <a:pt x="677" y="490"/>
                  </a:lnTo>
                  <a:lnTo>
                    <a:pt x="688" y="475"/>
                  </a:lnTo>
                  <a:lnTo>
                    <a:pt x="698" y="462"/>
                  </a:lnTo>
                  <a:lnTo>
                    <a:pt x="695" y="461"/>
                  </a:lnTo>
                  <a:lnTo>
                    <a:pt x="693" y="459"/>
                  </a:lnTo>
                  <a:lnTo>
                    <a:pt x="691" y="456"/>
                  </a:lnTo>
                  <a:lnTo>
                    <a:pt x="688" y="452"/>
                  </a:lnTo>
                  <a:lnTo>
                    <a:pt x="683" y="444"/>
                  </a:lnTo>
                  <a:lnTo>
                    <a:pt x="677" y="437"/>
                  </a:lnTo>
                  <a:lnTo>
                    <a:pt x="688" y="432"/>
                  </a:lnTo>
                  <a:lnTo>
                    <a:pt x="697" y="426"/>
                  </a:lnTo>
                  <a:lnTo>
                    <a:pt x="705" y="419"/>
                  </a:lnTo>
                  <a:lnTo>
                    <a:pt x="710" y="413"/>
                  </a:lnTo>
                  <a:lnTo>
                    <a:pt x="716" y="406"/>
                  </a:lnTo>
                  <a:lnTo>
                    <a:pt x="721" y="399"/>
                  </a:lnTo>
                  <a:lnTo>
                    <a:pt x="729" y="393"/>
                  </a:lnTo>
                  <a:lnTo>
                    <a:pt x="738" y="388"/>
                  </a:lnTo>
                  <a:lnTo>
                    <a:pt x="739" y="399"/>
                  </a:lnTo>
                  <a:lnTo>
                    <a:pt x="741" y="409"/>
                  </a:lnTo>
                  <a:lnTo>
                    <a:pt x="744" y="418"/>
                  </a:lnTo>
                  <a:lnTo>
                    <a:pt x="749" y="425"/>
                  </a:lnTo>
                  <a:lnTo>
                    <a:pt x="758" y="439"/>
                  </a:lnTo>
                  <a:lnTo>
                    <a:pt x="764" y="450"/>
                  </a:lnTo>
                  <a:lnTo>
                    <a:pt x="768" y="437"/>
                  </a:lnTo>
                  <a:lnTo>
                    <a:pt x="770" y="428"/>
                  </a:lnTo>
                  <a:lnTo>
                    <a:pt x="771" y="418"/>
                  </a:lnTo>
                  <a:lnTo>
                    <a:pt x="771" y="406"/>
                  </a:lnTo>
                  <a:lnTo>
                    <a:pt x="775" y="402"/>
                  </a:lnTo>
                  <a:lnTo>
                    <a:pt x="776" y="397"/>
                  </a:lnTo>
                  <a:lnTo>
                    <a:pt x="777" y="391"/>
                  </a:lnTo>
                  <a:lnTo>
                    <a:pt x="777" y="385"/>
                  </a:lnTo>
                  <a:lnTo>
                    <a:pt x="777" y="379"/>
                  </a:lnTo>
                  <a:lnTo>
                    <a:pt x="778" y="373"/>
                  </a:lnTo>
                  <a:lnTo>
                    <a:pt x="781" y="368"/>
                  </a:lnTo>
                  <a:lnTo>
                    <a:pt x="784" y="363"/>
                  </a:lnTo>
                  <a:lnTo>
                    <a:pt x="787" y="370"/>
                  </a:lnTo>
                  <a:lnTo>
                    <a:pt x="790" y="381"/>
                  </a:lnTo>
                  <a:lnTo>
                    <a:pt x="838" y="381"/>
                  </a:lnTo>
                  <a:lnTo>
                    <a:pt x="833" y="369"/>
                  </a:lnTo>
                  <a:lnTo>
                    <a:pt x="832" y="358"/>
                  </a:lnTo>
                  <a:lnTo>
                    <a:pt x="831" y="349"/>
                  </a:lnTo>
                  <a:lnTo>
                    <a:pt x="832" y="341"/>
                  </a:lnTo>
                  <a:lnTo>
                    <a:pt x="835" y="327"/>
                  </a:lnTo>
                  <a:lnTo>
                    <a:pt x="838" y="314"/>
                  </a:lnTo>
                  <a:lnTo>
                    <a:pt x="852" y="315"/>
                  </a:lnTo>
                  <a:lnTo>
                    <a:pt x="860" y="316"/>
                  </a:lnTo>
                  <a:lnTo>
                    <a:pt x="863" y="316"/>
                  </a:lnTo>
                  <a:lnTo>
                    <a:pt x="866" y="316"/>
                  </a:lnTo>
                  <a:lnTo>
                    <a:pt x="871" y="315"/>
                  </a:lnTo>
                  <a:lnTo>
                    <a:pt x="877" y="314"/>
                  </a:lnTo>
                  <a:lnTo>
                    <a:pt x="885" y="295"/>
                  </a:lnTo>
                  <a:lnTo>
                    <a:pt x="891" y="281"/>
                  </a:lnTo>
                  <a:lnTo>
                    <a:pt x="898" y="268"/>
                  </a:lnTo>
                  <a:lnTo>
                    <a:pt x="910" y="252"/>
                  </a:lnTo>
                  <a:lnTo>
                    <a:pt x="916" y="255"/>
                  </a:lnTo>
                  <a:lnTo>
                    <a:pt x="921" y="256"/>
                  </a:lnTo>
                  <a:lnTo>
                    <a:pt x="925" y="256"/>
                  </a:lnTo>
                  <a:lnTo>
                    <a:pt x="930" y="255"/>
                  </a:lnTo>
                  <a:lnTo>
                    <a:pt x="933" y="253"/>
                  </a:lnTo>
                  <a:lnTo>
                    <a:pt x="935" y="250"/>
                  </a:lnTo>
                  <a:lnTo>
                    <a:pt x="939" y="246"/>
                  </a:lnTo>
                  <a:lnTo>
                    <a:pt x="940" y="242"/>
                  </a:lnTo>
                  <a:lnTo>
                    <a:pt x="946" y="224"/>
                  </a:lnTo>
                  <a:lnTo>
                    <a:pt x="951" y="209"/>
                  </a:lnTo>
                  <a:lnTo>
                    <a:pt x="957" y="212"/>
                  </a:lnTo>
                  <a:lnTo>
                    <a:pt x="965" y="214"/>
                  </a:lnTo>
                  <a:lnTo>
                    <a:pt x="973" y="215"/>
                  </a:lnTo>
                  <a:lnTo>
                    <a:pt x="980" y="214"/>
                  </a:lnTo>
                  <a:lnTo>
                    <a:pt x="989" y="214"/>
                  </a:lnTo>
                  <a:lnTo>
                    <a:pt x="998" y="213"/>
                  </a:lnTo>
                  <a:lnTo>
                    <a:pt x="1007" y="213"/>
                  </a:lnTo>
                  <a:lnTo>
                    <a:pt x="1017" y="215"/>
                  </a:lnTo>
                  <a:lnTo>
                    <a:pt x="1022" y="219"/>
                  </a:lnTo>
                  <a:lnTo>
                    <a:pt x="1027" y="223"/>
                  </a:lnTo>
                  <a:lnTo>
                    <a:pt x="1031" y="227"/>
                  </a:lnTo>
                  <a:lnTo>
                    <a:pt x="1033" y="232"/>
                  </a:lnTo>
                  <a:lnTo>
                    <a:pt x="1037" y="244"/>
                  </a:lnTo>
                  <a:lnTo>
                    <a:pt x="1040" y="257"/>
                  </a:lnTo>
                  <a:lnTo>
                    <a:pt x="1043" y="269"/>
                  </a:lnTo>
                  <a:lnTo>
                    <a:pt x="1046" y="280"/>
                  </a:lnTo>
                  <a:lnTo>
                    <a:pt x="1050" y="284"/>
                  </a:lnTo>
                  <a:lnTo>
                    <a:pt x="1053" y="287"/>
                  </a:lnTo>
                  <a:lnTo>
                    <a:pt x="1057" y="289"/>
                  </a:lnTo>
                  <a:lnTo>
                    <a:pt x="1063" y="290"/>
                  </a:lnTo>
                  <a:lnTo>
                    <a:pt x="1069" y="289"/>
                  </a:lnTo>
                  <a:lnTo>
                    <a:pt x="1076" y="286"/>
                  </a:lnTo>
                  <a:lnTo>
                    <a:pt x="1078" y="284"/>
                  </a:lnTo>
                  <a:lnTo>
                    <a:pt x="1081" y="282"/>
                  </a:lnTo>
                  <a:lnTo>
                    <a:pt x="1083" y="280"/>
                  </a:lnTo>
                  <a:lnTo>
                    <a:pt x="1084" y="277"/>
                  </a:lnTo>
                  <a:lnTo>
                    <a:pt x="1088" y="279"/>
                  </a:lnTo>
                  <a:lnTo>
                    <a:pt x="1092" y="280"/>
                  </a:lnTo>
                  <a:lnTo>
                    <a:pt x="1096" y="280"/>
                  </a:lnTo>
                  <a:lnTo>
                    <a:pt x="1099" y="280"/>
                  </a:lnTo>
                  <a:lnTo>
                    <a:pt x="1104" y="278"/>
                  </a:lnTo>
                  <a:lnTo>
                    <a:pt x="1110" y="277"/>
                  </a:lnTo>
                  <a:lnTo>
                    <a:pt x="1120" y="277"/>
                  </a:lnTo>
                  <a:lnTo>
                    <a:pt x="1128" y="276"/>
                  </a:lnTo>
                  <a:lnTo>
                    <a:pt x="1133" y="274"/>
                  </a:lnTo>
                  <a:lnTo>
                    <a:pt x="1135" y="270"/>
                  </a:lnTo>
                  <a:lnTo>
                    <a:pt x="1136" y="261"/>
                  </a:lnTo>
                  <a:lnTo>
                    <a:pt x="1136" y="246"/>
                  </a:lnTo>
                  <a:lnTo>
                    <a:pt x="1136" y="240"/>
                  </a:lnTo>
                  <a:lnTo>
                    <a:pt x="1137" y="234"/>
                  </a:lnTo>
                  <a:lnTo>
                    <a:pt x="1140" y="228"/>
                  </a:lnTo>
                  <a:lnTo>
                    <a:pt x="1143" y="223"/>
                  </a:lnTo>
                  <a:lnTo>
                    <a:pt x="1148" y="212"/>
                  </a:lnTo>
                  <a:lnTo>
                    <a:pt x="1156" y="204"/>
                  </a:lnTo>
                  <a:lnTo>
                    <a:pt x="1164" y="195"/>
                  </a:lnTo>
                  <a:lnTo>
                    <a:pt x="1170" y="186"/>
                  </a:lnTo>
                  <a:lnTo>
                    <a:pt x="1173" y="182"/>
                  </a:lnTo>
                  <a:lnTo>
                    <a:pt x="1175" y="177"/>
                  </a:lnTo>
                  <a:lnTo>
                    <a:pt x="1176" y="172"/>
                  </a:lnTo>
                  <a:lnTo>
                    <a:pt x="1176" y="167"/>
                  </a:lnTo>
                  <a:lnTo>
                    <a:pt x="1189" y="154"/>
                  </a:lnTo>
                  <a:lnTo>
                    <a:pt x="1201" y="146"/>
                  </a:lnTo>
                  <a:lnTo>
                    <a:pt x="1213" y="139"/>
                  </a:lnTo>
                  <a:lnTo>
                    <a:pt x="1225" y="134"/>
                  </a:lnTo>
                  <a:lnTo>
                    <a:pt x="1237" y="131"/>
                  </a:lnTo>
                  <a:lnTo>
                    <a:pt x="1248" y="128"/>
                  </a:lnTo>
                  <a:lnTo>
                    <a:pt x="1259" y="127"/>
                  </a:lnTo>
                  <a:lnTo>
                    <a:pt x="1270" y="126"/>
                  </a:lnTo>
                  <a:lnTo>
                    <a:pt x="1289" y="125"/>
                  </a:lnTo>
                  <a:lnTo>
                    <a:pt x="1305" y="123"/>
                  </a:lnTo>
                  <a:lnTo>
                    <a:pt x="1313" y="121"/>
                  </a:lnTo>
                  <a:lnTo>
                    <a:pt x="1320" y="117"/>
                  </a:lnTo>
                  <a:lnTo>
                    <a:pt x="1324" y="112"/>
                  </a:lnTo>
                  <a:lnTo>
                    <a:pt x="1328" y="104"/>
                  </a:lnTo>
                  <a:lnTo>
                    <a:pt x="1322" y="94"/>
                  </a:lnTo>
                  <a:lnTo>
                    <a:pt x="1314" y="86"/>
                  </a:lnTo>
                  <a:lnTo>
                    <a:pt x="1308" y="80"/>
                  </a:lnTo>
                  <a:lnTo>
                    <a:pt x="1301" y="75"/>
                  </a:lnTo>
                  <a:lnTo>
                    <a:pt x="1297" y="69"/>
                  </a:lnTo>
                  <a:lnTo>
                    <a:pt x="1292" y="64"/>
                  </a:lnTo>
                  <a:lnTo>
                    <a:pt x="1290" y="58"/>
                  </a:lnTo>
                  <a:lnTo>
                    <a:pt x="1289" y="49"/>
                  </a:lnTo>
                  <a:lnTo>
                    <a:pt x="1305" y="48"/>
                  </a:lnTo>
                  <a:lnTo>
                    <a:pt x="1322" y="45"/>
                  </a:lnTo>
                  <a:lnTo>
                    <a:pt x="1336" y="41"/>
                  </a:lnTo>
                  <a:lnTo>
                    <a:pt x="1349" y="36"/>
                  </a:lnTo>
                  <a:lnTo>
                    <a:pt x="1352" y="46"/>
                  </a:lnTo>
                  <a:lnTo>
                    <a:pt x="1356" y="56"/>
                  </a:lnTo>
                  <a:lnTo>
                    <a:pt x="1360" y="64"/>
                  </a:lnTo>
                  <a:lnTo>
                    <a:pt x="1366" y="72"/>
                  </a:lnTo>
                  <a:lnTo>
                    <a:pt x="1372" y="78"/>
                  </a:lnTo>
                  <a:lnTo>
                    <a:pt x="1379" y="84"/>
                  </a:lnTo>
                  <a:lnTo>
                    <a:pt x="1387" y="90"/>
                  </a:lnTo>
                  <a:lnTo>
                    <a:pt x="1394" y="94"/>
                  </a:lnTo>
                  <a:lnTo>
                    <a:pt x="1403" y="98"/>
                  </a:lnTo>
                  <a:lnTo>
                    <a:pt x="1412" y="101"/>
                  </a:lnTo>
                  <a:lnTo>
                    <a:pt x="1422" y="104"/>
                  </a:lnTo>
                  <a:lnTo>
                    <a:pt x="1432" y="107"/>
                  </a:lnTo>
                  <a:lnTo>
                    <a:pt x="1443" y="109"/>
                  </a:lnTo>
                  <a:lnTo>
                    <a:pt x="1453" y="110"/>
                  </a:lnTo>
                  <a:lnTo>
                    <a:pt x="1464" y="111"/>
                  </a:lnTo>
                  <a:lnTo>
                    <a:pt x="1476" y="111"/>
                  </a:lnTo>
                  <a:lnTo>
                    <a:pt x="1481" y="110"/>
                  </a:lnTo>
                  <a:lnTo>
                    <a:pt x="1489" y="108"/>
                  </a:lnTo>
                  <a:lnTo>
                    <a:pt x="1499" y="105"/>
                  </a:lnTo>
                  <a:lnTo>
                    <a:pt x="1509" y="104"/>
                  </a:lnTo>
                  <a:lnTo>
                    <a:pt x="1514" y="109"/>
                  </a:lnTo>
                  <a:lnTo>
                    <a:pt x="1523" y="113"/>
                  </a:lnTo>
                  <a:lnTo>
                    <a:pt x="1532" y="116"/>
                  </a:lnTo>
                  <a:lnTo>
                    <a:pt x="1541" y="117"/>
                  </a:lnTo>
                  <a:lnTo>
                    <a:pt x="1544" y="117"/>
                  </a:lnTo>
                  <a:lnTo>
                    <a:pt x="1547" y="115"/>
                  </a:lnTo>
                  <a:lnTo>
                    <a:pt x="1549" y="113"/>
                  </a:lnTo>
                  <a:lnTo>
                    <a:pt x="1551" y="110"/>
                  </a:lnTo>
                  <a:lnTo>
                    <a:pt x="1557" y="103"/>
                  </a:lnTo>
                  <a:lnTo>
                    <a:pt x="1561" y="98"/>
                  </a:lnTo>
                  <a:lnTo>
                    <a:pt x="1561" y="135"/>
                  </a:lnTo>
                  <a:lnTo>
                    <a:pt x="1556" y="146"/>
                  </a:lnTo>
                  <a:lnTo>
                    <a:pt x="1545" y="163"/>
                  </a:lnTo>
                  <a:lnTo>
                    <a:pt x="1530" y="183"/>
                  </a:lnTo>
                  <a:lnTo>
                    <a:pt x="1513" y="205"/>
                  </a:lnTo>
                  <a:lnTo>
                    <a:pt x="1495" y="228"/>
                  </a:lnTo>
                  <a:lnTo>
                    <a:pt x="1479" y="247"/>
                  </a:lnTo>
                  <a:lnTo>
                    <a:pt x="1465" y="262"/>
                  </a:lnTo>
                  <a:lnTo>
                    <a:pt x="1455" y="270"/>
                  </a:lnTo>
                  <a:lnTo>
                    <a:pt x="1464" y="275"/>
                  </a:lnTo>
                  <a:lnTo>
                    <a:pt x="1470" y="278"/>
                  </a:lnTo>
                  <a:lnTo>
                    <a:pt x="1474" y="282"/>
                  </a:lnTo>
                  <a:lnTo>
                    <a:pt x="1479" y="286"/>
                  </a:lnTo>
                  <a:lnTo>
                    <a:pt x="1485" y="294"/>
                  </a:lnTo>
                  <a:lnTo>
                    <a:pt x="1489" y="302"/>
                  </a:lnTo>
                  <a:lnTo>
                    <a:pt x="1492" y="310"/>
                  </a:lnTo>
                  <a:lnTo>
                    <a:pt x="1495" y="317"/>
                  </a:lnTo>
                  <a:lnTo>
                    <a:pt x="1498" y="321"/>
                  </a:lnTo>
                  <a:lnTo>
                    <a:pt x="1500" y="325"/>
                  </a:lnTo>
                  <a:lnTo>
                    <a:pt x="1504" y="328"/>
                  </a:lnTo>
                  <a:lnTo>
                    <a:pt x="1509" y="333"/>
                  </a:lnTo>
                  <a:lnTo>
                    <a:pt x="1514" y="336"/>
                  </a:lnTo>
                  <a:lnTo>
                    <a:pt x="1520" y="338"/>
                  </a:lnTo>
                  <a:lnTo>
                    <a:pt x="1525" y="339"/>
                  </a:lnTo>
                  <a:lnTo>
                    <a:pt x="1532" y="338"/>
                  </a:lnTo>
                  <a:lnTo>
                    <a:pt x="1538" y="338"/>
                  </a:lnTo>
                  <a:lnTo>
                    <a:pt x="1544" y="337"/>
                  </a:lnTo>
                  <a:lnTo>
                    <a:pt x="1549" y="337"/>
                  </a:lnTo>
                  <a:lnTo>
                    <a:pt x="1555" y="339"/>
                  </a:lnTo>
                  <a:lnTo>
                    <a:pt x="1560" y="340"/>
                  </a:lnTo>
                  <a:lnTo>
                    <a:pt x="1566" y="342"/>
                  </a:lnTo>
                  <a:lnTo>
                    <a:pt x="1570" y="345"/>
                  </a:lnTo>
                  <a:lnTo>
                    <a:pt x="1574" y="347"/>
                  </a:lnTo>
                  <a:lnTo>
                    <a:pt x="1582" y="354"/>
                  </a:lnTo>
                  <a:lnTo>
                    <a:pt x="1588" y="361"/>
                  </a:lnTo>
                  <a:lnTo>
                    <a:pt x="1594" y="368"/>
                  </a:lnTo>
                  <a:lnTo>
                    <a:pt x="1602" y="376"/>
                  </a:lnTo>
                  <a:lnTo>
                    <a:pt x="1605" y="379"/>
                  </a:lnTo>
                  <a:lnTo>
                    <a:pt x="1611" y="382"/>
                  </a:lnTo>
                  <a:lnTo>
                    <a:pt x="1615" y="386"/>
                  </a:lnTo>
                  <a:lnTo>
                    <a:pt x="1622" y="388"/>
                  </a:lnTo>
                  <a:lnTo>
                    <a:pt x="1629" y="391"/>
                  </a:lnTo>
                  <a:lnTo>
                    <a:pt x="1637" y="394"/>
                  </a:lnTo>
                  <a:lnTo>
                    <a:pt x="1644" y="398"/>
                  </a:lnTo>
                  <a:lnTo>
                    <a:pt x="1649" y="403"/>
                  </a:lnTo>
                  <a:lnTo>
                    <a:pt x="1659" y="413"/>
                  </a:lnTo>
                  <a:lnTo>
                    <a:pt x="1668" y="423"/>
                  </a:lnTo>
                  <a:lnTo>
                    <a:pt x="1677" y="433"/>
                  </a:lnTo>
                  <a:lnTo>
                    <a:pt x="1686" y="442"/>
                  </a:lnTo>
                  <a:lnTo>
                    <a:pt x="1692" y="445"/>
                  </a:lnTo>
                  <a:lnTo>
                    <a:pt x="1698" y="448"/>
                  </a:lnTo>
                  <a:lnTo>
                    <a:pt x="1706" y="449"/>
                  </a:lnTo>
                  <a:lnTo>
                    <a:pt x="1714" y="450"/>
                  </a:lnTo>
                  <a:lnTo>
                    <a:pt x="1719" y="449"/>
                  </a:lnTo>
                  <a:lnTo>
                    <a:pt x="1724" y="448"/>
                  </a:lnTo>
                  <a:lnTo>
                    <a:pt x="1729" y="446"/>
                  </a:lnTo>
                  <a:lnTo>
                    <a:pt x="1735" y="444"/>
                  </a:lnTo>
                  <a:lnTo>
                    <a:pt x="1745" y="435"/>
                  </a:lnTo>
                  <a:lnTo>
                    <a:pt x="1754" y="425"/>
                  </a:lnTo>
                  <a:lnTo>
                    <a:pt x="1764" y="413"/>
                  </a:lnTo>
                  <a:lnTo>
                    <a:pt x="1773" y="400"/>
                  </a:lnTo>
                  <a:lnTo>
                    <a:pt x="1782" y="385"/>
                  </a:lnTo>
                  <a:lnTo>
                    <a:pt x="1791" y="368"/>
                  </a:lnTo>
                  <a:lnTo>
                    <a:pt x="1798" y="351"/>
                  </a:lnTo>
                  <a:lnTo>
                    <a:pt x="1805" y="334"/>
                  </a:lnTo>
                  <a:lnTo>
                    <a:pt x="1812" y="316"/>
                  </a:lnTo>
                  <a:lnTo>
                    <a:pt x="1817" y="299"/>
                  </a:lnTo>
                  <a:lnTo>
                    <a:pt x="1821" y="283"/>
                  </a:lnTo>
                  <a:lnTo>
                    <a:pt x="1825" y="266"/>
                  </a:lnTo>
                  <a:lnTo>
                    <a:pt x="1827" y="252"/>
                  </a:lnTo>
                  <a:lnTo>
                    <a:pt x="1827" y="240"/>
                  </a:lnTo>
                  <a:lnTo>
                    <a:pt x="1828" y="223"/>
                  </a:lnTo>
                  <a:lnTo>
                    <a:pt x="1830" y="205"/>
                  </a:lnTo>
                  <a:lnTo>
                    <a:pt x="1834" y="189"/>
                  </a:lnTo>
                  <a:lnTo>
                    <a:pt x="1839" y="174"/>
                  </a:lnTo>
                  <a:lnTo>
                    <a:pt x="1845" y="159"/>
                  </a:lnTo>
                  <a:lnTo>
                    <a:pt x="1850" y="145"/>
                  </a:lnTo>
                  <a:lnTo>
                    <a:pt x="1857" y="131"/>
                  </a:lnTo>
                  <a:lnTo>
                    <a:pt x="1863" y="118"/>
                  </a:lnTo>
                  <a:lnTo>
                    <a:pt x="1877" y="90"/>
                  </a:lnTo>
                  <a:lnTo>
                    <a:pt x="1888" y="63"/>
                  </a:lnTo>
                  <a:lnTo>
                    <a:pt x="1894" y="47"/>
                  </a:lnTo>
                  <a:lnTo>
                    <a:pt x="1897" y="32"/>
                  </a:lnTo>
                  <a:lnTo>
                    <a:pt x="1899" y="17"/>
                  </a:lnTo>
                  <a:lnTo>
                    <a:pt x="1901" y="0"/>
                  </a:lnTo>
                  <a:lnTo>
                    <a:pt x="1904" y="10"/>
                  </a:lnTo>
                  <a:lnTo>
                    <a:pt x="1909" y="21"/>
                  </a:lnTo>
                  <a:lnTo>
                    <a:pt x="1917" y="32"/>
                  </a:lnTo>
                  <a:lnTo>
                    <a:pt x="1925" y="43"/>
                  </a:lnTo>
                  <a:lnTo>
                    <a:pt x="1932" y="55"/>
                  </a:lnTo>
                  <a:lnTo>
                    <a:pt x="1940" y="63"/>
                  </a:lnTo>
                  <a:lnTo>
                    <a:pt x="1948" y="70"/>
                  </a:lnTo>
                  <a:lnTo>
                    <a:pt x="1953" y="74"/>
                  </a:lnTo>
                  <a:lnTo>
                    <a:pt x="1952" y="76"/>
                  </a:lnTo>
                  <a:lnTo>
                    <a:pt x="1950" y="77"/>
                  </a:lnTo>
                  <a:lnTo>
                    <a:pt x="1947" y="78"/>
                  </a:lnTo>
                  <a:lnTo>
                    <a:pt x="1943" y="79"/>
                  </a:lnTo>
                  <a:lnTo>
                    <a:pt x="1937" y="80"/>
                  </a:lnTo>
                  <a:lnTo>
                    <a:pt x="1933" y="80"/>
                  </a:lnTo>
                  <a:lnTo>
                    <a:pt x="1935" y="90"/>
                  </a:lnTo>
                  <a:lnTo>
                    <a:pt x="1937" y="98"/>
                  </a:lnTo>
                  <a:lnTo>
                    <a:pt x="1940" y="104"/>
                  </a:lnTo>
                  <a:lnTo>
                    <a:pt x="1943" y="110"/>
                  </a:lnTo>
                  <a:lnTo>
                    <a:pt x="1947" y="115"/>
                  </a:lnTo>
                  <a:lnTo>
                    <a:pt x="1950" y="121"/>
                  </a:lnTo>
                  <a:lnTo>
                    <a:pt x="1952" y="127"/>
                  </a:lnTo>
                  <a:lnTo>
                    <a:pt x="1953" y="135"/>
                  </a:lnTo>
                  <a:lnTo>
                    <a:pt x="1953" y="144"/>
                  </a:lnTo>
                  <a:lnTo>
                    <a:pt x="1951" y="152"/>
                  </a:lnTo>
                  <a:lnTo>
                    <a:pt x="1949" y="160"/>
                  </a:lnTo>
                  <a:lnTo>
                    <a:pt x="1947" y="169"/>
                  </a:lnTo>
                  <a:lnTo>
                    <a:pt x="1944" y="176"/>
                  </a:lnTo>
                  <a:lnTo>
                    <a:pt x="1942" y="183"/>
                  </a:lnTo>
                  <a:lnTo>
                    <a:pt x="1941" y="190"/>
                  </a:lnTo>
                  <a:lnTo>
                    <a:pt x="1940" y="197"/>
                  </a:lnTo>
                  <a:lnTo>
                    <a:pt x="1940" y="201"/>
                  </a:lnTo>
                  <a:lnTo>
                    <a:pt x="1941" y="206"/>
                  </a:lnTo>
                  <a:lnTo>
                    <a:pt x="1942" y="210"/>
                  </a:lnTo>
                  <a:lnTo>
                    <a:pt x="1944" y="214"/>
                  </a:lnTo>
                  <a:lnTo>
                    <a:pt x="1950" y="222"/>
                  </a:lnTo>
                  <a:lnTo>
                    <a:pt x="1955" y="228"/>
                  </a:lnTo>
                  <a:lnTo>
                    <a:pt x="1963" y="233"/>
                  </a:lnTo>
                  <a:lnTo>
                    <a:pt x="1971" y="237"/>
                  </a:lnTo>
                  <a:lnTo>
                    <a:pt x="1978" y="239"/>
                  </a:lnTo>
                  <a:lnTo>
                    <a:pt x="1986" y="240"/>
                  </a:lnTo>
                  <a:lnTo>
                    <a:pt x="1987" y="244"/>
                  </a:lnTo>
                  <a:lnTo>
                    <a:pt x="1989" y="248"/>
                  </a:lnTo>
                  <a:lnTo>
                    <a:pt x="1993" y="251"/>
                  </a:lnTo>
                  <a:lnTo>
                    <a:pt x="1997" y="254"/>
                  </a:lnTo>
                  <a:lnTo>
                    <a:pt x="2006" y="257"/>
                  </a:lnTo>
                  <a:lnTo>
                    <a:pt x="2014" y="258"/>
                  </a:lnTo>
                  <a:lnTo>
                    <a:pt x="2014" y="278"/>
                  </a:lnTo>
                  <a:lnTo>
                    <a:pt x="2015" y="297"/>
                  </a:lnTo>
                  <a:lnTo>
                    <a:pt x="2017" y="314"/>
                  </a:lnTo>
                  <a:lnTo>
                    <a:pt x="2019" y="332"/>
                  </a:lnTo>
                  <a:lnTo>
                    <a:pt x="2026" y="365"/>
                  </a:lnTo>
                  <a:lnTo>
                    <a:pt x="2033" y="398"/>
                  </a:lnTo>
                  <a:lnTo>
                    <a:pt x="2040" y="429"/>
                  </a:lnTo>
                  <a:lnTo>
                    <a:pt x="2047" y="461"/>
                  </a:lnTo>
                  <a:lnTo>
                    <a:pt x="2050" y="476"/>
                  </a:lnTo>
                  <a:lnTo>
                    <a:pt x="2051" y="491"/>
                  </a:lnTo>
                  <a:lnTo>
                    <a:pt x="2053" y="508"/>
                  </a:lnTo>
                  <a:lnTo>
                    <a:pt x="2053" y="523"/>
                  </a:lnTo>
                  <a:lnTo>
                    <a:pt x="2053" y="526"/>
                  </a:lnTo>
                  <a:lnTo>
                    <a:pt x="2054" y="528"/>
                  </a:lnTo>
                  <a:lnTo>
                    <a:pt x="2056" y="529"/>
                  </a:lnTo>
                  <a:lnTo>
                    <a:pt x="2060" y="531"/>
                  </a:lnTo>
                  <a:lnTo>
                    <a:pt x="2066" y="533"/>
                  </a:lnTo>
                  <a:lnTo>
                    <a:pt x="2074" y="536"/>
                  </a:lnTo>
                  <a:lnTo>
                    <a:pt x="2082" y="538"/>
                  </a:lnTo>
                  <a:lnTo>
                    <a:pt x="2089" y="540"/>
                  </a:lnTo>
                  <a:lnTo>
                    <a:pt x="2096" y="544"/>
                  </a:lnTo>
                  <a:lnTo>
                    <a:pt x="2099" y="548"/>
                  </a:lnTo>
                  <a:lnTo>
                    <a:pt x="2108" y="562"/>
                  </a:lnTo>
                  <a:lnTo>
                    <a:pt x="2116" y="574"/>
                  </a:lnTo>
                  <a:lnTo>
                    <a:pt x="2120" y="578"/>
                  </a:lnTo>
                  <a:lnTo>
                    <a:pt x="2123" y="582"/>
                  </a:lnTo>
                  <a:lnTo>
                    <a:pt x="2128" y="584"/>
                  </a:lnTo>
                  <a:lnTo>
                    <a:pt x="2133" y="585"/>
                  </a:lnTo>
                  <a:lnTo>
                    <a:pt x="2134" y="596"/>
                  </a:lnTo>
                  <a:lnTo>
                    <a:pt x="2139" y="615"/>
                  </a:lnTo>
                  <a:lnTo>
                    <a:pt x="2146" y="637"/>
                  </a:lnTo>
                  <a:lnTo>
                    <a:pt x="2154" y="661"/>
                  </a:lnTo>
                  <a:lnTo>
                    <a:pt x="2163" y="686"/>
                  </a:lnTo>
                  <a:lnTo>
                    <a:pt x="2172" y="707"/>
                  </a:lnTo>
                  <a:lnTo>
                    <a:pt x="2179" y="724"/>
                  </a:lnTo>
                  <a:lnTo>
                    <a:pt x="2186" y="733"/>
                  </a:lnTo>
                  <a:lnTo>
                    <a:pt x="2188" y="735"/>
                  </a:lnTo>
                  <a:lnTo>
                    <a:pt x="2194" y="737"/>
                  </a:lnTo>
                  <a:lnTo>
                    <a:pt x="2201" y="738"/>
                  </a:lnTo>
                  <a:lnTo>
                    <a:pt x="2211" y="739"/>
                  </a:lnTo>
                  <a:lnTo>
                    <a:pt x="2231" y="742"/>
                  </a:lnTo>
                  <a:lnTo>
                    <a:pt x="2245" y="745"/>
                  </a:lnTo>
                  <a:lnTo>
                    <a:pt x="2242" y="756"/>
                  </a:lnTo>
                  <a:lnTo>
                    <a:pt x="2238" y="762"/>
                  </a:lnTo>
                  <a:lnTo>
                    <a:pt x="2231" y="766"/>
                  </a:lnTo>
                  <a:lnTo>
                    <a:pt x="2219" y="769"/>
                  </a:lnTo>
                  <a:lnTo>
                    <a:pt x="2223" y="781"/>
                  </a:lnTo>
                  <a:lnTo>
                    <a:pt x="2228" y="790"/>
                  </a:lnTo>
                  <a:lnTo>
                    <a:pt x="2233" y="800"/>
                  </a:lnTo>
                  <a:lnTo>
                    <a:pt x="2239" y="809"/>
                  </a:lnTo>
                  <a:lnTo>
                    <a:pt x="2251" y="827"/>
                  </a:lnTo>
                  <a:lnTo>
                    <a:pt x="2263" y="846"/>
                  </a:lnTo>
                  <a:lnTo>
                    <a:pt x="2289" y="879"/>
                  </a:lnTo>
                  <a:lnTo>
                    <a:pt x="2312" y="912"/>
                  </a:lnTo>
                  <a:lnTo>
                    <a:pt x="2318" y="907"/>
                  </a:lnTo>
                  <a:lnTo>
                    <a:pt x="2324" y="902"/>
                  </a:lnTo>
                  <a:lnTo>
                    <a:pt x="2328" y="899"/>
                  </a:lnTo>
                  <a:lnTo>
                    <a:pt x="2330" y="896"/>
                  </a:lnTo>
                  <a:lnTo>
                    <a:pt x="2332" y="892"/>
                  </a:lnTo>
                  <a:lnTo>
                    <a:pt x="2332" y="887"/>
                  </a:lnTo>
                  <a:lnTo>
                    <a:pt x="2332" y="896"/>
                  </a:lnTo>
                  <a:lnTo>
                    <a:pt x="2332" y="903"/>
                  </a:lnTo>
                  <a:lnTo>
                    <a:pt x="2332" y="910"/>
                  </a:lnTo>
                  <a:lnTo>
                    <a:pt x="2332" y="918"/>
                  </a:lnTo>
                  <a:lnTo>
                    <a:pt x="2293" y="1010"/>
                  </a:lnTo>
                  <a:lnTo>
                    <a:pt x="2295" y="1024"/>
                  </a:lnTo>
                  <a:lnTo>
                    <a:pt x="2296" y="1038"/>
                  </a:lnTo>
                  <a:lnTo>
                    <a:pt x="2295" y="1051"/>
                  </a:lnTo>
                  <a:lnTo>
                    <a:pt x="2291" y="1066"/>
                  </a:lnTo>
                  <a:lnTo>
                    <a:pt x="2288" y="1079"/>
                  </a:lnTo>
                  <a:lnTo>
                    <a:pt x="2283" y="1092"/>
                  </a:lnTo>
                  <a:lnTo>
                    <a:pt x="2276" y="1105"/>
                  </a:lnTo>
                  <a:lnTo>
                    <a:pt x="2269" y="1118"/>
                  </a:lnTo>
                  <a:lnTo>
                    <a:pt x="2253" y="1143"/>
                  </a:lnTo>
                  <a:lnTo>
                    <a:pt x="2237" y="1167"/>
                  </a:lnTo>
                  <a:lnTo>
                    <a:pt x="2220" y="1188"/>
                  </a:lnTo>
                  <a:lnTo>
                    <a:pt x="2206" y="1207"/>
                  </a:lnTo>
                  <a:lnTo>
                    <a:pt x="2188" y="1233"/>
                  </a:lnTo>
                  <a:lnTo>
                    <a:pt x="2172" y="1260"/>
                  </a:lnTo>
                  <a:lnTo>
                    <a:pt x="2153" y="1289"/>
                  </a:lnTo>
                  <a:lnTo>
                    <a:pt x="2133" y="1317"/>
                  </a:lnTo>
                  <a:lnTo>
                    <a:pt x="2123" y="1329"/>
                  </a:lnTo>
                  <a:lnTo>
                    <a:pt x="2111" y="1342"/>
                  </a:lnTo>
                  <a:lnTo>
                    <a:pt x="2100" y="1352"/>
                  </a:lnTo>
                  <a:lnTo>
                    <a:pt x="2087" y="1362"/>
                  </a:lnTo>
                  <a:lnTo>
                    <a:pt x="2081" y="1366"/>
                  </a:lnTo>
                  <a:lnTo>
                    <a:pt x="2074" y="1369"/>
                  </a:lnTo>
                  <a:lnTo>
                    <a:pt x="2066" y="1372"/>
                  </a:lnTo>
                  <a:lnTo>
                    <a:pt x="2059" y="1375"/>
                  </a:lnTo>
                  <a:lnTo>
                    <a:pt x="2051" y="1377"/>
                  </a:lnTo>
                  <a:lnTo>
                    <a:pt x="2043" y="1378"/>
                  </a:lnTo>
                  <a:lnTo>
                    <a:pt x="2036" y="1379"/>
                  </a:lnTo>
                  <a:lnTo>
                    <a:pt x="2027" y="1380"/>
                  </a:lnTo>
                  <a:lnTo>
                    <a:pt x="2026" y="1393"/>
                  </a:lnTo>
                  <a:lnTo>
                    <a:pt x="2022" y="1404"/>
                  </a:lnTo>
                  <a:lnTo>
                    <a:pt x="2018" y="1414"/>
                  </a:lnTo>
                  <a:lnTo>
                    <a:pt x="2013" y="1423"/>
                  </a:lnTo>
                  <a:lnTo>
                    <a:pt x="2005" y="1432"/>
                  </a:lnTo>
                  <a:lnTo>
                    <a:pt x="1997" y="1440"/>
                  </a:lnTo>
                  <a:lnTo>
                    <a:pt x="1988" y="1449"/>
                  </a:lnTo>
                  <a:lnTo>
                    <a:pt x="1978" y="1456"/>
                  </a:lnTo>
                  <a:lnTo>
                    <a:pt x="1958" y="1470"/>
                  </a:lnTo>
                  <a:lnTo>
                    <a:pt x="1937" y="1483"/>
                  </a:lnTo>
                  <a:lnTo>
                    <a:pt x="1917" y="1495"/>
                  </a:lnTo>
                  <a:lnTo>
                    <a:pt x="1901" y="1510"/>
                  </a:lnTo>
                  <a:lnTo>
                    <a:pt x="1885" y="1525"/>
                  </a:lnTo>
                  <a:lnTo>
                    <a:pt x="1873" y="1539"/>
                  </a:lnTo>
                  <a:lnTo>
                    <a:pt x="1864" y="1553"/>
                  </a:lnTo>
                  <a:lnTo>
                    <a:pt x="1857" y="1565"/>
                  </a:lnTo>
                  <a:lnTo>
                    <a:pt x="1848" y="1578"/>
                  </a:lnTo>
                  <a:lnTo>
                    <a:pt x="1838" y="1591"/>
                  </a:lnTo>
                  <a:lnTo>
                    <a:pt x="1825" y="1604"/>
                  </a:lnTo>
                  <a:lnTo>
                    <a:pt x="1807" y="1621"/>
                  </a:lnTo>
                  <a:lnTo>
                    <a:pt x="1801" y="1630"/>
                  </a:lnTo>
                  <a:lnTo>
                    <a:pt x="1796" y="1639"/>
                  </a:lnTo>
                  <a:lnTo>
                    <a:pt x="1793" y="1648"/>
                  </a:lnTo>
                  <a:lnTo>
                    <a:pt x="1790" y="1657"/>
                  </a:lnTo>
                  <a:lnTo>
                    <a:pt x="1786" y="1665"/>
                  </a:lnTo>
                  <a:lnTo>
                    <a:pt x="1782" y="1671"/>
                  </a:lnTo>
                  <a:lnTo>
                    <a:pt x="1780" y="1673"/>
                  </a:lnTo>
                  <a:lnTo>
                    <a:pt x="1776" y="1675"/>
                  </a:lnTo>
                  <a:lnTo>
                    <a:pt x="1772" y="1676"/>
                  </a:lnTo>
                  <a:lnTo>
                    <a:pt x="1768" y="1676"/>
                  </a:lnTo>
                  <a:lnTo>
                    <a:pt x="1749" y="1676"/>
                  </a:lnTo>
                  <a:lnTo>
                    <a:pt x="1733" y="1676"/>
                  </a:lnTo>
                  <a:lnTo>
                    <a:pt x="1718" y="1676"/>
                  </a:lnTo>
                  <a:lnTo>
                    <a:pt x="1707" y="1676"/>
                  </a:lnTo>
                  <a:lnTo>
                    <a:pt x="1702" y="1676"/>
                  </a:lnTo>
                  <a:lnTo>
                    <a:pt x="1695" y="1678"/>
                  </a:lnTo>
                  <a:lnTo>
                    <a:pt x="1689" y="1680"/>
                  </a:lnTo>
                  <a:lnTo>
                    <a:pt x="1682" y="1683"/>
                  </a:lnTo>
                  <a:lnTo>
                    <a:pt x="1668" y="1690"/>
                  </a:lnTo>
                  <a:lnTo>
                    <a:pt x="1652" y="1699"/>
                  </a:lnTo>
                  <a:lnTo>
                    <a:pt x="1634" y="1708"/>
                  </a:lnTo>
                  <a:lnTo>
                    <a:pt x="1613" y="1717"/>
                  </a:lnTo>
                  <a:lnTo>
                    <a:pt x="1602" y="1722"/>
                  </a:lnTo>
                  <a:lnTo>
                    <a:pt x="1589" y="1726"/>
                  </a:lnTo>
                  <a:lnTo>
                    <a:pt x="1576" y="1729"/>
                  </a:lnTo>
                  <a:lnTo>
                    <a:pt x="1561" y="1731"/>
                  </a:lnTo>
                  <a:lnTo>
                    <a:pt x="1558" y="1725"/>
                  </a:lnTo>
                  <a:lnTo>
                    <a:pt x="1555" y="1718"/>
                  </a:lnTo>
                  <a:lnTo>
                    <a:pt x="1548" y="1718"/>
                  </a:lnTo>
                  <a:lnTo>
                    <a:pt x="1541" y="1717"/>
                  </a:lnTo>
                  <a:lnTo>
                    <a:pt x="1536" y="1715"/>
                  </a:lnTo>
                  <a:lnTo>
                    <a:pt x="1532" y="1713"/>
                  </a:lnTo>
                  <a:lnTo>
                    <a:pt x="1528" y="1711"/>
                  </a:lnTo>
                  <a:lnTo>
                    <a:pt x="1525" y="1708"/>
                  </a:lnTo>
                  <a:lnTo>
                    <a:pt x="1522" y="1705"/>
                  </a:lnTo>
                  <a:lnTo>
                    <a:pt x="1520" y="1701"/>
                  </a:lnTo>
                  <a:lnTo>
                    <a:pt x="1517" y="1693"/>
                  </a:lnTo>
                  <a:lnTo>
                    <a:pt x="1515" y="1685"/>
                  </a:lnTo>
                  <a:lnTo>
                    <a:pt x="1515" y="1677"/>
                  </a:lnTo>
                  <a:lnTo>
                    <a:pt x="1515" y="1670"/>
                  </a:lnTo>
                  <a:lnTo>
                    <a:pt x="1489" y="1690"/>
                  </a:lnTo>
                  <a:lnTo>
                    <a:pt x="1462" y="1709"/>
                  </a:lnTo>
                  <a:lnTo>
                    <a:pt x="1449" y="1718"/>
                  </a:lnTo>
                  <a:lnTo>
                    <a:pt x="1437" y="1725"/>
                  </a:lnTo>
                  <a:lnTo>
                    <a:pt x="1432" y="1728"/>
                  </a:lnTo>
                  <a:lnTo>
                    <a:pt x="1426" y="1730"/>
                  </a:lnTo>
                  <a:lnTo>
                    <a:pt x="1421" y="1731"/>
                  </a:lnTo>
                  <a:lnTo>
                    <a:pt x="1415" y="1731"/>
                  </a:lnTo>
                  <a:lnTo>
                    <a:pt x="1413" y="1731"/>
                  </a:lnTo>
                  <a:lnTo>
                    <a:pt x="1410" y="1729"/>
                  </a:lnTo>
                  <a:lnTo>
                    <a:pt x="1406" y="1727"/>
                  </a:lnTo>
                  <a:lnTo>
                    <a:pt x="1403" y="1725"/>
                  </a:lnTo>
                  <a:lnTo>
                    <a:pt x="1400" y="1722"/>
                  </a:lnTo>
                  <a:lnTo>
                    <a:pt x="1398" y="1718"/>
                  </a:lnTo>
                  <a:lnTo>
                    <a:pt x="1395" y="1715"/>
                  </a:lnTo>
                  <a:lnTo>
                    <a:pt x="1395" y="1712"/>
                  </a:lnTo>
                  <a:lnTo>
                    <a:pt x="1372" y="1711"/>
                  </a:lnTo>
                  <a:lnTo>
                    <a:pt x="1349" y="1709"/>
                  </a:lnTo>
                  <a:lnTo>
                    <a:pt x="1338" y="1707"/>
                  </a:lnTo>
                  <a:lnTo>
                    <a:pt x="1327" y="1704"/>
                  </a:lnTo>
                  <a:lnTo>
                    <a:pt x="1316" y="1701"/>
                  </a:lnTo>
                  <a:lnTo>
                    <a:pt x="1307" y="1697"/>
                  </a:lnTo>
                  <a:lnTo>
                    <a:pt x="1297" y="1693"/>
                  </a:lnTo>
                  <a:lnTo>
                    <a:pt x="1289" y="1688"/>
                  </a:lnTo>
                  <a:lnTo>
                    <a:pt x="1281" y="1683"/>
                  </a:lnTo>
                  <a:lnTo>
                    <a:pt x="1275" y="1677"/>
                  </a:lnTo>
                  <a:lnTo>
                    <a:pt x="1269" y="1670"/>
                  </a:lnTo>
                  <a:lnTo>
                    <a:pt x="1266" y="1662"/>
                  </a:lnTo>
                  <a:lnTo>
                    <a:pt x="1264" y="1653"/>
                  </a:lnTo>
                  <a:lnTo>
                    <a:pt x="1263" y="1645"/>
                  </a:lnTo>
                  <a:lnTo>
                    <a:pt x="1263" y="1639"/>
                  </a:lnTo>
                  <a:lnTo>
                    <a:pt x="1264" y="1635"/>
                  </a:lnTo>
                  <a:lnTo>
                    <a:pt x="1266" y="1631"/>
                  </a:lnTo>
                  <a:lnTo>
                    <a:pt x="1268" y="1627"/>
                  </a:lnTo>
                  <a:lnTo>
                    <a:pt x="1272" y="1620"/>
                  </a:lnTo>
                  <a:lnTo>
                    <a:pt x="1279" y="1614"/>
                  </a:lnTo>
                  <a:lnTo>
                    <a:pt x="1286" y="1609"/>
                  </a:lnTo>
                  <a:lnTo>
                    <a:pt x="1290" y="1601"/>
                  </a:lnTo>
                  <a:lnTo>
                    <a:pt x="1292" y="1597"/>
                  </a:lnTo>
                  <a:lnTo>
                    <a:pt x="1294" y="1593"/>
                  </a:lnTo>
                  <a:lnTo>
                    <a:pt x="1296" y="1589"/>
                  </a:lnTo>
                  <a:lnTo>
                    <a:pt x="1296" y="1583"/>
                  </a:lnTo>
                  <a:lnTo>
                    <a:pt x="1296" y="1546"/>
                  </a:lnTo>
                  <a:lnTo>
                    <a:pt x="1309" y="1528"/>
                  </a:lnTo>
                  <a:lnTo>
                    <a:pt x="1309" y="1522"/>
                  </a:lnTo>
                  <a:lnTo>
                    <a:pt x="1256" y="1522"/>
                  </a:lnTo>
                  <a:lnTo>
                    <a:pt x="1249" y="1534"/>
                  </a:lnTo>
                  <a:lnTo>
                    <a:pt x="1255" y="1525"/>
                  </a:lnTo>
                  <a:lnTo>
                    <a:pt x="1263" y="1516"/>
                  </a:lnTo>
                  <a:lnTo>
                    <a:pt x="1269" y="1509"/>
                  </a:lnTo>
                  <a:lnTo>
                    <a:pt x="1276" y="1504"/>
                  </a:lnTo>
                  <a:lnTo>
                    <a:pt x="1276" y="1460"/>
                  </a:lnTo>
                  <a:lnTo>
                    <a:pt x="1270" y="1462"/>
                  </a:lnTo>
                  <a:lnTo>
                    <a:pt x="1265" y="1464"/>
                  </a:lnTo>
                  <a:lnTo>
                    <a:pt x="1260" y="1466"/>
                  </a:lnTo>
                  <a:lnTo>
                    <a:pt x="1256" y="1469"/>
                  </a:lnTo>
                  <a:lnTo>
                    <a:pt x="1249" y="1475"/>
                  </a:lnTo>
                  <a:lnTo>
                    <a:pt x="1243" y="1481"/>
                  </a:lnTo>
                  <a:lnTo>
                    <a:pt x="1237" y="1488"/>
                  </a:lnTo>
                  <a:lnTo>
                    <a:pt x="1232" y="1494"/>
                  </a:lnTo>
                  <a:lnTo>
                    <a:pt x="1229" y="1498"/>
                  </a:lnTo>
                  <a:lnTo>
                    <a:pt x="1225" y="1500"/>
                  </a:lnTo>
                  <a:lnTo>
                    <a:pt x="1221" y="1502"/>
                  </a:lnTo>
                  <a:lnTo>
                    <a:pt x="1216" y="1504"/>
                  </a:lnTo>
                  <a:lnTo>
                    <a:pt x="1189" y="1504"/>
                  </a:lnTo>
                  <a:lnTo>
                    <a:pt x="1222" y="1472"/>
                  </a:lnTo>
                  <a:lnTo>
                    <a:pt x="1252" y="1442"/>
                  </a:lnTo>
                  <a:lnTo>
                    <a:pt x="1280" y="1411"/>
                  </a:lnTo>
                  <a:lnTo>
                    <a:pt x="1309" y="1380"/>
                  </a:lnTo>
                  <a:lnTo>
                    <a:pt x="1305" y="1378"/>
                  </a:lnTo>
                  <a:lnTo>
                    <a:pt x="1301" y="1377"/>
                  </a:lnTo>
                  <a:lnTo>
                    <a:pt x="1298" y="1376"/>
                  </a:lnTo>
                  <a:lnTo>
                    <a:pt x="1294" y="1376"/>
                  </a:lnTo>
                  <a:lnTo>
                    <a:pt x="1287" y="1378"/>
                  </a:lnTo>
                  <a:lnTo>
                    <a:pt x="1280" y="1382"/>
                  </a:lnTo>
                  <a:lnTo>
                    <a:pt x="1267" y="1392"/>
                  </a:lnTo>
                  <a:lnTo>
                    <a:pt x="1256" y="1399"/>
                  </a:lnTo>
                  <a:lnTo>
                    <a:pt x="1230" y="1418"/>
                  </a:lnTo>
                  <a:lnTo>
                    <a:pt x="1185" y="1450"/>
                  </a:lnTo>
                  <a:lnTo>
                    <a:pt x="1142" y="1478"/>
                  </a:lnTo>
                  <a:lnTo>
                    <a:pt x="1123" y="1490"/>
                  </a:lnTo>
                  <a:lnTo>
                    <a:pt x="1123" y="1380"/>
                  </a:lnTo>
                  <a:lnTo>
                    <a:pt x="1113" y="1379"/>
                  </a:lnTo>
                  <a:lnTo>
                    <a:pt x="1106" y="1377"/>
                  </a:lnTo>
                  <a:lnTo>
                    <a:pt x="1099" y="1375"/>
                  </a:lnTo>
                  <a:lnTo>
                    <a:pt x="1093" y="1371"/>
                  </a:lnTo>
                  <a:lnTo>
                    <a:pt x="1090" y="1367"/>
                  </a:lnTo>
                  <a:lnTo>
                    <a:pt x="1088" y="1362"/>
                  </a:lnTo>
                  <a:lnTo>
                    <a:pt x="1088" y="1356"/>
                  </a:lnTo>
                  <a:lnTo>
                    <a:pt x="1090" y="1349"/>
                  </a:lnTo>
                  <a:lnTo>
                    <a:pt x="1078" y="1338"/>
                  </a:lnTo>
                  <a:lnTo>
                    <a:pt x="1064" y="1325"/>
                  </a:lnTo>
                  <a:lnTo>
                    <a:pt x="1047" y="1314"/>
                  </a:lnTo>
                  <a:lnTo>
                    <a:pt x="1030" y="1304"/>
                  </a:lnTo>
                  <a:lnTo>
                    <a:pt x="1020" y="1299"/>
                  </a:lnTo>
                  <a:lnTo>
                    <a:pt x="1011" y="1295"/>
                  </a:lnTo>
                  <a:lnTo>
                    <a:pt x="1001" y="1291"/>
                  </a:lnTo>
                  <a:lnTo>
                    <a:pt x="990" y="1288"/>
                  </a:lnTo>
                  <a:lnTo>
                    <a:pt x="980" y="1285"/>
                  </a:lnTo>
                  <a:lnTo>
                    <a:pt x="971" y="1283"/>
                  </a:lnTo>
                  <a:lnTo>
                    <a:pt x="961" y="1282"/>
                  </a:lnTo>
                  <a:lnTo>
                    <a:pt x="951" y="1282"/>
                  </a:lnTo>
                  <a:lnTo>
                    <a:pt x="941" y="1283"/>
                  </a:lnTo>
                  <a:lnTo>
                    <a:pt x="931" y="1285"/>
                  </a:lnTo>
                  <a:lnTo>
                    <a:pt x="923" y="1289"/>
                  </a:lnTo>
                  <a:lnTo>
                    <a:pt x="917" y="1294"/>
                  </a:lnTo>
                  <a:lnTo>
                    <a:pt x="831" y="1294"/>
                  </a:lnTo>
                  <a:lnTo>
                    <a:pt x="819" y="1301"/>
                  </a:lnTo>
                  <a:lnTo>
                    <a:pt x="807" y="1307"/>
                  </a:lnTo>
                  <a:lnTo>
                    <a:pt x="796" y="1312"/>
                  </a:lnTo>
                  <a:lnTo>
                    <a:pt x="785" y="1316"/>
                  </a:lnTo>
                  <a:lnTo>
                    <a:pt x="775" y="1319"/>
                  </a:lnTo>
                  <a:lnTo>
                    <a:pt x="764" y="1321"/>
                  </a:lnTo>
                  <a:lnTo>
                    <a:pt x="754" y="1323"/>
                  </a:lnTo>
                  <a:lnTo>
                    <a:pt x="745" y="1324"/>
                  </a:lnTo>
                  <a:lnTo>
                    <a:pt x="726" y="1326"/>
                  </a:lnTo>
                  <a:lnTo>
                    <a:pt x="706" y="1328"/>
                  </a:lnTo>
                  <a:lnTo>
                    <a:pt x="686" y="1332"/>
                  </a:lnTo>
                  <a:lnTo>
                    <a:pt x="664" y="1337"/>
                  </a:lnTo>
                  <a:lnTo>
                    <a:pt x="636" y="1345"/>
                  </a:lnTo>
                  <a:lnTo>
                    <a:pt x="596" y="1356"/>
                  </a:lnTo>
                  <a:lnTo>
                    <a:pt x="577" y="1362"/>
                  </a:lnTo>
                  <a:lnTo>
                    <a:pt x="560" y="1369"/>
                  </a:lnTo>
                  <a:lnTo>
                    <a:pt x="547" y="1374"/>
                  </a:lnTo>
                  <a:lnTo>
                    <a:pt x="538" y="1380"/>
                  </a:lnTo>
                  <a:lnTo>
                    <a:pt x="521" y="1402"/>
                  </a:lnTo>
                  <a:lnTo>
                    <a:pt x="507" y="1419"/>
                  </a:lnTo>
                  <a:lnTo>
                    <a:pt x="501" y="1426"/>
                  </a:lnTo>
                  <a:lnTo>
                    <a:pt x="493" y="1431"/>
                  </a:lnTo>
                  <a:lnTo>
                    <a:pt x="488" y="1433"/>
                  </a:lnTo>
                  <a:lnTo>
                    <a:pt x="483" y="1434"/>
                  </a:lnTo>
                  <a:lnTo>
                    <a:pt x="478" y="1435"/>
                  </a:lnTo>
                  <a:lnTo>
                    <a:pt x="472" y="1435"/>
                  </a:lnTo>
                  <a:lnTo>
                    <a:pt x="306" y="1435"/>
                  </a:lnTo>
                  <a:lnTo>
                    <a:pt x="291" y="1439"/>
                  </a:lnTo>
                  <a:lnTo>
                    <a:pt x="277" y="1444"/>
                  </a:lnTo>
                  <a:lnTo>
                    <a:pt x="265" y="1448"/>
                  </a:lnTo>
                  <a:lnTo>
                    <a:pt x="254" y="1453"/>
                  </a:lnTo>
                  <a:lnTo>
                    <a:pt x="233" y="1463"/>
                  </a:lnTo>
                  <a:lnTo>
                    <a:pt x="214" y="1473"/>
                  </a:lnTo>
                  <a:lnTo>
                    <a:pt x="204" y="1478"/>
                  </a:lnTo>
                  <a:lnTo>
                    <a:pt x="193" y="1482"/>
                  </a:lnTo>
                  <a:lnTo>
                    <a:pt x="182" y="1486"/>
                  </a:lnTo>
                  <a:lnTo>
                    <a:pt x="170" y="1490"/>
                  </a:lnTo>
                  <a:lnTo>
                    <a:pt x="157" y="1493"/>
                  </a:lnTo>
                  <a:lnTo>
                    <a:pt x="142" y="1495"/>
                  </a:lnTo>
                  <a:lnTo>
                    <a:pt x="125" y="1496"/>
                  </a:lnTo>
                  <a:lnTo>
                    <a:pt x="106" y="1496"/>
                  </a:lnTo>
                  <a:lnTo>
                    <a:pt x="95" y="1496"/>
                  </a:lnTo>
                  <a:lnTo>
                    <a:pt x="84" y="1495"/>
                  </a:lnTo>
                  <a:lnTo>
                    <a:pt x="75" y="1494"/>
                  </a:lnTo>
                  <a:lnTo>
                    <a:pt x="65" y="1492"/>
                  </a:lnTo>
                  <a:lnTo>
                    <a:pt x="55" y="1490"/>
                  </a:lnTo>
                  <a:lnTo>
                    <a:pt x="46" y="1487"/>
                  </a:lnTo>
                  <a:lnTo>
                    <a:pt x="38" y="1483"/>
                  </a:lnTo>
                  <a:lnTo>
                    <a:pt x="31" y="1479"/>
                  </a:lnTo>
                  <a:lnTo>
                    <a:pt x="24" y="1475"/>
                  </a:lnTo>
                  <a:lnTo>
                    <a:pt x="19" y="1470"/>
                  </a:lnTo>
                  <a:lnTo>
                    <a:pt x="13" y="1464"/>
                  </a:lnTo>
                  <a:lnTo>
                    <a:pt x="9" y="1458"/>
                  </a:lnTo>
                  <a:lnTo>
                    <a:pt x="4" y="1452"/>
                  </a:lnTo>
                  <a:lnTo>
                    <a:pt x="2" y="1445"/>
                  </a:lnTo>
                  <a:lnTo>
                    <a:pt x="1" y="1437"/>
                  </a:lnTo>
                  <a:lnTo>
                    <a:pt x="0" y="1429"/>
                  </a:lnTo>
                  <a:lnTo>
                    <a:pt x="1" y="1426"/>
                  </a:lnTo>
                  <a:lnTo>
                    <a:pt x="2" y="1423"/>
                  </a:lnTo>
                  <a:lnTo>
                    <a:pt x="4" y="1421"/>
                  </a:lnTo>
                  <a:lnTo>
                    <a:pt x="6" y="1418"/>
                  </a:lnTo>
                  <a:lnTo>
                    <a:pt x="13" y="1415"/>
                  </a:lnTo>
                  <a:lnTo>
                    <a:pt x="22" y="1413"/>
                  </a:lnTo>
                  <a:lnTo>
                    <a:pt x="39" y="1411"/>
                  </a:lnTo>
                  <a:lnTo>
                    <a:pt x="54" y="1411"/>
                  </a:lnTo>
                  <a:lnTo>
                    <a:pt x="58" y="1408"/>
                  </a:lnTo>
                  <a:lnTo>
                    <a:pt x="64" y="1404"/>
                  </a:lnTo>
                  <a:lnTo>
                    <a:pt x="68" y="1399"/>
                  </a:lnTo>
                  <a:lnTo>
                    <a:pt x="72" y="1393"/>
                  </a:lnTo>
                  <a:lnTo>
                    <a:pt x="82" y="1378"/>
                  </a:lnTo>
                  <a:lnTo>
                    <a:pt x="90" y="1361"/>
                  </a:lnTo>
                  <a:lnTo>
                    <a:pt x="97" y="1344"/>
                  </a:lnTo>
                  <a:lnTo>
                    <a:pt x="102" y="1325"/>
                  </a:lnTo>
                  <a:lnTo>
                    <a:pt x="105" y="1309"/>
                  </a:lnTo>
                  <a:lnTo>
                    <a:pt x="106" y="1294"/>
                  </a:lnTo>
                  <a:lnTo>
                    <a:pt x="106" y="1288"/>
                  </a:lnTo>
                  <a:lnTo>
                    <a:pt x="105" y="1284"/>
                  </a:lnTo>
                  <a:lnTo>
                    <a:pt x="103" y="1279"/>
                  </a:lnTo>
                  <a:lnTo>
                    <a:pt x="101" y="1275"/>
                  </a:lnTo>
                  <a:lnTo>
                    <a:pt x="95" y="1267"/>
                  </a:lnTo>
                  <a:lnTo>
                    <a:pt x="90" y="1260"/>
                  </a:lnTo>
                  <a:lnTo>
                    <a:pt x="83" y="1254"/>
                  </a:lnTo>
                  <a:lnTo>
                    <a:pt x="79" y="1248"/>
                  </a:lnTo>
                  <a:lnTo>
                    <a:pt x="77" y="1244"/>
                  </a:lnTo>
                  <a:lnTo>
                    <a:pt x="75" y="1241"/>
                  </a:lnTo>
                  <a:lnTo>
                    <a:pt x="73" y="1237"/>
                  </a:lnTo>
                  <a:lnTo>
                    <a:pt x="73" y="1232"/>
                  </a:lnTo>
                  <a:lnTo>
                    <a:pt x="73" y="1225"/>
                  </a:lnTo>
                  <a:lnTo>
                    <a:pt x="75" y="1218"/>
                  </a:lnTo>
                  <a:lnTo>
                    <a:pt x="77" y="1212"/>
                  </a:lnTo>
                  <a:lnTo>
                    <a:pt x="79" y="1207"/>
                  </a:lnTo>
                  <a:lnTo>
                    <a:pt x="86" y="1200"/>
                  </a:lnTo>
                  <a:lnTo>
                    <a:pt x="93" y="1193"/>
                  </a:lnTo>
                  <a:lnTo>
                    <a:pt x="101" y="1188"/>
                  </a:lnTo>
                  <a:lnTo>
                    <a:pt x="106" y="1182"/>
                  </a:lnTo>
                  <a:lnTo>
                    <a:pt x="110" y="1179"/>
                  </a:lnTo>
                  <a:lnTo>
                    <a:pt x="112" y="1175"/>
                  </a:lnTo>
                  <a:lnTo>
                    <a:pt x="113" y="1170"/>
                  </a:lnTo>
                  <a:lnTo>
                    <a:pt x="113" y="1165"/>
                  </a:lnTo>
                  <a:lnTo>
                    <a:pt x="113" y="1150"/>
                  </a:lnTo>
                  <a:lnTo>
                    <a:pt x="111" y="1137"/>
                  </a:lnTo>
                  <a:lnTo>
                    <a:pt x="109" y="1123"/>
                  </a:lnTo>
                  <a:lnTo>
                    <a:pt x="105" y="1110"/>
                  </a:lnTo>
                  <a:lnTo>
                    <a:pt x="98" y="1082"/>
                  </a:lnTo>
                  <a:lnTo>
                    <a:pt x="88" y="1056"/>
                  </a:lnTo>
                  <a:lnTo>
                    <a:pt x="78" y="1030"/>
                  </a:lnTo>
                  <a:lnTo>
                    <a:pt x="68" y="1006"/>
                  </a:lnTo>
                  <a:lnTo>
                    <a:pt x="59" y="982"/>
                  </a:lnTo>
                  <a:lnTo>
                    <a:pt x="54" y="961"/>
                  </a:lnTo>
                  <a:lnTo>
                    <a:pt x="54" y="930"/>
                  </a:lnTo>
                  <a:lnTo>
                    <a:pt x="58" y="943"/>
                  </a:lnTo>
                  <a:lnTo>
                    <a:pt x="64" y="954"/>
                  </a:lnTo>
                  <a:lnTo>
                    <a:pt x="71" y="964"/>
                  </a:lnTo>
                  <a:lnTo>
                    <a:pt x="80" y="973"/>
                  </a:lnTo>
                  <a:lnTo>
                    <a:pt x="80" y="949"/>
                  </a:lnTo>
                  <a:lnTo>
                    <a:pt x="80" y="954"/>
                  </a:lnTo>
                  <a:lnTo>
                    <a:pt x="82" y="958"/>
                  </a:lnTo>
                  <a:lnTo>
                    <a:pt x="84" y="962"/>
                  </a:lnTo>
                  <a:lnTo>
                    <a:pt x="88" y="966"/>
                  </a:lnTo>
                  <a:lnTo>
                    <a:pt x="92" y="969"/>
                  </a:lnTo>
                  <a:lnTo>
                    <a:pt x="97" y="971"/>
                  </a:lnTo>
                  <a:lnTo>
                    <a:pt x="102" y="973"/>
                  </a:lnTo>
                  <a:lnTo>
                    <a:pt x="106" y="973"/>
                  </a:lnTo>
                  <a:lnTo>
                    <a:pt x="113" y="964"/>
                  </a:lnTo>
                  <a:lnTo>
                    <a:pt x="122" y="955"/>
                  </a:lnTo>
                  <a:lnTo>
                    <a:pt x="126" y="951"/>
                  </a:lnTo>
                  <a:lnTo>
                    <a:pt x="129" y="946"/>
                  </a:lnTo>
                  <a:lnTo>
                    <a:pt x="132" y="940"/>
                  </a:lnTo>
                  <a:lnTo>
                    <a:pt x="133" y="936"/>
                  </a:lnTo>
                  <a:lnTo>
                    <a:pt x="132" y="923"/>
                  </a:lnTo>
                  <a:lnTo>
                    <a:pt x="128" y="913"/>
                  </a:lnTo>
                  <a:lnTo>
                    <a:pt x="125" y="903"/>
                  </a:lnTo>
                  <a:lnTo>
                    <a:pt x="120" y="895"/>
                  </a:lnTo>
                  <a:lnTo>
                    <a:pt x="115" y="887"/>
                  </a:lnTo>
                  <a:lnTo>
                    <a:pt x="111" y="879"/>
                  </a:lnTo>
                  <a:lnTo>
                    <a:pt x="107" y="871"/>
                  </a:lnTo>
                  <a:lnTo>
                    <a:pt x="106" y="862"/>
                  </a:lnTo>
                  <a:lnTo>
                    <a:pt x="107" y="855"/>
                  </a:lnTo>
                  <a:lnTo>
                    <a:pt x="111" y="847"/>
                  </a:lnTo>
                  <a:lnTo>
                    <a:pt x="115" y="839"/>
                  </a:lnTo>
                  <a:lnTo>
                    <a:pt x="121" y="831"/>
                  </a:lnTo>
                  <a:lnTo>
                    <a:pt x="126" y="823"/>
                  </a:lnTo>
                  <a:lnTo>
                    <a:pt x="132" y="818"/>
                  </a:lnTo>
                  <a:lnTo>
                    <a:pt x="136" y="814"/>
                  </a:lnTo>
                  <a:lnTo>
                    <a:pt x="139" y="813"/>
                  </a:lnTo>
                  <a:lnTo>
                    <a:pt x="139" y="807"/>
                  </a:lnTo>
                  <a:lnTo>
                    <a:pt x="140" y="800"/>
                  </a:lnTo>
                  <a:lnTo>
                    <a:pt x="143" y="792"/>
                  </a:lnTo>
                  <a:lnTo>
                    <a:pt x="146" y="783"/>
                  </a:lnTo>
                  <a:lnTo>
                    <a:pt x="147" y="765"/>
                  </a:lnTo>
                  <a:lnTo>
                    <a:pt x="149" y="751"/>
                  </a:lnTo>
                  <a:lnTo>
                    <a:pt x="151" y="737"/>
                  </a:lnTo>
                  <a:lnTo>
                    <a:pt x="153" y="72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122" name="Google Shape;1122;p59"/>
            <p:cNvSpPr/>
            <p:nvPr/>
          </p:nvSpPr>
          <p:spPr>
            <a:xfrm>
              <a:off x="640000" y="3041593"/>
              <a:ext cx="801905" cy="589091"/>
            </a:xfrm>
            <a:custGeom>
              <a:avLst/>
              <a:gdLst/>
              <a:ahLst/>
              <a:cxnLst/>
              <a:rect l="l" t="t" r="r" b="b"/>
              <a:pathLst>
                <a:path w="1535" h="1109" extrusionOk="0">
                  <a:moveTo>
                    <a:pt x="1336" y="888"/>
                  </a:moveTo>
                  <a:lnTo>
                    <a:pt x="1319" y="891"/>
                  </a:lnTo>
                  <a:lnTo>
                    <a:pt x="1287" y="901"/>
                  </a:lnTo>
                  <a:lnTo>
                    <a:pt x="1270" y="907"/>
                  </a:lnTo>
                  <a:lnTo>
                    <a:pt x="1256" y="913"/>
                  </a:lnTo>
                  <a:lnTo>
                    <a:pt x="1251" y="916"/>
                  </a:lnTo>
                  <a:lnTo>
                    <a:pt x="1246" y="919"/>
                  </a:lnTo>
                  <a:lnTo>
                    <a:pt x="1244" y="922"/>
                  </a:lnTo>
                  <a:lnTo>
                    <a:pt x="1243" y="925"/>
                  </a:lnTo>
                  <a:lnTo>
                    <a:pt x="1243" y="929"/>
                  </a:lnTo>
                  <a:lnTo>
                    <a:pt x="1244" y="933"/>
                  </a:lnTo>
                  <a:lnTo>
                    <a:pt x="1246" y="937"/>
                  </a:lnTo>
                  <a:lnTo>
                    <a:pt x="1248" y="940"/>
                  </a:lnTo>
                  <a:lnTo>
                    <a:pt x="1255" y="946"/>
                  </a:lnTo>
                  <a:lnTo>
                    <a:pt x="1263" y="951"/>
                  </a:lnTo>
                  <a:lnTo>
                    <a:pt x="1282" y="961"/>
                  </a:lnTo>
                  <a:lnTo>
                    <a:pt x="1302" y="973"/>
                  </a:lnTo>
                  <a:lnTo>
                    <a:pt x="1299" y="982"/>
                  </a:lnTo>
                  <a:lnTo>
                    <a:pt x="1294" y="988"/>
                  </a:lnTo>
                  <a:lnTo>
                    <a:pt x="1289" y="993"/>
                  </a:lnTo>
                  <a:lnTo>
                    <a:pt x="1282" y="996"/>
                  </a:lnTo>
                  <a:lnTo>
                    <a:pt x="1275" y="998"/>
                  </a:lnTo>
                  <a:lnTo>
                    <a:pt x="1267" y="999"/>
                  </a:lnTo>
                  <a:lnTo>
                    <a:pt x="1258" y="999"/>
                  </a:lnTo>
                  <a:lnTo>
                    <a:pt x="1251" y="999"/>
                  </a:lnTo>
                  <a:lnTo>
                    <a:pt x="1234" y="999"/>
                  </a:lnTo>
                  <a:lnTo>
                    <a:pt x="1220" y="999"/>
                  </a:lnTo>
                  <a:lnTo>
                    <a:pt x="1213" y="1000"/>
                  </a:lnTo>
                  <a:lnTo>
                    <a:pt x="1209" y="1002"/>
                  </a:lnTo>
                  <a:lnTo>
                    <a:pt x="1204" y="1006"/>
                  </a:lnTo>
                  <a:lnTo>
                    <a:pt x="1203" y="1011"/>
                  </a:lnTo>
                  <a:lnTo>
                    <a:pt x="1193" y="1036"/>
                  </a:lnTo>
                  <a:lnTo>
                    <a:pt x="1185" y="1058"/>
                  </a:lnTo>
                  <a:lnTo>
                    <a:pt x="1181" y="1069"/>
                  </a:lnTo>
                  <a:lnTo>
                    <a:pt x="1178" y="1080"/>
                  </a:lnTo>
                  <a:lnTo>
                    <a:pt x="1177" y="1095"/>
                  </a:lnTo>
                  <a:lnTo>
                    <a:pt x="1176" y="1109"/>
                  </a:lnTo>
                  <a:lnTo>
                    <a:pt x="1165" y="1100"/>
                  </a:lnTo>
                  <a:lnTo>
                    <a:pt x="1153" y="1091"/>
                  </a:lnTo>
                  <a:lnTo>
                    <a:pt x="1141" y="1081"/>
                  </a:lnTo>
                  <a:lnTo>
                    <a:pt x="1130" y="1072"/>
                  </a:lnTo>
                  <a:lnTo>
                    <a:pt x="1112" y="1051"/>
                  </a:lnTo>
                  <a:lnTo>
                    <a:pt x="1090" y="1026"/>
                  </a:lnTo>
                  <a:lnTo>
                    <a:pt x="1078" y="1015"/>
                  </a:lnTo>
                  <a:lnTo>
                    <a:pt x="1065" y="1006"/>
                  </a:lnTo>
                  <a:lnTo>
                    <a:pt x="1058" y="1003"/>
                  </a:lnTo>
                  <a:lnTo>
                    <a:pt x="1052" y="1001"/>
                  </a:lnTo>
                  <a:lnTo>
                    <a:pt x="1044" y="999"/>
                  </a:lnTo>
                  <a:lnTo>
                    <a:pt x="1036" y="998"/>
                  </a:lnTo>
                  <a:lnTo>
                    <a:pt x="1028" y="999"/>
                  </a:lnTo>
                  <a:lnTo>
                    <a:pt x="1019" y="1000"/>
                  </a:lnTo>
                  <a:lnTo>
                    <a:pt x="1011" y="1002"/>
                  </a:lnTo>
                  <a:lnTo>
                    <a:pt x="1006" y="1005"/>
                  </a:lnTo>
                  <a:lnTo>
                    <a:pt x="994" y="1012"/>
                  </a:lnTo>
                  <a:lnTo>
                    <a:pt x="984" y="1020"/>
                  </a:lnTo>
                  <a:lnTo>
                    <a:pt x="974" y="1027"/>
                  </a:lnTo>
                  <a:lnTo>
                    <a:pt x="962" y="1035"/>
                  </a:lnTo>
                  <a:lnTo>
                    <a:pt x="955" y="1038"/>
                  </a:lnTo>
                  <a:lnTo>
                    <a:pt x="949" y="1040"/>
                  </a:lnTo>
                  <a:lnTo>
                    <a:pt x="940" y="1041"/>
                  </a:lnTo>
                  <a:lnTo>
                    <a:pt x="930" y="1042"/>
                  </a:lnTo>
                  <a:lnTo>
                    <a:pt x="922" y="1041"/>
                  </a:lnTo>
                  <a:lnTo>
                    <a:pt x="913" y="1039"/>
                  </a:lnTo>
                  <a:lnTo>
                    <a:pt x="902" y="1037"/>
                  </a:lnTo>
                  <a:lnTo>
                    <a:pt x="891" y="1032"/>
                  </a:lnTo>
                  <a:lnTo>
                    <a:pt x="868" y="1023"/>
                  </a:lnTo>
                  <a:lnTo>
                    <a:pt x="845" y="1011"/>
                  </a:lnTo>
                  <a:lnTo>
                    <a:pt x="823" y="999"/>
                  </a:lnTo>
                  <a:lnTo>
                    <a:pt x="805" y="987"/>
                  </a:lnTo>
                  <a:lnTo>
                    <a:pt x="797" y="982"/>
                  </a:lnTo>
                  <a:lnTo>
                    <a:pt x="790" y="976"/>
                  </a:lnTo>
                  <a:lnTo>
                    <a:pt x="786" y="971"/>
                  </a:lnTo>
                  <a:lnTo>
                    <a:pt x="784" y="967"/>
                  </a:lnTo>
                  <a:lnTo>
                    <a:pt x="731" y="973"/>
                  </a:lnTo>
                  <a:lnTo>
                    <a:pt x="714" y="962"/>
                  </a:lnTo>
                  <a:lnTo>
                    <a:pt x="697" y="953"/>
                  </a:lnTo>
                  <a:lnTo>
                    <a:pt x="680" y="945"/>
                  </a:lnTo>
                  <a:lnTo>
                    <a:pt x="658" y="937"/>
                  </a:lnTo>
                  <a:lnTo>
                    <a:pt x="653" y="932"/>
                  </a:lnTo>
                  <a:lnTo>
                    <a:pt x="650" y="925"/>
                  </a:lnTo>
                  <a:lnTo>
                    <a:pt x="648" y="917"/>
                  </a:lnTo>
                  <a:lnTo>
                    <a:pt x="644" y="910"/>
                  </a:lnTo>
                  <a:lnTo>
                    <a:pt x="642" y="904"/>
                  </a:lnTo>
                  <a:lnTo>
                    <a:pt x="639" y="898"/>
                  </a:lnTo>
                  <a:lnTo>
                    <a:pt x="638" y="896"/>
                  </a:lnTo>
                  <a:lnTo>
                    <a:pt x="636" y="895"/>
                  </a:lnTo>
                  <a:lnTo>
                    <a:pt x="633" y="894"/>
                  </a:lnTo>
                  <a:lnTo>
                    <a:pt x="631" y="894"/>
                  </a:lnTo>
                  <a:lnTo>
                    <a:pt x="607" y="887"/>
                  </a:lnTo>
                  <a:lnTo>
                    <a:pt x="588" y="883"/>
                  </a:lnTo>
                  <a:lnTo>
                    <a:pt x="575" y="882"/>
                  </a:lnTo>
                  <a:lnTo>
                    <a:pt x="565" y="880"/>
                  </a:lnTo>
                  <a:lnTo>
                    <a:pt x="561" y="879"/>
                  </a:lnTo>
                  <a:lnTo>
                    <a:pt x="558" y="877"/>
                  </a:lnTo>
                  <a:lnTo>
                    <a:pt x="554" y="874"/>
                  </a:lnTo>
                  <a:lnTo>
                    <a:pt x="551" y="870"/>
                  </a:lnTo>
                  <a:lnTo>
                    <a:pt x="546" y="857"/>
                  </a:lnTo>
                  <a:lnTo>
                    <a:pt x="538" y="838"/>
                  </a:lnTo>
                  <a:lnTo>
                    <a:pt x="537" y="835"/>
                  </a:lnTo>
                  <a:lnTo>
                    <a:pt x="535" y="833"/>
                  </a:lnTo>
                  <a:lnTo>
                    <a:pt x="532" y="831"/>
                  </a:lnTo>
                  <a:lnTo>
                    <a:pt x="530" y="829"/>
                  </a:lnTo>
                  <a:lnTo>
                    <a:pt x="524" y="828"/>
                  </a:lnTo>
                  <a:lnTo>
                    <a:pt x="517" y="828"/>
                  </a:lnTo>
                  <a:lnTo>
                    <a:pt x="509" y="828"/>
                  </a:lnTo>
                  <a:lnTo>
                    <a:pt x="501" y="828"/>
                  </a:lnTo>
                  <a:lnTo>
                    <a:pt x="493" y="828"/>
                  </a:lnTo>
                  <a:lnTo>
                    <a:pt x="485" y="826"/>
                  </a:lnTo>
                  <a:lnTo>
                    <a:pt x="480" y="822"/>
                  </a:lnTo>
                  <a:lnTo>
                    <a:pt x="472" y="816"/>
                  </a:lnTo>
                  <a:lnTo>
                    <a:pt x="464" y="806"/>
                  </a:lnTo>
                  <a:lnTo>
                    <a:pt x="457" y="796"/>
                  </a:lnTo>
                  <a:lnTo>
                    <a:pt x="450" y="784"/>
                  </a:lnTo>
                  <a:lnTo>
                    <a:pt x="445" y="773"/>
                  </a:lnTo>
                  <a:lnTo>
                    <a:pt x="442" y="768"/>
                  </a:lnTo>
                  <a:lnTo>
                    <a:pt x="440" y="762"/>
                  </a:lnTo>
                  <a:lnTo>
                    <a:pt x="439" y="757"/>
                  </a:lnTo>
                  <a:lnTo>
                    <a:pt x="439" y="751"/>
                  </a:lnTo>
                  <a:lnTo>
                    <a:pt x="439" y="747"/>
                  </a:lnTo>
                  <a:lnTo>
                    <a:pt x="440" y="743"/>
                  </a:lnTo>
                  <a:lnTo>
                    <a:pt x="441" y="739"/>
                  </a:lnTo>
                  <a:lnTo>
                    <a:pt x="443" y="735"/>
                  </a:lnTo>
                  <a:lnTo>
                    <a:pt x="449" y="728"/>
                  </a:lnTo>
                  <a:lnTo>
                    <a:pt x="456" y="720"/>
                  </a:lnTo>
                  <a:lnTo>
                    <a:pt x="461" y="713"/>
                  </a:lnTo>
                  <a:lnTo>
                    <a:pt x="467" y="705"/>
                  </a:lnTo>
                  <a:lnTo>
                    <a:pt x="469" y="700"/>
                  </a:lnTo>
                  <a:lnTo>
                    <a:pt x="471" y="694"/>
                  </a:lnTo>
                  <a:lnTo>
                    <a:pt x="472" y="689"/>
                  </a:lnTo>
                  <a:lnTo>
                    <a:pt x="472" y="684"/>
                  </a:lnTo>
                  <a:lnTo>
                    <a:pt x="471" y="664"/>
                  </a:lnTo>
                  <a:lnTo>
                    <a:pt x="468" y="647"/>
                  </a:lnTo>
                  <a:lnTo>
                    <a:pt x="463" y="630"/>
                  </a:lnTo>
                  <a:lnTo>
                    <a:pt x="457" y="615"/>
                  </a:lnTo>
                  <a:lnTo>
                    <a:pt x="450" y="601"/>
                  </a:lnTo>
                  <a:lnTo>
                    <a:pt x="441" y="589"/>
                  </a:lnTo>
                  <a:lnTo>
                    <a:pt x="431" y="576"/>
                  </a:lnTo>
                  <a:lnTo>
                    <a:pt x="423" y="565"/>
                  </a:lnTo>
                  <a:lnTo>
                    <a:pt x="402" y="543"/>
                  </a:lnTo>
                  <a:lnTo>
                    <a:pt x="382" y="520"/>
                  </a:lnTo>
                  <a:lnTo>
                    <a:pt x="373" y="509"/>
                  </a:lnTo>
                  <a:lnTo>
                    <a:pt x="366" y="496"/>
                  </a:lnTo>
                  <a:lnTo>
                    <a:pt x="358" y="483"/>
                  </a:lnTo>
                  <a:lnTo>
                    <a:pt x="352" y="468"/>
                  </a:lnTo>
                  <a:lnTo>
                    <a:pt x="350" y="464"/>
                  </a:lnTo>
                  <a:lnTo>
                    <a:pt x="348" y="460"/>
                  </a:lnTo>
                  <a:lnTo>
                    <a:pt x="345" y="456"/>
                  </a:lnTo>
                  <a:lnTo>
                    <a:pt x="341" y="453"/>
                  </a:lnTo>
                  <a:lnTo>
                    <a:pt x="333" y="447"/>
                  </a:lnTo>
                  <a:lnTo>
                    <a:pt x="324" y="441"/>
                  </a:lnTo>
                  <a:lnTo>
                    <a:pt x="314" y="435"/>
                  </a:lnTo>
                  <a:lnTo>
                    <a:pt x="306" y="429"/>
                  </a:lnTo>
                  <a:lnTo>
                    <a:pt x="304" y="426"/>
                  </a:lnTo>
                  <a:lnTo>
                    <a:pt x="301" y="422"/>
                  </a:lnTo>
                  <a:lnTo>
                    <a:pt x="300" y="417"/>
                  </a:lnTo>
                  <a:lnTo>
                    <a:pt x="300" y="413"/>
                  </a:lnTo>
                  <a:lnTo>
                    <a:pt x="306" y="404"/>
                  </a:lnTo>
                  <a:lnTo>
                    <a:pt x="313" y="394"/>
                  </a:lnTo>
                  <a:lnTo>
                    <a:pt x="306" y="391"/>
                  </a:lnTo>
                  <a:lnTo>
                    <a:pt x="300" y="388"/>
                  </a:lnTo>
                  <a:lnTo>
                    <a:pt x="297" y="380"/>
                  </a:lnTo>
                  <a:lnTo>
                    <a:pt x="293" y="369"/>
                  </a:lnTo>
                  <a:lnTo>
                    <a:pt x="286" y="356"/>
                  </a:lnTo>
                  <a:lnTo>
                    <a:pt x="279" y="344"/>
                  </a:lnTo>
                  <a:lnTo>
                    <a:pt x="262" y="321"/>
                  </a:lnTo>
                  <a:lnTo>
                    <a:pt x="252" y="308"/>
                  </a:lnTo>
                  <a:lnTo>
                    <a:pt x="245" y="291"/>
                  </a:lnTo>
                  <a:lnTo>
                    <a:pt x="238" y="278"/>
                  </a:lnTo>
                  <a:lnTo>
                    <a:pt x="230" y="267"/>
                  </a:lnTo>
                  <a:lnTo>
                    <a:pt x="224" y="258"/>
                  </a:lnTo>
                  <a:lnTo>
                    <a:pt x="217" y="248"/>
                  </a:lnTo>
                  <a:lnTo>
                    <a:pt x="211" y="239"/>
                  </a:lnTo>
                  <a:lnTo>
                    <a:pt x="205" y="228"/>
                  </a:lnTo>
                  <a:lnTo>
                    <a:pt x="200" y="216"/>
                  </a:lnTo>
                  <a:lnTo>
                    <a:pt x="193" y="195"/>
                  </a:lnTo>
                  <a:lnTo>
                    <a:pt x="187" y="176"/>
                  </a:lnTo>
                  <a:lnTo>
                    <a:pt x="182" y="158"/>
                  </a:lnTo>
                  <a:lnTo>
                    <a:pt x="178" y="140"/>
                  </a:lnTo>
                  <a:lnTo>
                    <a:pt x="171" y="107"/>
                  </a:lnTo>
                  <a:lnTo>
                    <a:pt x="167" y="74"/>
                  </a:lnTo>
                  <a:lnTo>
                    <a:pt x="155" y="74"/>
                  </a:lnTo>
                  <a:lnTo>
                    <a:pt x="146" y="73"/>
                  </a:lnTo>
                  <a:lnTo>
                    <a:pt x="138" y="71"/>
                  </a:lnTo>
                  <a:lnTo>
                    <a:pt x="132" y="69"/>
                  </a:lnTo>
                  <a:lnTo>
                    <a:pt x="120" y="64"/>
                  </a:lnTo>
                  <a:lnTo>
                    <a:pt x="106" y="56"/>
                  </a:lnTo>
                  <a:lnTo>
                    <a:pt x="97" y="74"/>
                  </a:lnTo>
                  <a:lnTo>
                    <a:pt x="89" y="94"/>
                  </a:lnTo>
                  <a:lnTo>
                    <a:pt x="84" y="104"/>
                  </a:lnTo>
                  <a:lnTo>
                    <a:pt x="82" y="114"/>
                  </a:lnTo>
                  <a:lnTo>
                    <a:pt x="80" y="124"/>
                  </a:lnTo>
                  <a:lnTo>
                    <a:pt x="80" y="135"/>
                  </a:lnTo>
                  <a:lnTo>
                    <a:pt x="81" y="148"/>
                  </a:lnTo>
                  <a:lnTo>
                    <a:pt x="83" y="160"/>
                  </a:lnTo>
                  <a:lnTo>
                    <a:pt x="87" y="171"/>
                  </a:lnTo>
                  <a:lnTo>
                    <a:pt x="90" y="182"/>
                  </a:lnTo>
                  <a:lnTo>
                    <a:pt x="101" y="203"/>
                  </a:lnTo>
                  <a:lnTo>
                    <a:pt x="113" y="222"/>
                  </a:lnTo>
                  <a:lnTo>
                    <a:pt x="125" y="241"/>
                  </a:lnTo>
                  <a:lnTo>
                    <a:pt x="136" y="263"/>
                  </a:lnTo>
                  <a:lnTo>
                    <a:pt x="140" y="273"/>
                  </a:lnTo>
                  <a:lnTo>
                    <a:pt x="144" y="284"/>
                  </a:lnTo>
                  <a:lnTo>
                    <a:pt x="146" y="296"/>
                  </a:lnTo>
                  <a:lnTo>
                    <a:pt x="146" y="308"/>
                  </a:lnTo>
                  <a:lnTo>
                    <a:pt x="147" y="314"/>
                  </a:lnTo>
                  <a:lnTo>
                    <a:pt x="148" y="320"/>
                  </a:lnTo>
                  <a:lnTo>
                    <a:pt x="150" y="326"/>
                  </a:lnTo>
                  <a:lnTo>
                    <a:pt x="154" y="332"/>
                  </a:lnTo>
                  <a:lnTo>
                    <a:pt x="161" y="344"/>
                  </a:lnTo>
                  <a:lnTo>
                    <a:pt x="170" y="355"/>
                  </a:lnTo>
                  <a:lnTo>
                    <a:pt x="178" y="366"/>
                  </a:lnTo>
                  <a:lnTo>
                    <a:pt x="185" y="375"/>
                  </a:lnTo>
                  <a:lnTo>
                    <a:pt x="191" y="383"/>
                  </a:lnTo>
                  <a:lnTo>
                    <a:pt x="193" y="388"/>
                  </a:lnTo>
                  <a:lnTo>
                    <a:pt x="195" y="395"/>
                  </a:lnTo>
                  <a:lnTo>
                    <a:pt x="196" y="402"/>
                  </a:lnTo>
                  <a:lnTo>
                    <a:pt x="196" y="409"/>
                  </a:lnTo>
                  <a:lnTo>
                    <a:pt x="198" y="415"/>
                  </a:lnTo>
                  <a:lnTo>
                    <a:pt x="196" y="429"/>
                  </a:lnTo>
                  <a:lnTo>
                    <a:pt x="195" y="441"/>
                  </a:lnTo>
                  <a:lnTo>
                    <a:pt x="195" y="446"/>
                  </a:lnTo>
                  <a:lnTo>
                    <a:pt x="195" y="452"/>
                  </a:lnTo>
                  <a:lnTo>
                    <a:pt x="196" y="456"/>
                  </a:lnTo>
                  <a:lnTo>
                    <a:pt x="198" y="461"/>
                  </a:lnTo>
                  <a:lnTo>
                    <a:pt x="200" y="465"/>
                  </a:lnTo>
                  <a:lnTo>
                    <a:pt x="203" y="469"/>
                  </a:lnTo>
                  <a:lnTo>
                    <a:pt x="207" y="472"/>
                  </a:lnTo>
                  <a:lnTo>
                    <a:pt x="213" y="474"/>
                  </a:lnTo>
                  <a:lnTo>
                    <a:pt x="211" y="483"/>
                  </a:lnTo>
                  <a:lnTo>
                    <a:pt x="210" y="489"/>
                  </a:lnTo>
                  <a:lnTo>
                    <a:pt x="210" y="495"/>
                  </a:lnTo>
                  <a:lnTo>
                    <a:pt x="211" y="499"/>
                  </a:lnTo>
                  <a:lnTo>
                    <a:pt x="212" y="509"/>
                  </a:lnTo>
                  <a:lnTo>
                    <a:pt x="213" y="524"/>
                  </a:lnTo>
                  <a:lnTo>
                    <a:pt x="221" y="525"/>
                  </a:lnTo>
                  <a:lnTo>
                    <a:pt x="228" y="528"/>
                  </a:lnTo>
                  <a:lnTo>
                    <a:pt x="236" y="533"/>
                  </a:lnTo>
                  <a:lnTo>
                    <a:pt x="244" y="539"/>
                  </a:lnTo>
                  <a:lnTo>
                    <a:pt x="250" y="546"/>
                  </a:lnTo>
                  <a:lnTo>
                    <a:pt x="255" y="553"/>
                  </a:lnTo>
                  <a:lnTo>
                    <a:pt x="258" y="560"/>
                  </a:lnTo>
                  <a:lnTo>
                    <a:pt x="259" y="567"/>
                  </a:lnTo>
                  <a:lnTo>
                    <a:pt x="259" y="571"/>
                  </a:lnTo>
                  <a:lnTo>
                    <a:pt x="258" y="575"/>
                  </a:lnTo>
                  <a:lnTo>
                    <a:pt x="257" y="579"/>
                  </a:lnTo>
                  <a:lnTo>
                    <a:pt x="255" y="583"/>
                  </a:lnTo>
                  <a:lnTo>
                    <a:pt x="250" y="590"/>
                  </a:lnTo>
                  <a:lnTo>
                    <a:pt x="245" y="596"/>
                  </a:lnTo>
                  <a:lnTo>
                    <a:pt x="232" y="604"/>
                  </a:lnTo>
                  <a:lnTo>
                    <a:pt x="219" y="610"/>
                  </a:lnTo>
                  <a:lnTo>
                    <a:pt x="216" y="603"/>
                  </a:lnTo>
                  <a:lnTo>
                    <a:pt x="214" y="596"/>
                  </a:lnTo>
                  <a:lnTo>
                    <a:pt x="213" y="587"/>
                  </a:lnTo>
                  <a:lnTo>
                    <a:pt x="213" y="580"/>
                  </a:lnTo>
                  <a:lnTo>
                    <a:pt x="213" y="573"/>
                  </a:lnTo>
                  <a:lnTo>
                    <a:pt x="212" y="566"/>
                  </a:lnTo>
                  <a:lnTo>
                    <a:pt x="210" y="560"/>
                  </a:lnTo>
                  <a:lnTo>
                    <a:pt x="206" y="555"/>
                  </a:lnTo>
                  <a:lnTo>
                    <a:pt x="203" y="550"/>
                  </a:lnTo>
                  <a:lnTo>
                    <a:pt x="199" y="546"/>
                  </a:lnTo>
                  <a:lnTo>
                    <a:pt x="193" y="542"/>
                  </a:lnTo>
                  <a:lnTo>
                    <a:pt x="188" y="537"/>
                  </a:lnTo>
                  <a:lnTo>
                    <a:pt x="173" y="528"/>
                  </a:lnTo>
                  <a:lnTo>
                    <a:pt x="158" y="519"/>
                  </a:lnTo>
                  <a:lnTo>
                    <a:pt x="144" y="510"/>
                  </a:lnTo>
                  <a:lnTo>
                    <a:pt x="132" y="499"/>
                  </a:lnTo>
                  <a:lnTo>
                    <a:pt x="126" y="494"/>
                  </a:lnTo>
                  <a:lnTo>
                    <a:pt x="123" y="488"/>
                  </a:lnTo>
                  <a:lnTo>
                    <a:pt x="121" y="482"/>
                  </a:lnTo>
                  <a:lnTo>
                    <a:pt x="120" y="474"/>
                  </a:lnTo>
                  <a:lnTo>
                    <a:pt x="121" y="468"/>
                  </a:lnTo>
                  <a:lnTo>
                    <a:pt x="124" y="461"/>
                  </a:lnTo>
                  <a:lnTo>
                    <a:pt x="128" y="456"/>
                  </a:lnTo>
                  <a:lnTo>
                    <a:pt x="133" y="450"/>
                  </a:lnTo>
                  <a:lnTo>
                    <a:pt x="138" y="444"/>
                  </a:lnTo>
                  <a:lnTo>
                    <a:pt x="143" y="438"/>
                  </a:lnTo>
                  <a:lnTo>
                    <a:pt x="145" y="432"/>
                  </a:lnTo>
                  <a:lnTo>
                    <a:pt x="146" y="426"/>
                  </a:lnTo>
                  <a:lnTo>
                    <a:pt x="146" y="420"/>
                  </a:lnTo>
                  <a:lnTo>
                    <a:pt x="145" y="415"/>
                  </a:lnTo>
                  <a:lnTo>
                    <a:pt x="144" y="411"/>
                  </a:lnTo>
                  <a:lnTo>
                    <a:pt x="142" y="406"/>
                  </a:lnTo>
                  <a:lnTo>
                    <a:pt x="136" y="399"/>
                  </a:lnTo>
                  <a:lnTo>
                    <a:pt x="128" y="391"/>
                  </a:lnTo>
                  <a:lnTo>
                    <a:pt x="120" y="385"/>
                  </a:lnTo>
                  <a:lnTo>
                    <a:pt x="111" y="378"/>
                  </a:lnTo>
                  <a:lnTo>
                    <a:pt x="100" y="372"/>
                  </a:lnTo>
                  <a:lnTo>
                    <a:pt x="89" y="366"/>
                  </a:lnTo>
                  <a:lnTo>
                    <a:pt x="78" y="359"/>
                  </a:lnTo>
                  <a:lnTo>
                    <a:pt x="68" y="353"/>
                  </a:lnTo>
                  <a:lnTo>
                    <a:pt x="57" y="347"/>
                  </a:lnTo>
                  <a:lnTo>
                    <a:pt x="48" y="339"/>
                  </a:lnTo>
                  <a:lnTo>
                    <a:pt x="41" y="332"/>
                  </a:lnTo>
                  <a:lnTo>
                    <a:pt x="34" y="323"/>
                  </a:lnTo>
                  <a:lnTo>
                    <a:pt x="32" y="318"/>
                  </a:lnTo>
                  <a:lnTo>
                    <a:pt x="30" y="313"/>
                  </a:lnTo>
                  <a:lnTo>
                    <a:pt x="27" y="307"/>
                  </a:lnTo>
                  <a:lnTo>
                    <a:pt x="27" y="302"/>
                  </a:lnTo>
                  <a:lnTo>
                    <a:pt x="34" y="302"/>
                  </a:lnTo>
                  <a:lnTo>
                    <a:pt x="41" y="301"/>
                  </a:lnTo>
                  <a:lnTo>
                    <a:pt x="46" y="300"/>
                  </a:lnTo>
                  <a:lnTo>
                    <a:pt x="50" y="298"/>
                  </a:lnTo>
                  <a:lnTo>
                    <a:pt x="55" y="297"/>
                  </a:lnTo>
                  <a:lnTo>
                    <a:pt x="59" y="294"/>
                  </a:lnTo>
                  <a:lnTo>
                    <a:pt x="62" y="292"/>
                  </a:lnTo>
                  <a:lnTo>
                    <a:pt x="65" y="289"/>
                  </a:lnTo>
                  <a:lnTo>
                    <a:pt x="69" y="282"/>
                  </a:lnTo>
                  <a:lnTo>
                    <a:pt x="71" y="274"/>
                  </a:lnTo>
                  <a:lnTo>
                    <a:pt x="73" y="264"/>
                  </a:lnTo>
                  <a:lnTo>
                    <a:pt x="73" y="252"/>
                  </a:lnTo>
                  <a:lnTo>
                    <a:pt x="73" y="247"/>
                  </a:lnTo>
                  <a:lnTo>
                    <a:pt x="72" y="242"/>
                  </a:lnTo>
                  <a:lnTo>
                    <a:pt x="71" y="237"/>
                  </a:lnTo>
                  <a:lnTo>
                    <a:pt x="69" y="233"/>
                  </a:lnTo>
                  <a:lnTo>
                    <a:pt x="64" y="225"/>
                  </a:lnTo>
                  <a:lnTo>
                    <a:pt x="58" y="217"/>
                  </a:lnTo>
                  <a:lnTo>
                    <a:pt x="43" y="205"/>
                  </a:lnTo>
                  <a:lnTo>
                    <a:pt x="27" y="191"/>
                  </a:lnTo>
                  <a:lnTo>
                    <a:pt x="19" y="176"/>
                  </a:lnTo>
                  <a:lnTo>
                    <a:pt x="13" y="163"/>
                  </a:lnTo>
                  <a:lnTo>
                    <a:pt x="10" y="151"/>
                  </a:lnTo>
                  <a:lnTo>
                    <a:pt x="9" y="139"/>
                  </a:lnTo>
                  <a:lnTo>
                    <a:pt x="8" y="128"/>
                  </a:lnTo>
                  <a:lnTo>
                    <a:pt x="6" y="117"/>
                  </a:lnTo>
                  <a:lnTo>
                    <a:pt x="4" y="106"/>
                  </a:lnTo>
                  <a:lnTo>
                    <a:pt x="0" y="93"/>
                  </a:lnTo>
                  <a:lnTo>
                    <a:pt x="0" y="50"/>
                  </a:lnTo>
                  <a:lnTo>
                    <a:pt x="1" y="36"/>
                  </a:lnTo>
                  <a:lnTo>
                    <a:pt x="3" y="22"/>
                  </a:lnTo>
                  <a:lnTo>
                    <a:pt x="5" y="10"/>
                  </a:lnTo>
                  <a:lnTo>
                    <a:pt x="6" y="0"/>
                  </a:lnTo>
                  <a:lnTo>
                    <a:pt x="23" y="4"/>
                  </a:lnTo>
                  <a:lnTo>
                    <a:pt x="38" y="5"/>
                  </a:lnTo>
                  <a:lnTo>
                    <a:pt x="53" y="6"/>
                  </a:lnTo>
                  <a:lnTo>
                    <a:pt x="66" y="5"/>
                  </a:lnTo>
                  <a:lnTo>
                    <a:pt x="92" y="2"/>
                  </a:lnTo>
                  <a:lnTo>
                    <a:pt x="120" y="0"/>
                  </a:lnTo>
                  <a:lnTo>
                    <a:pt x="140" y="1"/>
                  </a:lnTo>
                  <a:lnTo>
                    <a:pt x="159" y="4"/>
                  </a:lnTo>
                  <a:lnTo>
                    <a:pt x="178" y="7"/>
                  </a:lnTo>
                  <a:lnTo>
                    <a:pt x="194" y="13"/>
                  </a:lnTo>
                  <a:lnTo>
                    <a:pt x="211" y="18"/>
                  </a:lnTo>
                  <a:lnTo>
                    <a:pt x="226" y="25"/>
                  </a:lnTo>
                  <a:lnTo>
                    <a:pt x="243" y="33"/>
                  </a:lnTo>
                  <a:lnTo>
                    <a:pt x="258" y="41"/>
                  </a:lnTo>
                  <a:lnTo>
                    <a:pt x="273" y="48"/>
                  </a:lnTo>
                  <a:lnTo>
                    <a:pt x="290" y="55"/>
                  </a:lnTo>
                  <a:lnTo>
                    <a:pt x="306" y="62"/>
                  </a:lnTo>
                  <a:lnTo>
                    <a:pt x="324" y="68"/>
                  </a:lnTo>
                  <a:lnTo>
                    <a:pt x="342" y="73"/>
                  </a:lnTo>
                  <a:lnTo>
                    <a:pt x="361" y="76"/>
                  </a:lnTo>
                  <a:lnTo>
                    <a:pt x="383" y="79"/>
                  </a:lnTo>
                  <a:lnTo>
                    <a:pt x="405" y="80"/>
                  </a:lnTo>
                  <a:lnTo>
                    <a:pt x="419" y="79"/>
                  </a:lnTo>
                  <a:lnTo>
                    <a:pt x="432" y="78"/>
                  </a:lnTo>
                  <a:lnTo>
                    <a:pt x="443" y="77"/>
                  </a:lnTo>
                  <a:lnTo>
                    <a:pt x="452" y="74"/>
                  </a:lnTo>
                  <a:lnTo>
                    <a:pt x="470" y="68"/>
                  </a:lnTo>
                  <a:lnTo>
                    <a:pt x="484" y="62"/>
                  </a:lnTo>
                  <a:lnTo>
                    <a:pt x="498" y="55"/>
                  </a:lnTo>
                  <a:lnTo>
                    <a:pt x="515" y="49"/>
                  </a:lnTo>
                  <a:lnTo>
                    <a:pt x="524" y="47"/>
                  </a:lnTo>
                  <a:lnTo>
                    <a:pt x="534" y="45"/>
                  </a:lnTo>
                  <a:lnTo>
                    <a:pt x="546" y="44"/>
                  </a:lnTo>
                  <a:lnTo>
                    <a:pt x="559" y="44"/>
                  </a:lnTo>
                  <a:lnTo>
                    <a:pt x="569" y="44"/>
                  </a:lnTo>
                  <a:lnTo>
                    <a:pt x="577" y="46"/>
                  </a:lnTo>
                  <a:lnTo>
                    <a:pt x="585" y="50"/>
                  </a:lnTo>
                  <a:lnTo>
                    <a:pt x="593" y="54"/>
                  </a:lnTo>
                  <a:lnTo>
                    <a:pt x="598" y="59"/>
                  </a:lnTo>
                  <a:lnTo>
                    <a:pt x="603" y="65"/>
                  </a:lnTo>
                  <a:lnTo>
                    <a:pt x="607" y="71"/>
                  </a:lnTo>
                  <a:lnTo>
                    <a:pt x="610" y="77"/>
                  </a:lnTo>
                  <a:lnTo>
                    <a:pt x="617" y="90"/>
                  </a:lnTo>
                  <a:lnTo>
                    <a:pt x="622" y="101"/>
                  </a:lnTo>
                  <a:lnTo>
                    <a:pt x="626" y="105"/>
                  </a:lnTo>
                  <a:lnTo>
                    <a:pt x="629" y="108"/>
                  </a:lnTo>
                  <a:lnTo>
                    <a:pt x="633" y="110"/>
                  </a:lnTo>
                  <a:lnTo>
                    <a:pt x="638" y="111"/>
                  </a:lnTo>
                  <a:lnTo>
                    <a:pt x="642" y="121"/>
                  </a:lnTo>
                  <a:lnTo>
                    <a:pt x="649" y="134"/>
                  </a:lnTo>
                  <a:lnTo>
                    <a:pt x="658" y="151"/>
                  </a:lnTo>
                  <a:lnTo>
                    <a:pt x="667" y="169"/>
                  </a:lnTo>
                  <a:lnTo>
                    <a:pt x="678" y="186"/>
                  </a:lnTo>
                  <a:lnTo>
                    <a:pt x="689" y="202"/>
                  </a:lnTo>
                  <a:lnTo>
                    <a:pt x="695" y="209"/>
                  </a:lnTo>
                  <a:lnTo>
                    <a:pt x="700" y="215"/>
                  </a:lnTo>
                  <a:lnTo>
                    <a:pt x="706" y="219"/>
                  </a:lnTo>
                  <a:lnTo>
                    <a:pt x="711" y="222"/>
                  </a:lnTo>
                  <a:lnTo>
                    <a:pt x="738" y="222"/>
                  </a:lnTo>
                  <a:lnTo>
                    <a:pt x="738" y="217"/>
                  </a:lnTo>
                  <a:lnTo>
                    <a:pt x="739" y="211"/>
                  </a:lnTo>
                  <a:lnTo>
                    <a:pt x="741" y="206"/>
                  </a:lnTo>
                  <a:lnTo>
                    <a:pt x="743" y="202"/>
                  </a:lnTo>
                  <a:lnTo>
                    <a:pt x="747" y="196"/>
                  </a:lnTo>
                  <a:lnTo>
                    <a:pt x="750" y="192"/>
                  </a:lnTo>
                  <a:lnTo>
                    <a:pt x="754" y="189"/>
                  </a:lnTo>
                  <a:lnTo>
                    <a:pt x="759" y="185"/>
                  </a:lnTo>
                  <a:lnTo>
                    <a:pt x="768" y="180"/>
                  </a:lnTo>
                  <a:lnTo>
                    <a:pt x="779" y="176"/>
                  </a:lnTo>
                  <a:lnTo>
                    <a:pt x="792" y="173"/>
                  </a:lnTo>
                  <a:lnTo>
                    <a:pt x="805" y="173"/>
                  </a:lnTo>
                  <a:lnTo>
                    <a:pt x="810" y="173"/>
                  </a:lnTo>
                  <a:lnTo>
                    <a:pt x="816" y="174"/>
                  </a:lnTo>
                  <a:lnTo>
                    <a:pt x="822" y="176"/>
                  </a:lnTo>
                  <a:lnTo>
                    <a:pt x="828" y="178"/>
                  </a:lnTo>
                  <a:lnTo>
                    <a:pt x="833" y="181"/>
                  </a:lnTo>
                  <a:lnTo>
                    <a:pt x="838" y="185"/>
                  </a:lnTo>
                  <a:lnTo>
                    <a:pt x="843" y="189"/>
                  </a:lnTo>
                  <a:lnTo>
                    <a:pt x="848" y="193"/>
                  </a:lnTo>
                  <a:lnTo>
                    <a:pt x="856" y="205"/>
                  </a:lnTo>
                  <a:lnTo>
                    <a:pt x="865" y="217"/>
                  </a:lnTo>
                  <a:lnTo>
                    <a:pt x="872" y="230"/>
                  </a:lnTo>
                  <a:lnTo>
                    <a:pt x="879" y="244"/>
                  </a:lnTo>
                  <a:lnTo>
                    <a:pt x="885" y="260"/>
                  </a:lnTo>
                  <a:lnTo>
                    <a:pt x="889" y="275"/>
                  </a:lnTo>
                  <a:lnTo>
                    <a:pt x="894" y="290"/>
                  </a:lnTo>
                  <a:lnTo>
                    <a:pt x="898" y="305"/>
                  </a:lnTo>
                  <a:lnTo>
                    <a:pt x="900" y="320"/>
                  </a:lnTo>
                  <a:lnTo>
                    <a:pt x="902" y="334"/>
                  </a:lnTo>
                  <a:lnTo>
                    <a:pt x="904" y="346"/>
                  </a:lnTo>
                  <a:lnTo>
                    <a:pt x="904" y="357"/>
                  </a:lnTo>
                  <a:lnTo>
                    <a:pt x="905" y="362"/>
                  </a:lnTo>
                  <a:lnTo>
                    <a:pt x="906" y="367"/>
                  </a:lnTo>
                  <a:lnTo>
                    <a:pt x="908" y="372"/>
                  </a:lnTo>
                  <a:lnTo>
                    <a:pt x="910" y="376"/>
                  </a:lnTo>
                  <a:lnTo>
                    <a:pt x="918" y="384"/>
                  </a:lnTo>
                  <a:lnTo>
                    <a:pt x="928" y="391"/>
                  </a:lnTo>
                  <a:lnTo>
                    <a:pt x="939" y="398"/>
                  </a:lnTo>
                  <a:lnTo>
                    <a:pt x="952" y="402"/>
                  </a:lnTo>
                  <a:lnTo>
                    <a:pt x="957" y="404"/>
                  </a:lnTo>
                  <a:lnTo>
                    <a:pt x="964" y="405"/>
                  </a:lnTo>
                  <a:lnTo>
                    <a:pt x="971" y="406"/>
                  </a:lnTo>
                  <a:lnTo>
                    <a:pt x="977" y="407"/>
                  </a:lnTo>
                  <a:lnTo>
                    <a:pt x="977" y="394"/>
                  </a:lnTo>
                  <a:lnTo>
                    <a:pt x="976" y="414"/>
                  </a:lnTo>
                  <a:lnTo>
                    <a:pt x="975" y="430"/>
                  </a:lnTo>
                  <a:lnTo>
                    <a:pt x="974" y="437"/>
                  </a:lnTo>
                  <a:lnTo>
                    <a:pt x="974" y="443"/>
                  </a:lnTo>
                  <a:lnTo>
                    <a:pt x="975" y="449"/>
                  </a:lnTo>
                  <a:lnTo>
                    <a:pt x="977" y="456"/>
                  </a:lnTo>
                  <a:lnTo>
                    <a:pt x="971" y="457"/>
                  </a:lnTo>
                  <a:lnTo>
                    <a:pt x="964" y="458"/>
                  </a:lnTo>
                  <a:lnTo>
                    <a:pt x="958" y="461"/>
                  </a:lnTo>
                  <a:lnTo>
                    <a:pt x="953" y="464"/>
                  </a:lnTo>
                  <a:lnTo>
                    <a:pt x="949" y="467"/>
                  </a:lnTo>
                  <a:lnTo>
                    <a:pt x="944" y="471"/>
                  </a:lnTo>
                  <a:lnTo>
                    <a:pt x="940" y="475"/>
                  </a:lnTo>
                  <a:lnTo>
                    <a:pt x="936" y="481"/>
                  </a:lnTo>
                  <a:lnTo>
                    <a:pt x="931" y="492"/>
                  </a:lnTo>
                  <a:lnTo>
                    <a:pt x="926" y="504"/>
                  </a:lnTo>
                  <a:lnTo>
                    <a:pt x="922" y="517"/>
                  </a:lnTo>
                  <a:lnTo>
                    <a:pt x="920" y="531"/>
                  </a:lnTo>
                  <a:lnTo>
                    <a:pt x="918" y="546"/>
                  </a:lnTo>
                  <a:lnTo>
                    <a:pt x="917" y="561"/>
                  </a:lnTo>
                  <a:lnTo>
                    <a:pt x="917" y="575"/>
                  </a:lnTo>
                  <a:lnTo>
                    <a:pt x="917" y="590"/>
                  </a:lnTo>
                  <a:lnTo>
                    <a:pt x="917" y="615"/>
                  </a:lnTo>
                  <a:lnTo>
                    <a:pt x="917" y="634"/>
                  </a:lnTo>
                  <a:lnTo>
                    <a:pt x="917" y="654"/>
                  </a:lnTo>
                  <a:lnTo>
                    <a:pt x="918" y="685"/>
                  </a:lnTo>
                  <a:lnTo>
                    <a:pt x="919" y="702"/>
                  </a:lnTo>
                  <a:lnTo>
                    <a:pt x="920" y="717"/>
                  </a:lnTo>
                  <a:lnTo>
                    <a:pt x="921" y="730"/>
                  </a:lnTo>
                  <a:lnTo>
                    <a:pt x="923" y="739"/>
                  </a:lnTo>
                  <a:lnTo>
                    <a:pt x="933" y="758"/>
                  </a:lnTo>
                  <a:lnTo>
                    <a:pt x="947" y="780"/>
                  </a:lnTo>
                  <a:lnTo>
                    <a:pt x="956" y="791"/>
                  </a:lnTo>
                  <a:lnTo>
                    <a:pt x="965" y="803"/>
                  </a:lnTo>
                  <a:lnTo>
                    <a:pt x="975" y="816"/>
                  </a:lnTo>
                  <a:lnTo>
                    <a:pt x="985" y="827"/>
                  </a:lnTo>
                  <a:lnTo>
                    <a:pt x="996" y="838"/>
                  </a:lnTo>
                  <a:lnTo>
                    <a:pt x="1007" y="848"/>
                  </a:lnTo>
                  <a:lnTo>
                    <a:pt x="1019" y="857"/>
                  </a:lnTo>
                  <a:lnTo>
                    <a:pt x="1030" y="865"/>
                  </a:lnTo>
                  <a:lnTo>
                    <a:pt x="1042" y="872"/>
                  </a:lnTo>
                  <a:lnTo>
                    <a:pt x="1054" y="877"/>
                  </a:lnTo>
                  <a:lnTo>
                    <a:pt x="1065" y="880"/>
                  </a:lnTo>
                  <a:lnTo>
                    <a:pt x="1077" y="881"/>
                  </a:lnTo>
                  <a:lnTo>
                    <a:pt x="1090" y="877"/>
                  </a:lnTo>
                  <a:lnTo>
                    <a:pt x="1114" y="865"/>
                  </a:lnTo>
                  <a:lnTo>
                    <a:pt x="1126" y="860"/>
                  </a:lnTo>
                  <a:lnTo>
                    <a:pt x="1140" y="855"/>
                  </a:lnTo>
                  <a:lnTo>
                    <a:pt x="1149" y="852"/>
                  </a:lnTo>
                  <a:lnTo>
                    <a:pt x="1156" y="850"/>
                  </a:lnTo>
                  <a:lnTo>
                    <a:pt x="1166" y="849"/>
                  </a:lnTo>
                  <a:lnTo>
                    <a:pt x="1178" y="849"/>
                  </a:lnTo>
                  <a:lnTo>
                    <a:pt x="1192" y="851"/>
                  </a:lnTo>
                  <a:lnTo>
                    <a:pt x="1208" y="852"/>
                  </a:lnTo>
                  <a:lnTo>
                    <a:pt x="1222" y="854"/>
                  </a:lnTo>
                  <a:lnTo>
                    <a:pt x="1235" y="854"/>
                  </a:lnTo>
                  <a:lnTo>
                    <a:pt x="1240" y="854"/>
                  </a:lnTo>
                  <a:lnTo>
                    <a:pt x="1244" y="853"/>
                  </a:lnTo>
                  <a:lnTo>
                    <a:pt x="1247" y="852"/>
                  </a:lnTo>
                  <a:lnTo>
                    <a:pt x="1249" y="850"/>
                  </a:lnTo>
                  <a:lnTo>
                    <a:pt x="1257" y="842"/>
                  </a:lnTo>
                  <a:lnTo>
                    <a:pt x="1264" y="834"/>
                  </a:lnTo>
                  <a:lnTo>
                    <a:pt x="1269" y="826"/>
                  </a:lnTo>
                  <a:lnTo>
                    <a:pt x="1274" y="818"/>
                  </a:lnTo>
                  <a:lnTo>
                    <a:pt x="1280" y="801"/>
                  </a:lnTo>
                  <a:lnTo>
                    <a:pt x="1285" y="785"/>
                  </a:lnTo>
                  <a:lnTo>
                    <a:pt x="1288" y="768"/>
                  </a:lnTo>
                  <a:lnTo>
                    <a:pt x="1292" y="750"/>
                  </a:lnTo>
                  <a:lnTo>
                    <a:pt x="1296" y="742"/>
                  </a:lnTo>
                  <a:lnTo>
                    <a:pt x="1299" y="733"/>
                  </a:lnTo>
                  <a:lnTo>
                    <a:pt x="1303" y="724"/>
                  </a:lnTo>
                  <a:lnTo>
                    <a:pt x="1309" y="715"/>
                  </a:lnTo>
                  <a:lnTo>
                    <a:pt x="1311" y="712"/>
                  </a:lnTo>
                  <a:lnTo>
                    <a:pt x="1313" y="709"/>
                  </a:lnTo>
                  <a:lnTo>
                    <a:pt x="1315" y="706"/>
                  </a:lnTo>
                  <a:lnTo>
                    <a:pt x="1319" y="703"/>
                  </a:lnTo>
                  <a:lnTo>
                    <a:pt x="1326" y="697"/>
                  </a:lnTo>
                  <a:lnTo>
                    <a:pt x="1336" y="693"/>
                  </a:lnTo>
                  <a:lnTo>
                    <a:pt x="1347" y="690"/>
                  </a:lnTo>
                  <a:lnTo>
                    <a:pt x="1359" y="687"/>
                  </a:lnTo>
                  <a:lnTo>
                    <a:pt x="1373" y="684"/>
                  </a:lnTo>
                  <a:lnTo>
                    <a:pt x="1387" y="682"/>
                  </a:lnTo>
                  <a:lnTo>
                    <a:pt x="1416" y="680"/>
                  </a:lnTo>
                  <a:lnTo>
                    <a:pt x="1446" y="678"/>
                  </a:lnTo>
                  <a:lnTo>
                    <a:pt x="1472" y="678"/>
                  </a:lnTo>
                  <a:lnTo>
                    <a:pt x="1495" y="678"/>
                  </a:lnTo>
                  <a:lnTo>
                    <a:pt x="1506" y="678"/>
                  </a:lnTo>
                  <a:lnTo>
                    <a:pt x="1522" y="678"/>
                  </a:lnTo>
                  <a:lnTo>
                    <a:pt x="1524" y="684"/>
                  </a:lnTo>
                  <a:lnTo>
                    <a:pt x="1528" y="693"/>
                  </a:lnTo>
                  <a:lnTo>
                    <a:pt x="1533" y="703"/>
                  </a:lnTo>
                  <a:lnTo>
                    <a:pt x="1535" y="709"/>
                  </a:lnTo>
                  <a:lnTo>
                    <a:pt x="1526" y="714"/>
                  </a:lnTo>
                  <a:lnTo>
                    <a:pt x="1515" y="720"/>
                  </a:lnTo>
                  <a:lnTo>
                    <a:pt x="1510" y="724"/>
                  </a:lnTo>
                  <a:lnTo>
                    <a:pt x="1503" y="729"/>
                  </a:lnTo>
                  <a:lnTo>
                    <a:pt x="1498" y="735"/>
                  </a:lnTo>
                  <a:lnTo>
                    <a:pt x="1492" y="741"/>
                  </a:lnTo>
                  <a:lnTo>
                    <a:pt x="1487" y="748"/>
                  </a:lnTo>
                  <a:lnTo>
                    <a:pt x="1481" y="758"/>
                  </a:lnTo>
                  <a:lnTo>
                    <a:pt x="1477" y="767"/>
                  </a:lnTo>
                  <a:lnTo>
                    <a:pt x="1473" y="778"/>
                  </a:lnTo>
                  <a:lnTo>
                    <a:pt x="1470" y="791"/>
                  </a:lnTo>
                  <a:lnTo>
                    <a:pt x="1469" y="804"/>
                  </a:lnTo>
                  <a:lnTo>
                    <a:pt x="1468" y="821"/>
                  </a:lnTo>
                  <a:lnTo>
                    <a:pt x="1469" y="838"/>
                  </a:lnTo>
                  <a:lnTo>
                    <a:pt x="1455" y="854"/>
                  </a:lnTo>
                  <a:lnTo>
                    <a:pt x="1444" y="868"/>
                  </a:lnTo>
                  <a:lnTo>
                    <a:pt x="1435" y="878"/>
                  </a:lnTo>
                  <a:lnTo>
                    <a:pt x="1428" y="888"/>
                  </a:lnTo>
                  <a:lnTo>
                    <a:pt x="1414" y="888"/>
                  </a:lnTo>
                  <a:lnTo>
                    <a:pt x="1401" y="888"/>
                  </a:lnTo>
                  <a:lnTo>
                    <a:pt x="1387" y="888"/>
                  </a:lnTo>
                  <a:lnTo>
                    <a:pt x="1369" y="888"/>
                  </a:lnTo>
                  <a:lnTo>
                    <a:pt x="1367" y="888"/>
                  </a:lnTo>
                  <a:lnTo>
                    <a:pt x="1359" y="888"/>
                  </a:lnTo>
                  <a:lnTo>
                    <a:pt x="1349" y="888"/>
                  </a:lnTo>
                  <a:lnTo>
                    <a:pt x="1336" y="88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123" name="Google Shape;1123;p59"/>
            <p:cNvSpPr/>
            <p:nvPr/>
          </p:nvSpPr>
          <p:spPr>
            <a:xfrm>
              <a:off x="2169522" y="4704246"/>
              <a:ext cx="253334" cy="268793"/>
            </a:xfrm>
            <a:custGeom>
              <a:avLst/>
              <a:gdLst/>
              <a:ahLst/>
              <a:cxnLst/>
              <a:rect l="l" t="t" r="r" b="b"/>
              <a:pathLst>
                <a:path w="486" h="505" extrusionOk="0">
                  <a:moveTo>
                    <a:pt x="0" y="166"/>
                  </a:moveTo>
                  <a:lnTo>
                    <a:pt x="7" y="171"/>
                  </a:lnTo>
                  <a:lnTo>
                    <a:pt x="14" y="176"/>
                  </a:lnTo>
                  <a:lnTo>
                    <a:pt x="19" y="181"/>
                  </a:lnTo>
                  <a:lnTo>
                    <a:pt x="24" y="186"/>
                  </a:lnTo>
                  <a:lnTo>
                    <a:pt x="31" y="198"/>
                  </a:lnTo>
                  <a:lnTo>
                    <a:pt x="39" y="210"/>
                  </a:lnTo>
                  <a:lnTo>
                    <a:pt x="44" y="221"/>
                  </a:lnTo>
                  <a:lnTo>
                    <a:pt x="51" y="232"/>
                  </a:lnTo>
                  <a:lnTo>
                    <a:pt x="58" y="242"/>
                  </a:lnTo>
                  <a:lnTo>
                    <a:pt x="66" y="253"/>
                  </a:lnTo>
                  <a:lnTo>
                    <a:pt x="82" y="266"/>
                  </a:lnTo>
                  <a:lnTo>
                    <a:pt x="96" y="276"/>
                  </a:lnTo>
                  <a:lnTo>
                    <a:pt x="111" y="285"/>
                  </a:lnTo>
                  <a:lnTo>
                    <a:pt x="126" y="293"/>
                  </a:lnTo>
                  <a:lnTo>
                    <a:pt x="140" y="299"/>
                  </a:lnTo>
                  <a:lnTo>
                    <a:pt x="155" y="305"/>
                  </a:lnTo>
                  <a:lnTo>
                    <a:pt x="170" y="310"/>
                  </a:lnTo>
                  <a:lnTo>
                    <a:pt x="185" y="314"/>
                  </a:lnTo>
                  <a:lnTo>
                    <a:pt x="215" y="321"/>
                  </a:lnTo>
                  <a:lnTo>
                    <a:pt x="246" y="328"/>
                  </a:lnTo>
                  <a:lnTo>
                    <a:pt x="262" y="332"/>
                  </a:lnTo>
                  <a:lnTo>
                    <a:pt x="278" y="338"/>
                  </a:lnTo>
                  <a:lnTo>
                    <a:pt x="295" y="344"/>
                  </a:lnTo>
                  <a:lnTo>
                    <a:pt x="312" y="351"/>
                  </a:lnTo>
                  <a:lnTo>
                    <a:pt x="307" y="367"/>
                  </a:lnTo>
                  <a:lnTo>
                    <a:pt x="299" y="381"/>
                  </a:lnTo>
                  <a:lnTo>
                    <a:pt x="291" y="394"/>
                  </a:lnTo>
                  <a:lnTo>
                    <a:pt x="284" y="406"/>
                  </a:lnTo>
                  <a:lnTo>
                    <a:pt x="277" y="418"/>
                  </a:lnTo>
                  <a:lnTo>
                    <a:pt x="272" y="430"/>
                  </a:lnTo>
                  <a:lnTo>
                    <a:pt x="269" y="436"/>
                  </a:lnTo>
                  <a:lnTo>
                    <a:pt x="267" y="443"/>
                  </a:lnTo>
                  <a:lnTo>
                    <a:pt x="266" y="449"/>
                  </a:lnTo>
                  <a:lnTo>
                    <a:pt x="266" y="456"/>
                  </a:lnTo>
                  <a:lnTo>
                    <a:pt x="266" y="463"/>
                  </a:lnTo>
                  <a:lnTo>
                    <a:pt x="269" y="471"/>
                  </a:lnTo>
                  <a:lnTo>
                    <a:pt x="273" y="477"/>
                  </a:lnTo>
                  <a:lnTo>
                    <a:pt x="278" y="482"/>
                  </a:lnTo>
                  <a:lnTo>
                    <a:pt x="284" y="487"/>
                  </a:lnTo>
                  <a:lnTo>
                    <a:pt x="291" y="491"/>
                  </a:lnTo>
                  <a:lnTo>
                    <a:pt x="299" y="494"/>
                  </a:lnTo>
                  <a:lnTo>
                    <a:pt x="308" y="497"/>
                  </a:lnTo>
                  <a:lnTo>
                    <a:pt x="325" y="501"/>
                  </a:lnTo>
                  <a:lnTo>
                    <a:pt x="344" y="504"/>
                  </a:lnTo>
                  <a:lnTo>
                    <a:pt x="363" y="505"/>
                  </a:lnTo>
                  <a:lnTo>
                    <a:pt x="379" y="505"/>
                  </a:lnTo>
                  <a:lnTo>
                    <a:pt x="387" y="504"/>
                  </a:lnTo>
                  <a:lnTo>
                    <a:pt x="396" y="502"/>
                  </a:lnTo>
                  <a:lnTo>
                    <a:pt x="406" y="499"/>
                  </a:lnTo>
                  <a:lnTo>
                    <a:pt x="415" y="494"/>
                  </a:lnTo>
                  <a:lnTo>
                    <a:pt x="426" y="488"/>
                  </a:lnTo>
                  <a:lnTo>
                    <a:pt x="436" y="482"/>
                  </a:lnTo>
                  <a:lnTo>
                    <a:pt x="446" y="474"/>
                  </a:lnTo>
                  <a:lnTo>
                    <a:pt x="456" y="465"/>
                  </a:lnTo>
                  <a:lnTo>
                    <a:pt x="465" y="456"/>
                  </a:lnTo>
                  <a:lnTo>
                    <a:pt x="473" y="447"/>
                  </a:lnTo>
                  <a:lnTo>
                    <a:pt x="478" y="437"/>
                  </a:lnTo>
                  <a:lnTo>
                    <a:pt x="482" y="428"/>
                  </a:lnTo>
                  <a:lnTo>
                    <a:pt x="485" y="418"/>
                  </a:lnTo>
                  <a:lnTo>
                    <a:pt x="486" y="407"/>
                  </a:lnTo>
                  <a:lnTo>
                    <a:pt x="485" y="402"/>
                  </a:lnTo>
                  <a:lnTo>
                    <a:pt x="484" y="397"/>
                  </a:lnTo>
                  <a:lnTo>
                    <a:pt x="481" y="393"/>
                  </a:lnTo>
                  <a:lnTo>
                    <a:pt x="478" y="388"/>
                  </a:lnTo>
                  <a:lnTo>
                    <a:pt x="478" y="358"/>
                  </a:lnTo>
                  <a:lnTo>
                    <a:pt x="475" y="345"/>
                  </a:lnTo>
                  <a:lnTo>
                    <a:pt x="473" y="331"/>
                  </a:lnTo>
                  <a:lnTo>
                    <a:pt x="471" y="316"/>
                  </a:lnTo>
                  <a:lnTo>
                    <a:pt x="470" y="299"/>
                  </a:lnTo>
                  <a:lnTo>
                    <a:pt x="468" y="284"/>
                  </a:lnTo>
                  <a:lnTo>
                    <a:pt x="465" y="270"/>
                  </a:lnTo>
                  <a:lnTo>
                    <a:pt x="463" y="263"/>
                  </a:lnTo>
                  <a:lnTo>
                    <a:pt x="461" y="257"/>
                  </a:lnTo>
                  <a:lnTo>
                    <a:pt x="456" y="252"/>
                  </a:lnTo>
                  <a:lnTo>
                    <a:pt x="452" y="247"/>
                  </a:lnTo>
                  <a:lnTo>
                    <a:pt x="446" y="242"/>
                  </a:lnTo>
                  <a:lnTo>
                    <a:pt x="439" y="239"/>
                  </a:lnTo>
                  <a:lnTo>
                    <a:pt x="431" y="236"/>
                  </a:lnTo>
                  <a:lnTo>
                    <a:pt x="422" y="234"/>
                  </a:lnTo>
                  <a:lnTo>
                    <a:pt x="413" y="232"/>
                  </a:lnTo>
                  <a:lnTo>
                    <a:pt x="406" y="229"/>
                  </a:lnTo>
                  <a:lnTo>
                    <a:pt x="398" y="226"/>
                  </a:lnTo>
                  <a:lnTo>
                    <a:pt x="392" y="222"/>
                  </a:lnTo>
                  <a:lnTo>
                    <a:pt x="386" y="216"/>
                  </a:lnTo>
                  <a:lnTo>
                    <a:pt x="378" y="212"/>
                  </a:lnTo>
                  <a:lnTo>
                    <a:pt x="370" y="207"/>
                  </a:lnTo>
                  <a:lnTo>
                    <a:pt x="363" y="203"/>
                  </a:lnTo>
                  <a:lnTo>
                    <a:pt x="346" y="196"/>
                  </a:lnTo>
                  <a:lnTo>
                    <a:pt x="330" y="188"/>
                  </a:lnTo>
                  <a:lnTo>
                    <a:pt x="313" y="182"/>
                  </a:lnTo>
                  <a:lnTo>
                    <a:pt x="298" y="176"/>
                  </a:lnTo>
                  <a:lnTo>
                    <a:pt x="290" y="172"/>
                  </a:lnTo>
                  <a:lnTo>
                    <a:pt x="284" y="169"/>
                  </a:lnTo>
                  <a:lnTo>
                    <a:pt x="278" y="165"/>
                  </a:lnTo>
                  <a:lnTo>
                    <a:pt x="273" y="160"/>
                  </a:lnTo>
                  <a:lnTo>
                    <a:pt x="269" y="158"/>
                  </a:lnTo>
                  <a:lnTo>
                    <a:pt x="266" y="154"/>
                  </a:lnTo>
                  <a:lnTo>
                    <a:pt x="264" y="151"/>
                  </a:lnTo>
                  <a:lnTo>
                    <a:pt x="263" y="146"/>
                  </a:lnTo>
                  <a:lnTo>
                    <a:pt x="262" y="136"/>
                  </a:lnTo>
                  <a:lnTo>
                    <a:pt x="261" y="125"/>
                  </a:lnTo>
                  <a:lnTo>
                    <a:pt x="261" y="113"/>
                  </a:lnTo>
                  <a:lnTo>
                    <a:pt x="262" y="101"/>
                  </a:lnTo>
                  <a:lnTo>
                    <a:pt x="261" y="90"/>
                  </a:lnTo>
                  <a:lnTo>
                    <a:pt x="260" y="81"/>
                  </a:lnTo>
                  <a:lnTo>
                    <a:pt x="258" y="75"/>
                  </a:lnTo>
                  <a:lnTo>
                    <a:pt x="255" y="71"/>
                  </a:lnTo>
                  <a:lnTo>
                    <a:pt x="251" y="67"/>
                  </a:lnTo>
                  <a:lnTo>
                    <a:pt x="246" y="61"/>
                  </a:lnTo>
                  <a:lnTo>
                    <a:pt x="241" y="55"/>
                  </a:lnTo>
                  <a:lnTo>
                    <a:pt x="237" y="47"/>
                  </a:lnTo>
                  <a:lnTo>
                    <a:pt x="235" y="43"/>
                  </a:lnTo>
                  <a:lnTo>
                    <a:pt x="234" y="37"/>
                  </a:lnTo>
                  <a:lnTo>
                    <a:pt x="233" y="32"/>
                  </a:lnTo>
                  <a:lnTo>
                    <a:pt x="233" y="25"/>
                  </a:lnTo>
                  <a:lnTo>
                    <a:pt x="199" y="12"/>
                  </a:lnTo>
                  <a:lnTo>
                    <a:pt x="195" y="12"/>
                  </a:lnTo>
                  <a:lnTo>
                    <a:pt x="190" y="10"/>
                  </a:lnTo>
                  <a:lnTo>
                    <a:pt x="186" y="8"/>
                  </a:lnTo>
                  <a:lnTo>
                    <a:pt x="182" y="6"/>
                  </a:lnTo>
                  <a:lnTo>
                    <a:pt x="177" y="4"/>
                  </a:lnTo>
                  <a:lnTo>
                    <a:pt x="173" y="2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39" y="1"/>
                  </a:lnTo>
                  <a:lnTo>
                    <a:pt x="116" y="2"/>
                  </a:lnTo>
                  <a:lnTo>
                    <a:pt x="92" y="6"/>
                  </a:lnTo>
                  <a:lnTo>
                    <a:pt x="70" y="11"/>
                  </a:lnTo>
                  <a:lnTo>
                    <a:pt x="60" y="14"/>
                  </a:lnTo>
                  <a:lnTo>
                    <a:pt x="50" y="17"/>
                  </a:lnTo>
                  <a:lnTo>
                    <a:pt x="42" y="21"/>
                  </a:lnTo>
                  <a:lnTo>
                    <a:pt x="34" y="27"/>
                  </a:lnTo>
                  <a:lnTo>
                    <a:pt x="28" y="31"/>
                  </a:lnTo>
                  <a:lnTo>
                    <a:pt x="24" y="37"/>
                  </a:lnTo>
                  <a:lnTo>
                    <a:pt x="21" y="43"/>
                  </a:lnTo>
                  <a:lnTo>
                    <a:pt x="20" y="49"/>
                  </a:lnTo>
                  <a:lnTo>
                    <a:pt x="20" y="64"/>
                  </a:lnTo>
                  <a:lnTo>
                    <a:pt x="20" y="74"/>
                  </a:lnTo>
                  <a:lnTo>
                    <a:pt x="0" y="16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124" name="Google Shape;1124;p59"/>
            <p:cNvSpPr/>
            <p:nvPr/>
          </p:nvSpPr>
          <p:spPr>
            <a:xfrm>
              <a:off x="2373333" y="3897867"/>
              <a:ext cx="87619" cy="111058"/>
            </a:xfrm>
            <a:custGeom>
              <a:avLst/>
              <a:gdLst/>
              <a:ahLst/>
              <a:cxnLst/>
              <a:rect l="l" t="t" r="r" b="b"/>
              <a:pathLst>
                <a:path w="166" h="208" extrusionOk="0">
                  <a:moveTo>
                    <a:pt x="7" y="183"/>
                  </a:moveTo>
                  <a:lnTo>
                    <a:pt x="79" y="208"/>
                  </a:lnTo>
                  <a:lnTo>
                    <a:pt x="85" y="207"/>
                  </a:lnTo>
                  <a:lnTo>
                    <a:pt x="90" y="204"/>
                  </a:lnTo>
                  <a:lnTo>
                    <a:pt x="97" y="198"/>
                  </a:lnTo>
                  <a:lnTo>
                    <a:pt x="104" y="192"/>
                  </a:lnTo>
                  <a:lnTo>
                    <a:pt x="117" y="176"/>
                  </a:lnTo>
                  <a:lnTo>
                    <a:pt x="130" y="158"/>
                  </a:lnTo>
                  <a:lnTo>
                    <a:pt x="154" y="122"/>
                  </a:lnTo>
                  <a:lnTo>
                    <a:pt x="166" y="103"/>
                  </a:lnTo>
                  <a:lnTo>
                    <a:pt x="144" y="94"/>
                  </a:lnTo>
                  <a:lnTo>
                    <a:pt x="126" y="84"/>
                  </a:lnTo>
                  <a:lnTo>
                    <a:pt x="108" y="74"/>
                  </a:lnTo>
                  <a:lnTo>
                    <a:pt x="93" y="64"/>
                  </a:lnTo>
                  <a:lnTo>
                    <a:pt x="86" y="58"/>
                  </a:lnTo>
                  <a:lnTo>
                    <a:pt x="81" y="53"/>
                  </a:lnTo>
                  <a:lnTo>
                    <a:pt x="75" y="47"/>
                  </a:lnTo>
                  <a:lnTo>
                    <a:pt x="71" y="40"/>
                  </a:lnTo>
                  <a:lnTo>
                    <a:pt x="67" y="33"/>
                  </a:lnTo>
                  <a:lnTo>
                    <a:pt x="64" y="26"/>
                  </a:lnTo>
                  <a:lnTo>
                    <a:pt x="62" y="18"/>
                  </a:lnTo>
                  <a:lnTo>
                    <a:pt x="60" y="11"/>
                  </a:lnTo>
                  <a:lnTo>
                    <a:pt x="50" y="10"/>
                  </a:lnTo>
                  <a:lnTo>
                    <a:pt x="43" y="8"/>
                  </a:lnTo>
                  <a:lnTo>
                    <a:pt x="40" y="5"/>
                  </a:lnTo>
                  <a:lnTo>
                    <a:pt x="39" y="3"/>
                  </a:lnTo>
                  <a:lnTo>
                    <a:pt x="38" y="1"/>
                  </a:lnTo>
                  <a:lnTo>
                    <a:pt x="36" y="0"/>
                  </a:lnTo>
                  <a:lnTo>
                    <a:pt x="32" y="1"/>
                  </a:lnTo>
                  <a:lnTo>
                    <a:pt x="27" y="5"/>
                  </a:lnTo>
                  <a:lnTo>
                    <a:pt x="20" y="11"/>
                  </a:lnTo>
                  <a:lnTo>
                    <a:pt x="11" y="22"/>
                  </a:lnTo>
                  <a:lnTo>
                    <a:pt x="7" y="29"/>
                  </a:lnTo>
                  <a:lnTo>
                    <a:pt x="4" y="37"/>
                  </a:lnTo>
                  <a:lnTo>
                    <a:pt x="2" y="45"/>
                  </a:lnTo>
                  <a:lnTo>
                    <a:pt x="0" y="54"/>
                  </a:lnTo>
                  <a:lnTo>
                    <a:pt x="0" y="60"/>
                  </a:lnTo>
                  <a:lnTo>
                    <a:pt x="2" y="65"/>
                  </a:lnTo>
                  <a:lnTo>
                    <a:pt x="3" y="70"/>
                  </a:lnTo>
                  <a:lnTo>
                    <a:pt x="5" y="76"/>
                  </a:lnTo>
                  <a:lnTo>
                    <a:pt x="10" y="86"/>
                  </a:lnTo>
                  <a:lnTo>
                    <a:pt x="17" y="98"/>
                  </a:lnTo>
                  <a:lnTo>
                    <a:pt x="22" y="109"/>
                  </a:lnTo>
                  <a:lnTo>
                    <a:pt x="28" y="120"/>
                  </a:lnTo>
                  <a:lnTo>
                    <a:pt x="30" y="126"/>
                  </a:lnTo>
                  <a:lnTo>
                    <a:pt x="32" y="133"/>
                  </a:lnTo>
                  <a:lnTo>
                    <a:pt x="33" y="139"/>
                  </a:lnTo>
                  <a:lnTo>
                    <a:pt x="33" y="147"/>
                  </a:lnTo>
                  <a:lnTo>
                    <a:pt x="32" y="153"/>
                  </a:lnTo>
                  <a:lnTo>
                    <a:pt x="31" y="159"/>
                  </a:lnTo>
                  <a:lnTo>
                    <a:pt x="28" y="165"/>
                  </a:lnTo>
                  <a:lnTo>
                    <a:pt x="25" y="169"/>
                  </a:lnTo>
                  <a:lnTo>
                    <a:pt x="21" y="174"/>
                  </a:lnTo>
                  <a:lnTo>
                    <a:pt x="17" y="177"/>
                  </a:lnTo>
                  <a:lnTo>
                    <a:pt x="11" y="180"/>
                  </a:lnTo>
                  <a:lnTo>
                    <a:pt x="7" y="183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125" name="Google Shape;1125;p59"/>
            <p:cNvSpPr/>
            <p:nvPr/>
          </p:nvSpPr>
          <p:spPr>
            <a:xfrm>
              <a:off x="1790476" y="3450416"/>
              <a:ext cx="83810" cy="59552"/>
            </a:xfrm>
            <a:custGeom>
              <a:avLst/>
              <a:gdLst/>
              <a:ahLst/>
              <a:cxnLst/>
              <a:rect l="l" t="t" r="r" b="b"/>
              <a:pathLst>
                <a:path w="164" h="104" extrusionOk="0">
                  <a:moveTo>
                    <a:pt x="153" y="104"/>
                  </a:moveTo>
                  <a:lnTo>
                    <a:pt x="134" y="102"/>
                  </a:lnTo>
                  <a:lnTo>
                    <a:pt x="110" y="97"/>
                  </a:lnTo>
                  <a:lnTo>
                    <a:pt x="96" y="94"/>
                  </a:lnTo>
                  <a:lnTo>
                    <a:pt x="80" y="93"/>
                  </a:lnTo>
                  <a:lnTo>
                    <a:pt x="73" y="93"/>
                  </a:lnTo>
                  <a:lnTo>
                    <a:pt x="64" y="94"/>
                  </a:lnTo>
                  <a:lnTo>
                    <a:pt x="55" y="96"/>
                  </a:lnTo>
                  <a:lnTo>
                    <a:pt x="47" y="98"/>
                  </a:lnTo>
                  <a:lnTo>
                    <a:pt x="41" y="100"/>
                  </a:lnTo>
                  <a:lnTo>
                    <a:pt x="34" y="100"/>
                  </a:lnTo>
                  <a:lnTo>
                    <a:pt x="27" y="99"/>
                  </a:lnTo>
                  <a:lnTo>
                    <a:pt x="19" y="96"/>
                  </a:lnTo>
                  <a:lnTo>
                    <a:pt x="11" y="92"/>
                  </a:lnTo>
                  <a:lnTo>
                    <a:pt x="6" y="88"/>
                  </a:lnTo>
                  <a:lnTo>
                    <a:pt x="3" y="86"/>
                  </a:lnTo>
                  <a:lnTo>
                    <a:pt x="1" y="84"/>
                  </a:lnTo>
                  <a:lnTo>
                    <a:pt x="0" y="81"/>
                  </a:lnTo>
                  <a:lnTo>
                    <a:pt x="0" y="79"/>
                  </a:lnTo>
                  <a:lnTo>
                    <a:pt x="0" y="76"/>
                  </a:lnTo>
                  <a:lnTo>
                    <a:pt x="1" y="74"/>
                  </a:lnTo>
                  <a:lnTo>
                    <a:pt x="3" y="71"/>
                  </a:lnTo>
                  <a:lnTo>
                    <a:pt x="6" y="70"/>
                  </a:lnTo>
                  <a:lnTo>
                    <a:pt x="12" y="67"/>
                  </a:lnTo>
                  <a:lnTo>
                    <a:pt x="20" y="66"/>
                  </a:lnTo>
                  <a:lnTo>
                    <a:pt x="40" y="66"/>
                  </a:lnTo>
                  <a:lnTo>
                    <a:pt x="61" y="67"/>
                  </a:lnTo>
                  <a:lnTo>
                    <a:pt x="70" y="67"/>
                  </a:lnTo>
                  <a:lnTo>
                    <a:pt x="79" y="67"/>
                  </a:lnTo>
                  <a:lnTo>
                    <a:pt x="87" y="67"/>
                  </a:lnTo>
                  <a:lnTo>
                    <a:pt x="94" y="67"/>
                  </a:lnTo>
                  <a:lnTo>
                    <a:pt x="94" y="56"/>
                  </a:lnTo>
                  <a:lnTo>
                    <a:pt x="94" y="43"/>
                  </a:lnTo>
                  <a:lnTo>
                    <a:pt x="94" y="29"/>
                  </a:lnTo>
                  <a:lnTo>
                    <a:pt x="94" y="18"/>
                  </a:lnTo>
                  <a:lnTo>
                    <a:pt x="79" y="17"/>
                  </a:lnTo>
                  <a:lnTo>
                    <a:pt x="67" y="15"/>
                  </a:lnTo>
                  <a:lnTo>
                    <a:pt x="62" y="13"/>
                  </a:lnTo>
                  <a:lnTo>
                    <a:pt x="57" y="10"/>
                  </a:lnTo>
                  <a:lnTo>
                    <a:pt x="52" y="6"/>
                  </a:lnTo>
                  <a:lnTo>
                    <a:pt x="47" y="0"/>
                  </a:lnTo>
                  <a:lnTo>
                    <a:pt x="146" y="0"/>
                  </a:lnTo>
                  <a:lnTo>
                    <a:pt x="147" y="6"/>
                  </a:lnTo>
                  <a:lnTo>
                    <a:pt x="148" y="13"/>
                  </a:lnTo>
                  <a:lnTo>
                    <a:pt x="150" y="19"/>
                  </a:lnTo>
                  <a:lnTo>
                    <a:pt x="152" y="25"/>
                  </a:lnTo>
                  <a:lnTo>
                    <a:pt x="156" y="35"/>
                  </a:lnTo>
                  <a:lnTo>
                    <a:pt x="159" y="46"/>
                  </a:lnTo>
                  <a:lnTo>
                    <a:pt x="163" y="54"/>
                  </a:lnTo>
                  <a:lnTo>
                    <a:pt x="164" y="62"/>
                  </a:lnTo>
                  <a:lnTo>
                    <a:pt x="163" y="65"/>
                  </a:lnTo>
                  <a:lnTo>
                    <a:pt x="160" y="68"/>
                  </a:lnTo>
                  <a:lnTo>
                    <a:pt x="157" y="71"/>
                  </a:lnTo>
                  <a:lnTo>
                    <a:pt x="153" y="73"/>
                  </a:lnTo>
                  <a:lnTo>
                    <a:pt x="153" y="104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126" name="Google Shape;1126;p59"/>
            <p:cNvSpPr/>
            <p:nvPr/>
          </p:nvSpPr>
          <p:spPr>
            <a:xfrm>
              <a:off x="2230475" y="5837360"/>
              <a:ext cx="28572" cy="57943"/>
            </a:xfrm>
            <a:custGeom>
              <a:avLst/>
              <a:gdLst/>
              <a:ahLst/>
              <a:cxnLst/>
              <a:rect l="l" t="t" r="r" b="b"/>
              <a:pathLst>
                <a:path w="53" h="19" extrusionOk="0">
                  <a:moveTo>
                    <a:pt x="0" y="8"/>
                  </a:moveTo>
                  <a:lnTo>
                    <a:pt x="7" y="13"/>
                  </a:lnTo>
                  <a:lnTo>
                    <a:pt x="14" y="17"/>
                  </a:lnTo>
                  <a:lnTo>
                    <a:pt x="22" y="19"/>
                  </a:lnTo>
                  <a:lnTo>
                    <a:pt x="29" y="19"/>
                  </a:lnTo>
                  <a:lnTo>
                    <a:pt x="35" y="18"/>
                  </a:lnTo>
                  <a:lnTo>
                    <a:pt x="42" y="15"/>
                  </a:lnTo>
                  <a:lnTo>
                    <a:pt x="47" y="12"/>
                  </a:lnTo>
                  <a:lnTo>
                    <a:pt x="53" y="8"/>
                  </a:lnTo>
                  <a:lnTo>
                    <a:pt x="47" y="5"/>
                  </a:lnTo>
                  <a:lnTo>
                    <a:pt x="42" y="2"/>
                  </a:lnTo>
                  <a:lnTo>
                    <a:pt x="35" y="1"/>
                  </a:lnTo>
                  <a:lnTo>
                    <a:pt x="29" y="0"/>
                  </a:lnTo>
                  <a:lnTo>
                    <a:pt x="22" y="0"/>
                  </a:lnTo>
                  <a:lnTo>
                    <a:pt x="14" y="1"/>
                  </a:lnTo>
                  <a:lnTo>
                    <a:pt x="7" y="3"/>
                  </a:lnTo>
                  <a:lnTo>
                    <a:pt x="0" y="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127" name="Google Shape;1127;p59"/>
            <p:cNvSpPr/>
            <p:nvPr/>
          </p:nvSpPr>
          <p:spPr>
            <a:xfrm>
              <a:off x="2188571" y="5816437"/>
              <a:ext cx="41905" cy="59552"/>
            </a:xfrm>
            <a:custGeom>
              <a:avLst/>
              <a:gdLst/>
              <a:ahLst/>
              <a:cxnLst/>
              <a:rect l="l" t="t" r="r" b="b"/>
              <a:pathLst>
                <a:path w="80" h="18" extrusionOk="0">
                  <a:moveTo>
                    <a:pt x="0" y="0"/>
                  </a:moveTo>
                  <a:lnTo>
                    <a:pt x="1" y="6"/>
                  </a:lnTo>
                  <a:lnTo>
                    <a:pt x="5" y="12"/>
                  </a:lnTo>
                  <a:lnTo>
                    <a:pt x="8" y="14"/>
                  </a:lnTo>
                  <a:lnTo>
                    <a:pt x="11" y="16"/>
                  </a:lnTo>
                  <a:lnTo>
                    <a:pt x="15" y="18"/>
                  </a:lnTo>
                  <a:lnTo>
                    <a:pt x="20" y="18"/>
                  </a:lnTo>
                  <a:lnTo>
                    <a:pt x="22" y="15"/>
                  </a:lnTo>
                  <a:lnTo>
                    <a:pt x="24" y="13"/>
                  </a:lnTo>
                  <a:lnTo>
                    <a:pt x="26" y="11"/>
                  </a:lnTo>
                  <a:lnTo>
                    <a:pt x="31" y="10"/>
                  </a:lnTo>
                  <a:lnTo>
                    <a:pt x="38" y="8"/>
                  </a:lnTo>
                  <a:lnTo>
                    <a:pt x="47" y="7"/>
                  </a:lnTo>
                  <a:lnTo>
                    <a:pt x="57" y="7"/>
                  </a:lnTo>
                  <a:lnTo>
                    <a:pt x="66" y="6"/>
                  </a:lnTo>
                  <a:lnTo>
                    <a:pt x="70" y="5"/>
                  </a:lnTo>
                  <a:lnTo>
                    <a:pt x="74" y="4"/>
                  </a:lnTo>
                  <a:lnTo>
                    <a:pt x="77" y="2"/>
                  </a:lnTo>
                  <a:lnTo>
                    <a:pt x="80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128" name="Google Shape;1128;p59"/>
            <p:cNvSpPr/>
            <p:nvPr/>
          </p:nvSpPr>
          <p:spPr>
            <a:xfrm>
              <a:off x="2188571" y="5795512"/>
              <a:ext cx="26667" cy="61162"/>
            </a:xfrm>
            <a:custGeom>
              <a:avLst/>
              <a:gdLst/>
              <a:ahLst/>
              <a:cxnLst/>
              <a:rect l="l" t="t" r="r" b="b"/>
              <a:pathLst>
                <a:path w="46" h="27" extrusionOk="0">
                  <a:moveTo>
                    <a:pt x="20" y="0"/>
                  </a:moveTo>
                  <a:lnTo>
                    <a:pt x="0" y="18"/>
                  </a:lnTo>
                  <a:lnTo>
                    <a:pt x="9" y="22"/>
                  </a:lnTo>
                  <a:lnTo>
                    <a:pt x="16" y="25"/>
                  </a:lnTo>
                  <a:lnTo>
                    <a:pt x="23" y="27"/>
                  </a:lnTo>
                  <a:lnTo>
                    <a:pt x="29" y="27"/>
                  </a:lnTo>
                  <a:lnTo>
                    <a:pt x="33" y="27"/>
                  </a:lnTo>
                  <a:lnTo>
                    <a:pt x="37" y="25"/>
                  </a:lnTo>
                  <a:lnTo>
                    <a:pt x="42" y="22"/>
                  </a:lnTo>
                  <a:lnTo>
                    <a:pt x="46" y="18"/>
                  </a:lnTo>
                  <a:lnTo>
                    <a:pt x="41" y="16"/>
                  </a:lnTo>
                  <a:lnTo>
                    <a:pt x="33" y="11"/>
                  </a:lnTo>
                  <a:lnTo>
                    <a:pt x="26" y="5"/>
                  </a:lnTo>
                  <a:lnTo>
                    <a:pt x="2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129" name="Google Shape;1129;p59"/>
            <p:cNvSpPr/>
            <p:nvPr/>
          </p:nvSpPr>
          <p:spPr>
            <a:xfrm>
              <a:off x="2152379" y="5789075"/>
              <a:ext cx="30476" cy="61162"/>
            </a:xfrm>
            <a:custGeom>
              <a:avLst/>
              <a:gdLst/>
              <a:ahLst/>
              <a:cxnLst/>
              <a:rect l="l" t="t" r="r" b="b"/>
              <a:pathLst>
                <a:path w="54" h="39" extrusionOk="0">
                  <a:moveTo>
                    <a:pt x="34" y="0"/>
                  </a:moveTo>
                  <a:lnTo>
                    <a:pt x="20" y="4"/>
                  </a:lnTo>
                  <a:lnTo>
                    <a:pt x="10" y="10"/>
                  </a:lnTo>
                  <a:lnTo>
                    <a:pt x="6" y="13"/>
                  </a:lnTo>
                  <a:lnTo>
                    <a:pt x="4" y="16"/>
                  </a:lnTo>
                  <a:lnTo>
                    <a:pt x="2" y="20"/>
                  </a:lnTo>
                  <a:lnTo>
                    <a:pt x="0" y="24"/>
                  </a:lnTo>
                  <a:lnTo>
                    <a:pt x="2" y="28"/>
                  </a:lnTo>
                  <a:lnTo>
                    <a:pt x="3" y="32"/>
                  </a:lnTo>
                  <a:lnTo>
                    <a:pt x="5" y="35"/>
                  </a:lnTo>
                  <a:lnTo>
                    <a:pt x="8" y="37"/>
                  </a:lnTo>
                  <a:lnTo>
                    <a:pt x="11" y="38"/>
                  </a:lnTo>
                  <a:lnTo>
                    <a:pt x="16" y="39"/>
                  </a:lnTo>
                  <a:lnTo>
                    <a:pt x="20" y="39"/>
                  </a:lnTo>
                  <a:lnTo>
                    <a:pt x="25" y="39"/>
                  </a:lnTo>
                  <a:lnTo>
                    <a:pt x="30" y="38"/>
                  </a:lnTo>
                  <a:lnTo>
                    <a:pt x="34" y="37"/>
                  </a:lnTo>
                  <a:lnTo>
                    <a:pt x="39" y="35"/>
                  </a:lnTo>
                  <a:lnTo>
                    <a:pt x="43" y="33"/>
                  </a:lnTo>
                  <a:lnTo>
                    <a:pt x="47" y="30"/>
                  </a:lnTo>
                  <a:lnTo>
                    <a:pt x="50" y="26"/>
                  </a:lnTo>
                  <a:lnTo>
                    <a:pt x="52" y="22"/>
                  </a:lnTo>
                  <a:lnTo>
                    <a:pt x="54" y="18"/>
                  </a:lnTo>
                  <a:lnTo>
                    <a:pt x="51" y="17"/>
                  </a:lnTo>
                  <a:lnTo>
                    <a:pt x="48" y="16"/>
                  </a:lnTo>
                  <a:lnTo>
                    <a:pt x="44" y="14"/>
                  </a:lnTo>
                  <a:lnTo>
                    <a:pt x="42" y="11"/>
                  </a:lnTo>
                  <a:lnTo>
                    <a:pt x="39" y="8"/>
                  </a:lnTo>
                  <a:lnTo>
                    <a:pt x="37" y="5"/>
                  </a:lnTo>
                  <a:lnTo>
                    <a:pt x="34" y="2"/>
                  </a:lnTo>
                  <a:lnTo>
                    <a:pt x="34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130" name="Google Shape;1130;p59"/>
            <p:cNvSpPr/>
            <p:nvPr/>
          </p:nvSpPr>
          <p:spPr>
            <a:xfrm>
              <a:off x="2121905" y="5779416"/>
              <a:ext cx="34286" cy="59553"/>
            </a:xfrm>
            <a:custGeom>
              <a:avLst/>
              <a:gdLst/>
              <a:ahLst/>
              <a:cxnLst/>
              <a:rect l="l" t="t" r="r" b="b"/>
              <a:pathLst>
                <a:path w="60" h="15" extrusionOk="0">
                  <a:moveTo>
                    <a:pt x="0" y="11"/>
                  </a:moveTo>
                  <a:lnTo>
                    <a:pt x="10" y="13"/>
                  </a:lnTo>
                  <a:lnTo>
                    <a:pt x="18" y="14"/>
                  </a:lnTo>
                  <a:lnTo>
                    <a:pt x="27" y="15"/>
                  </a:lnTo>
                  <a:lnTo>
                    <a:pt x="35" y="15"/>
                  </a:lnTo>
                  <a:lnTo>
                    <a:pt x="41" y="14"/>
                  </a:lnTo>
                  <a:lnTo>
                    <a:pt x="48" y="12"/>
                  </a:lnTo>
                  <a:lnTo>
                    <a:pt x="55" y="9"/>
                  </a:lnTo>
                  <a:lnTo>
                    <a:pt x="60" y="5"/>
                  </a:lnTo>
                  <a:lnTo>
                    <a:pt x="57" y="3"/>
                  </a:lnTo>
                  <a:lnTo>
                    <a:pt x="54" y="0"/>
                  </a:lnTo>
                  <a:lnTo>
                    <a:pt x="51" y="0"/>
                  </a:lnTo>
                  <a:lnTo>
                    <a:pt x="47" y="0"/>
                  </a:lnTo>
                  <a:lnTo>
                    <a:pt x="40" y="0"/>
                  </a:lnTo>
                  <a:lnTo>
                    <a:pt x="33" y="3"/>
                  </a:lnTo>
                  <a:lnTo>
                    <a:pt x="24" y="6"/>
                  </a:lnTo>
                  <a:lnTo>
                    <a:pt x="16" y="8"/>
                  </a:lnTo>
                  <a:lnTo>
                    <a:pt x="7" y="10"/>
                  </a:lnTo>
                  <a:lnTo>
                    <a:pt x="0" y="1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131" name="Google Shape;1131;p59"/>
            <p:cNvSpPr/>
            <p:nvPr/>
          </p:nvSpPr>
          <p:spPr>
            <a:xfrm>
              <a:off x="2093331" y="5766540"/>
              <a:ext cx="40001" cy="57943"/>
            </a:xfrm>
            <a:custGeom>
              <a:avLst/>
              <a:gdLst/>
              <a:ahLst/>
              <a:cxnLst/>
              <a:rect l="l" t="t" r="r" b="b"/>
              <a:pathLst>
                <a:path w="79" h="32" extrusionOk="0">
                  <a:moveTo>
                    <a:pt x="40" y="0"/>
                  </a:moveTo>
                  <a:lnTo>
                    <a:pt x="34" y="1"/>
                  </a:lnTo>
                  <a:lnTo>
                    <a:pt x="30" y="2"/>
                  </a:lnTo>
                  <a:lnTo>
                    <a:pt x="25" y="4"/>
                  </a:lnTo>
                  <a:lnTo>
                    <a:pt x="20" y="6"/>
                  </a:lnTo>
                  <a:lnTo>
                    <a:pt x="15" y="9"/>
                  </a:lnTo>
                  <a:lnTo>
                    <a:pt x="10" y="11"/>
                  </a:lnTo>
                  <a:lnTo>
                    <a:pt x="5" y="12"/>
                  </a:lnTo>
                  <a:lnTo>
                    <a:pt x="0" y="13"/>
                  </a:lnTo>
                  <a:lnTo>
                    <a:pt x="5" y="21"/>
                  </a:lnTo>
                  <a:lnTo>
                    <a:pt x="10" y="26"/>
                  </a:lnTo>
                  <a:lnTo>
                    <a:pt x="12" y="29"/>
                  </a:lnTo>
                  <a:lnTo>
                    <a:pt x="15" y="31"/>
                  </a:lnTo>
                  <a:lnTo>
                    <a:pt x="18" y="31"/>
                  </a:lnTo>
                  <a:lnTo>
                    <a:pt x="20" y="32"/>
                  </a:lnTo>
                  <a:lnTo>
                    <a:pt x="27" y="31"/>
                  </a:lnTo>
                  <a:lnTo>
                    <a:pt x="34" y="30"/>
                  </a:lnTo>
                  <a:lnTo>
                    <a:pt x="41" y="27"/>
                  </a:lnTo>
                  <a:lnTo>
                    <a:pt x="48" y="24"/>
                  </a:lnTo>
                  <a:lnTo>
                    <a:pt x="62" y="18"/>
                  </a:lnTo>
                  <a:lnTo>
                    <a:pt x="79" y="13"/>
                  </a:lnTo>
                  <a:lnTo>
                    <a:pt x="67" y="6"/>
                  </a:lnTo>
                  <a:lnTo>
                    <a:pt x="58" y="2"/>
                  </a:lnTo>
                  <a:lnTo>
                    <a:pt x="49" y="1"/>
                  </a:lnTo>
                  <a:lnTo>
                    <a:pt x="4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132" name="Google Shape;1132;p59"/>
            <p:cNvSpPr/>
            <p:nvPr/>
          </p:nvSpPr>
          <p:spPr>
            <a:xfrm>
              <a:off x="2085714" y="5747225"/>
              <a:ext cx="36191" cy="57943"/>
            </a:xfrm>
            <a:custGeom>
              <a:avLst/>
              <a:gdLst/>
              <a:ahLst/>
              <a:cxnLst/>
              <a:rect l="l" t="t" r="r" b="b"/>
              <a:pathLst>
                <a:path w="66" h="19" extrusionOk="0">
                  <a:moveTo>
                    <a:pt x="33" y="0"/>
                  </a:moveTo>
                  <a:lnTo>
                    <a:pt x="25" y="1"/>
                  </a:lnTo>
                  <a:lnTo>
                    <a:pt x="19" y="2"/>
                  </a:lnTo>
                  <a:lnTo>
                    <a:pt x="13" y="4"/>
                  </a:lnTo>
                  <a:lnTo>
                    <a:pt x="9" y="7"/>
                  </a:lnTo>
                  <a:lnTo>
                    <a:pt x="5" y="11"/>
                  </a:lnTo>
                  <a:lnTo>
                    <a:pt x="2" y="14"/>
                  </a:lnTo>
                  <a:lnTo>
                    <a:pt x="0" y="17"/>
                  </a:lnTo>
                  <a:lnTo>
                    <a:pt x="0" y="19"/>
                  </a:lnTo>
                  <a:lnTo>
                    <a:pt x="19" y="19"/>
                  </a:lnTo>
                  <a:lnTo>
                    <a:pt x="38" y="19"/>
                  </a:lnTo>
                  <a:lnTo>
                    <a:pt x="46" y="18"/>
                  </a:lnTo>
                  <a:lnTo>
                    <a:pt x="54" y="17"/>
                  </a:lnTo>
                  <a:lnTo>
                    <a:pt x="61" y="15"/>
                  </a:lnTo>
                  <a:lnTo>
                    <a:pt x="66" y="13"/>
                  </a:lnTo>
                  <a:lnTo>
                    <a:pt x="57" y="8"/>
                  </a:lnTo>
                  <a:lnTo>
                    <a:pt x="50" y="4"/>
                  </a:lnTo>
                  <a:lnTo>
                    <a:pt x="42" y="1"/>
                  </a:lnTo>
                  <a:lnTo>
                    <a:pt x="33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133" name="Google Shape;1133;p59"/>
            <p:cNvSpPr/>
            <p:nvPr/>
          </p:nvSpPr>
          <p:spPr>
            <a:xfrm>
              <a:off x="1965713" y="5433367"/>
              <a:ext cx="30476" cy="61162"/>
            </a:xfrm>
            <a:custGeom>
              <a:avLst/>
              <a:gdLst/>
              <a:ahLst/>
              <a:cxnLst/>
              <a:rect l="l" t="t" r="r" b="b"/>
              <a:pathLst>
                <a:path w="53" h="80" extrusionOk="0">
                  <a:moveTo>
                    <a:pt x="13" y="0"/>
                  </a:moveTo>
                  <a:lnTo>
                    <a:pt x="8" y="5"/>
                  </a:lnTo>
                  <a:lnTo>
                    <a:pt x="4" y="10"/>
                  </a:lnTo>
                  <a:lnTo>
                    <a:pt x="2" y="13"/>
                  </a:lnTo>
                  <a:lnTo>
                    <a:pt x="1" y="16"/>
                  </a:lnTo>
                  <a:lnTo>
                    <a:pt x="0" y="20"/>
                  </a:lnTo>
                  <a:lnTo>
                    <a:pt x="0" y="25"/>
                  </a:lnTo>
                  <a:lnTo>
                    <a:pt x="0" y="30"/>
                  </a:lnTo>
                  <a:lnTo>
                    <a:pt x="2" y="39"/>
                  </a:lnTo>
                  <a:lnTo>
                    <a:pt x="6" y="48"/>
                  </a:lnTo>
                  <a:lnTo>
                    <a:pt x="9" y="57"/>
                  </a:lnTo>
                  <a:lnTo>
                    <a:pt x="13" y="66"/>
                  </a:lnTo>
                  <a:lnTo>
                    <a:pt x="20" y="73"/>
                  </a:lnTo>
                  <a:lnTo>
                    <a:pt x="22" y="76"/>
                  </a:lnTo>
                  <a:lnTo>
                    <a:pt x="26" y="78"/>
                  </a:lnTo>
                  <a:lnTo>
                    <a:pt x="30" y="80"/>
                  </a:lnTo>
                  <a:lnTo>
                    <a:pt x="33" y="80"/>
                  </a:lnTo>
                  <a:lnTo>
                    <a:pt x="36" y="79"/>
                  </a:lnTo>
                  <a:lnTo>
                    <a:pt x="38" y="78"/>
                  </a:lnTo>
                  <a:lnTo>
                    <a:pt x="42" y="76"/>
                  </a:lnTo>
                  <a:lnTo>
                    <a:pt x="45" y="73"/>
                  </a:lnTo>
                  <a:lnTo>
                    <a:pt x="48" y="70"/>
                  </a:lnTo>
                  <a:lnTo>
                    <a:pt x="51" y="67"/>
                  </a:lnTo>
                  <a:lnTo>
                    <a:pt x="53" y="64"/>
                  </a:lnTo>
                  <a:lnTo>
                    <a:pt x="53" y="62"/>
                  </a:lnTo>
                  <a:lnTo>
                    <a:pt x="52" y="54"/>
                  </a:lnTo>
                  <a:lnTo>
                    <a:pt x="49" y="47"/>
                  </a:lnTo>
                  <a:lnTo>
                    <a:pt x="46" y="42"/>
                  </a:lnTo>
                  <a:lnTo>
                    <a:pt x="43" y="37"/>
                  </a:lnTo>
                  <a:lnTo>
                    <a:pt x="40" y="32"/>
                  </a:lnTo>
                  <a:lnTo>
                    <a:pt x="36" y="27"/>
                  </a:lnTo>
                  <a:lnTo>
                    <a:pt x="34" y="20"/>
                  </a:lnTo>
                  <a:lnTo>
                    <a:pt x="33" y="12"/>
                  </a:lnTo>
                  <a:lnTo>
                    <a:pt x="33" y="10"/>
                  </a:lnTo>
                  <a:lnTo>
                    <a:pt x="31" y="8"/>
                  </a:lnTo>
                  <a:lnTo>
                    <a:pt x="29" y="6"/>
                  </a:lnTo>
                  <a:lnTo>
                    <a:pt x="25" y="4"/>
                  </a:lnTo>
                  <a:lnTo>
                    <a:pt x="19" y="1"/>
                  </a:lnTo>
                  <a:lnTo>
                    <a:pt x="13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134" name="Google Shape;1134;p59"/>
            <p:cNvSpPr/>
            <p:nvPr/>
          </p:nvSpPr>
          <p:spPr>
            <a:xfrm>
              <a:off x="2001904" y="5529939"/>
              <a:ext cx="20953" cy="54725"/>
            </a:xfrm>
            <a:custGeom>
              <a:avLst/>
              <a:gdLst/>
              <a:ahLst/>
              <a:cxnLst/>
              <a:rect l="l" t="t" r="r" b="b"/>
              <a:pathLst>
                <a:path w="41" h="43" extrusionOk="0">
                  <a:moveTo>
                    <a:pt x="0" y="43"/>
                  </a:moveTo>
                  <a:lnTo>
                    <a:pt x="27" y="43"/>
                  </a:lnTo>
                  <a:lnTo>
                    <a:pt x="41" y="24"/>
                  </a:lnTo>
                  <a:lnTo>
                    <a:pt x="38" y="12"/>
                  </a:lnTo>
                  <a:lnTo>
                    <a:pt x="34" y="0"/>
                  </a:lnTo>
                  <a:lnTo>
                    <a:pt x="27" y="4"/>
                  </a:lnTo>
                  <a:lnTo>
                    <a:pt x="20" y="9"/>
                  </a:lnTo>
                  <a:lnTo>
                    <a:pt x="15" y="14"/>
                  </a:lnTo>
                  <a:lnTo>
                    <a:pt x="10" y="19"/>
                  </a:lnTo>
                  <a:lnTo>
                    <a:pt x="6" y="24"/>
                  </a:lnTo>
                  <a:lnTo>
                    <a:pt x="3" y="30"/>
                  </a:lnTo>
                  <a:lnTo>
                    <a:pt x="1" y="37"/>
                  </a:lnTo>
                  <a:lnTo>
                    <a:pt x="0" y="43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135" name="Google Shape;1135;p59"/>
            <p:cNvSpPr/>
            <p:nvPr/>
          </p:nvSpPr>
          <p:spPr>
            <a:xfrm>
              <a:off x="2007619" y="5552473"/>
              <a:ext cx="9523" cy="59552"/>
            </a:xfrm>
            <a:custGeom>
              <a:avLst/>
              <a:gdLst/>
              <a:ahLst/>
              <a:cxnLst/>
              <a:rect l="l" t="t" r="r" b="b"/>
              <a:pathLst>
                <a:path w="20" h="24" extrusionOk="0">
                  <a:moveTo>
                    <a:pt x="20" y="0"/>
                  </a:moveTo>
                  <a:lnTo>
                    <a:pt x="0" y="0"/>
                  </a:lnTo>
                  <a:lnTo>
                    <a:pt x="1" y="5"/>
                  </a:lnTo>
                  <a:lnTo>
                    <a:pt x="2" y="9"/>
                  </a:lnTo>
                  <a:lnTo>
                    <a:pt x="4" y="13"/>
                  </a:lnTo>
                  <a:lnTo>
                    <a:pt x="7" y="17"/>
                  </a:lnTo>
                  <a:lnTo>
                    <a:pt x="10" y="20"/>
                  </a:lnTo>
                  <a:lnTo>
                    <a:pt x="14" y="22"/>
                  </a:lnTo>
                  <a:lnTo>
                    <a:pt x="17" y="24"/>
                  </a:lnTo>
                  <a:lnTo>
                    <a:pt x="20" y="24"/>
                  </a:lnTo>
                  <a:lnTo>
                    <a:pt x="2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136" name="Google Shape;1136;p59"/>
            <p:cNvSpPr/>
            <p:nvPr/>
          </p:nvSpPr>
          <p:spPr>
            <a:xfrm>
              <a:off x="2024761" y="5615245"/>
              <a:ext cx="20953" cy="61162"/>
            </a:xfrm>
            <a:custGeom>
              <a:avLst/>
              <a:gdLst/>
              <a:ahLst/>
              <a:cxnLst/>
              <a:rect l="l" t="t" r="r" b="b"/>
              <a:pathLst>
                <a:path w="39" h="43" extrusionOk="0">
                  <a:moveTo>
                    <a:pt x="0" y="12"/>
                  </a:moveTo>
                  <a:lnTo>
                    <a:pt x="2" y="17"/>
                  </a:lnTo>
                  <a:lnTo>
                    <a:pt x="6" y="22"/>
                  </a:lnTo>
                  <a:lnTo>
                    <a:pt x="12" y="27"/>
                  </a:lnTo>
                  <a:lnTo>
                    <a:pt x="16" y="32"/>
                  </a:lnTo>
                  <a:lnTo>
                    <a:pt x="23" y="37"/>
                  </a:lnTo>
                  <a:lnTo>
                    <a:pt x="28" y="40"/>
                  </a:lnTo>
                  <a:lnTo>
                    <a:pt x="34" y="43"/>
                  </a:lnTo>
                  <a:lnTo>
                    <a:pt x="39" y="43"/>
                  </a:lnTo>
                  <a:lnTo>
                    <a:pt x="38" y="32"/>
                  </a:lnTo>
                  <a:lnTo>
                    <a:pt x="36" y="19"/>
                  </a:lnTo>
                  <a:lnTo>
                    <a:pt x="34" y="8"/>
                  </a:lnTo>
                  <a:lnTo>
                    <a:pt x="32" y="0"/>
                  </a:lnTo>
                  <a:lnTo>
                    <a:pt x="19" y="3"/>
                  </a:lnTo>
                  <a:lnTo>
                    <a:pt x="6" y="6"/>
                  </a:lnTo>
                  <a:lnTo>
                    <a:pt x="0" y="1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137" name="Google Shape;1137;p59"/>
            <p:cNvSpPr/>
            <p:nvPr/>
          </p:nvSpPr>
          <p:spPr>
            <a:xfrm>
              <a:off x="2009522" y="5628120"/>
              <a:ext cx="32381" cy="59553"/>
            </a:xfrm>
            <a:custGeom>
              <a:avLst/>
              <a:gdLst/>
              <a:ahLst/>
              <a:cxnLst/>
              <a:rect l="l" t="t" r="r" b="b"/>
              <a:pathLst>
                <a:path w="55" h="62" extrusionOk="0">
                  <a:moveTo>
                    <a:pt x="29" y="26"/>
                  </a:moveTo>
                  <a:lnTo>
                    <a:pt x="8" y="0"/>
                  </a:lnTo>
                  <a:lnTo>
                    <a:pt x="4" y="5"/>
                  </a:lnTo>
                  <a:lnTo>
                    <a:pt x="1" y="11"/>
                  </a:lnTo>
                  <a:lnTo>
                    <a:pt x="0" y="16"/>
                  </a:lnTo>
                  <a:lnTo>
                    <a:pt x="0" y="21"/>
                  </a:lnTo>
                  <a:lnTo>
                    <a:pt x="2" y="26"/>
                  </a:lnTo>
                  <a:lnTo>
                    <a:pt x="4" y="31"/>
                  </a:lnTo>
                  <a:lnTo>
                    <a:pt x="8" y="36"/>
                  </a:lnTo>
                  <a:lnTo>
                    <a:pt x="11" y="41"/>
                  </a:lnTo>
                  <a:lnTo>
                    <a:pt x="16" y="45"/>
                  </a:lnTo>
                  <a:lnTo>
                    <a:pt x="21" y="49"/>
                  </a:lnTo>
                  <a:lnTo>
                    <a:pt x="26" y="53"/>
                  </a:lnTo>
                  <a:lnTo>
                    <a:pt x="33" y="56"/>
                  </a:lnTo>
                  <a:lnTo>
                    <a:pt x="38" y="58"/>
                  </a:lnTo>
                  <a:lnTo>
                    <a:pt x="44" y="60"/>
                  </a:lnTo>
                  <a:lnTo>
                    <a:pt x="49" y="61"/>
                  </a:lnTo>
                  <a:lnTo>
                    <a:pt x="55" y="62"/>
                  </a:lnTo>
                  <a:lnTo>
                    <a:pt x="54" y="53"/>
                  </a:lnTo>
                  <a:lnTo>
                    <a:pt x="53" y="46"/>
                  </a:lnTo>
                  <a:lnTo>
                    <a:pt x="49" y="40"/>
                  </a:lnTo>
                  <a:lnTo>
                    <a:pt x="46" y="35"/>
                  </a:lnTo>
                  <a:lnTo>
                    <a:pt x="43" y="31"/>
                  </a:lnTo>
                  <a:lnTo>
                    <a:pt x="38" y="28"/>
                  </a:lnTo>
                  <a:lnTo>
                    <a:pt x="33" y="26"/>
                  </a:lnTo>
                  <a:lnTo>
                    <a:pt x="29" y="2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138" name="Google Shape;1138;p59"/>
            <p:cNvSpPr/>
            <p:nvPr/>
          </p:nvSpPr>
          <p:spPr>
            <a:xfrm>
              <a:off x="2045713" y="5661922"/>
              <a:ext cx="13333" cy="59552"/>
            </a:xfrm>
            <a:custGeom>
              <a:avLst/>
              <a:gdLst/>
              <a:ahLst/>
              <a:cxnLst/>
              <a:rect l="l" t="t" r="r" b="b"/>
              <a:pathLst>
                <a:path w="35" h="43" extrusionOk="0">
                  <a:moveTo>
                    <a:pt x="33" y="13"/>
                  </a:moveTo>
                  <a:lnTo>
                    <a:pt x="7" y="0"/>
                  </a:lnTo>
                  <a:lnTo>
                    <a:pt x="4" y="8"/>
                  </a:lnTo>
                  <a:lnTo>
                    <a:pt x="0" y="19"/>
                  </a:lnTo>
                  <a:lnTo>
                    <a:pt x="2" y="28"/>
                  </a:lnTo>
                  <a:lnTo>
                    <a:pt x="5" y="36"/>
                  </a:lnTo>
                  <a:lnTo>
                    <a:pt x="6" y="39"/>
                  </a:lnTo>
                  <a:lnTo>
                    <a:pt x="8" y="41"/>
                  </a:lnTo>
                  <a:lnTo>
                    <a:pt x="11" y="43"/>
                  </a:lnTo>
                  <a:lnTo>
                    <a:pt x="14" y="43"/>
                  </a:lnTo>
                  <a:lnTo>
                    <a:pt x="18" y="43"/>
                  </a:lnTo>
                  <a:lnTo>
                    <a:pt x="22" y="42"/>
                  </a:lnTo>
                  <a:lnTo>
                    <a:pt x="26" y="41"/>
                  </a:lnTo>
                  <a:lnTo>
                    <a:pt x="28" y="39"/>
                  </a:lnTo>
                  <a:lnTo>
                    <a:pt x="31" y="35"/>
                  </a:lnTo>
                  <a:lnTo>
                    <a:pt x="33" y="30"/>
                  </a:lnTo>
                  <a:lnTo>
                    <a:pt x="35" y="20"/>
                  </a:lnTo>
                  <a:lnTo>
                    <a:pt x="33" y="13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139" name="Google Shape;1139;p59"/>
            <p:cNvSpPr/>
            <p:nvPr/>
          </p:nvSpPr>
          <p:spPr>
            <a:xfrm>
              <a:off x="2041904" y="5695722"/>
              <a:ext cx="24762" cy="56335"/>
            </a:xfrm>
            <a:custGeom>
              <a:avLst/>
              <a:gdLst/>
              <a:ahLst/>
              <a:cxnLst/>
              <a:rect l="l" t="t" r="r" b="b"/>
              <a:pathLst>
                <a:path w="53" h="21" extrusionOk="0">
                  <a:moveTo>
                    <a:pt x="53" y="0"/>
                  </a:moveTo>
                  <a:lnTo>
                    <a:pt x="41" y="1"/>
                  </a:lnTo>
                  <a:lnTo>
                    <a:pt x="32" y="2"/>
                  </a:lnTo>
                  <a:lnTo>
                    <a:pt x="25" y="5"/>
                  </a:lnTo>
                  <a:lnTo>
                    <a:pt x="21" y="7"/>
                  </a:lnTo>
                  <a:lnTo>
                    <a:pt x="17" y="10"/>
                  </a:lnTo>
                  <a:lnTo>
                    <a:pt x="13" y="13"/>
                  </a:lnTo>
                  <a:lnTo>
                    <a:pt x="8" y="16"/>
                  </a:lnTo>
                  <a:lnTo>
                    <a:pt x="0" y="18"/>
                  </a:lnTo>
                  <a:lnTo>
                    <a:pt x="5" y="20"/>
                  </a:lnTo>
                  <a:lnTo>
                    <a:pt x="11" y="21"/>
                  </a:lnTo>
                  <a:lnTo>
                    <a:pt x="17" y="21"/>
                  </a:lnTo>
                  <a:lnTo>
                    <a:pt x="24" y="21"/>
                  </a:lnTo>
                  <a:lnTo>
                    <a:pt x="38" y="19"/>
                  </a:lnTo>
                  <a:lnTo>
                    <a:pt x="53" y="18"/>
                  </a:lnTo>
                  <a:lnTo>
                    <a:pt x="53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140" name="Google Shape;1140;p59"/>
            <p:cNvSpPr/>
            <p:nvPr/>
          </p:nvSpPr>
          <p:spPr>
            <a:xfrm>
              <a:off x="2070476" y="5710207"/>
              <a:ext cx="20953" cy="57943"/>
            </a:xfrm>
            <a:custGeom>
              <a:avLst/>
              <a:gdLst/>
              <a:ahLst/>
              <a:cxnLst/>
              <a:rect l="l" t="t" r="r" b="b"/>
              <a:pathLst>
                <a:path w="43" h="38" extrusionOk="0">
                  <a:moveTo>
                    <a:pt x="22" y="0"/>
                  </a:moveTo>
                  <a:lnTo>
                    <a:pt x="12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0" y="1"/>
                  </a:lnTo>
                  <a:lnTo>
                    <a:pt x="0" y="3"/>
                  </a:lnTo>
                  <a:lnTo>
                    <a:pt x="0" y="6"/>
                  </a:lnTo>
                  <a:lnTo>
                    <a:pt x="1" y="10"/>
                  </a:lnTo>
                  <a:lnTo>
                    <a:pt x="2" y="12"/>
                  </a:lnTo>
                  <a:lnTo>
                    <a:pt x="3" y="18"/>
                  </a:lnTo>
                  <a:lnTo>
                    <a:pt x="5" y="25"/>
                  </a:lnTo>
                  <a:lnTo>
                    <a:pt x="10" y="30"/>
                  </a:lnTo>
                  <a:lnTo>
                    <a:pt x="15" y="34"/>
                  </a:lnTo>
                  <a:lnTo>
                    <a:pt x="21" y="37"/>
                  </a:lnTo>
                  <a:lnTo>
                    <a:pt x="27" y="38"/>
                  </a:lnTo>
                  <a:lnTo>
                    <a:pt x="35" y="38"/>
                  </a:lnTo>
                  <a:lnTo>
                    <a:pt x="43" y="37"/>
                  </a:lnTo>
                  <a:lnTo>
                    <a:pt x="40" y="29"/>
                  </a:lnTo>
                  <a:lnTo>
                    <a:pt x="36" y="23"/>
                  </a:lnTo>
                  <a:lnTo>
                    <a:pt x="33" y="17"/>
                  </a:lnTo>
                  <a:lnTo>
                    <a:pt x="30" y="13"/>
                  </a:lnTo>
                  <a:lnTo>
                    <a:pt x="27" y="10"/>
                  </a:lnTo>
                  <a:lnTo>
                    <a:pt x="24" y="7"/>
                  </a:lnTo>
                  <a:lnTo>
                    <a:pt x="23" y="4"/>
                  </a:lnTo>
                  <a:lnTo>
                    <a:pt x="22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141" name="Google Shape;1141;p59"/>
            <p:cNvSpPr/>
            <p:nvPr/>
          </p:nvSpPr>
          <p:spPr>
            <a:xfrm>
              <a:off x="2072380" y="5739178"/>
              <a:ext cx="7619" cy="57943"/>
            </a:xfrm>
            <a:custGeom>
              <a:avLst/>
              <a:gdLst/>
              <a:ahLst/>
              <a:cxnLst/>
              <a:rect l="l" t="t" r="r" b="b"/>
              <a:pathLst>
                <a:path w="20" h="5" extrusionOk="0">
                  <a:moveTo>
                    <a:pt x="0" y="0"/>
                  </a:moveTo>
                  <a:lnTo>
                    <a:pt x="1" y="2"/>
                  </a:lnTo>
                  <a:lnTo>
                    <a:pt x="2" y="3"/>
                  </a:lnTo>
                  <a:lnTo>
                    <a:pt x="4" y="4"/>
                  </a:lnTo>
                  <a:lnTo>
                    <a:pt x="7" y="5"/>
                  </a:lnTo>
                  <a:lnTo>
                    <a:pt x="11" y="4"/>
                  </a:lnTo>
                  <a:lnTo>
                    <a:pt x="14" y="3"/>
                  </a:lnTo>
                  <a:lnTo>
                    <a:pt x="17" y="2"/>
                  </a:lnTo>
                  <a:lnTo>
                    <a:pt x="20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142" name="Google Shape;1142;p59"/>
            <p:cNvSpPr/>
            <p:nvPr/>
          </p:nvSpPr>
          <p:spPr>
            <a:xfrm>
              <a:off x="2161904" y="5809998"/>
              <a:ext cx="41905" cy="57943"/>
            </a:xfrm>
            <a:custGeom>
              <a:avLst/>
              <a:gdLst/>
              <a:ahLst/>
              <a:cxnLst/>
              <a:rect l="l" t="t" r="r" b="b"/>
              <a:pathLst>
                <a:path w="73" h="22" extrusionOk="0">
                  <a:moveTo>
                    <a:pt x="40" y="0"/>
                  </a:moveTo>
                  <a:lnTo>
                    <a:pt x="32" y="1"/>
                  </a:lnTo>
                  <a:lnTo>
                    <a:pt x="26" y="2"/>
                  </a:lnTo>
                  <a:lnTo>
                    <a:pt x="20" y="5"/>
                  </a:lnTo>
                  <a:lnTo>
                    <a:pt x="15" y="8"/>
                  </a:lnTo>
                  <a:lnTo>
                    <a:pt x="6" y="14"/>
                  </a:lnTo>
                  <a:lnTo>
                    <a:pt x="0" y="19"/>
                  </a:lnTo>
                  <a:lnTo>
                    <a:pt x="20" y="20"/>
                  </a:lnTo>
                  <a:lnTo>
                    <a:pt x="39" y="22"/>
                  </a:lnTo>
                  <a:lnTo>
                    <a:pt x="49" y="22"/>
                  </a:lnTo>
                  <a:lnTo>
                    <a:pt x="57" y="22"/>
                  </a:lnTo>
                  <a:lnTo>
                    <a:pt x="65" y="21"/>
                  </a:lnTo>
                  <a:lnTo>
                    <a:pt x="73" y="19"/>
                  </a:lnTo>
                  <a:lnTo>
                    <a:pt x="64" y="14"/>
                  </a:lnTo>
                  <a:lnTo>
                    <a:pt x="56" y="8"/>
                  </a:lnTo>
                  <a:lnTo>
                    <a:pt x="53" y="5"/>
                  </a:lnTo>
                  <a:lnTo>
                    <a:pt x="49" y="2"/>
                  </a:lnTo>
                  <a:lnTo>
                    <a:pt x="44" y="1"/>
                  </a:lnTo>
                  <a:lnTo>
                    <a:pt x="4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143" name="Google Shape;1143;p59"/>
            <p:cNvSpPr/>
            <p:nvPr/>
          </p:nvSpPr>
          <p:spPr>
            <a:xfrm>
              <a:off x="2207619" y="5750445"/>
              <a:ext cx="148571" cy="101402"/>
            </a:xfrm>
            <a:custGeom>
              <a:avLst/>
              <a:gdLst/>
              <a:ahLst/>
              <a:cxnLst/>
              <a:rect l="l" t="t" r="r" b="b"/>
              <a:pathLst>
                <a:path w="281" h="193" extrusionOk="0">
                  <a:moveTo>
                    <a:pt x="275" y="167"/>
                  </a:moveTo>
                  <a:lnTo>
                    <a:pt x="235" y="168"/>
                  </a:lnTo>
                  <a:lnTo>
                    <a:pt x="202" y="171"/>
                  </a:lnTo>
                  <a:lnTo>
                    <a:pt x="188" y="171"/>
                  </a:lnTo>
                  <a:lnTo>
                    <a:pt x="175" y="169"/>
                  </a:lnTo>
                  <a:lnTo>
                    <a:pt x="168" y="168"/>
                  </a:lnTo>
                  <a:lnTo>
                    <a:pt x="162" y="166"/>
                  </a:lnTo>
                  <a:lnTo>
                    <a:pt x="155" y="164"/>
                  </a:lnTo>
                  <a:lnTo>
                    <a:pt x="149" y="161"/>
                  </a:lnTo>
                  <a:lnTo>
                    <a:pt x="130" y="135"/>
                  </a:lnTo>
                  <a:lnTo>
                    <a:pt x="108" y="103"/>
                  </a:lnTo>
                  <a:lnTo>
                    <a:pt x="104" y="94"/>
                  </a:lnTo>
                  <a:lnTo>
                    <a:pt x="98" y="84"/>
                  </a:lnTo>
                  <a:lnTo>
                    <a:pt x="94" y="74"/>
                  </a:lnTo>
                  <a:lnTo>
                    <a:pt x="90" y="63"/>
                  </a:lnTo>
                  <a:lnTo>
                    <a:pt x="87" y="51"/>
                  </a:lnTo>
                  <a:lnTo>
                    <a:pt x="85" y="39"/>
                  </a:lnTo>
                  <a:lnTo>
                    <a:pt x="83" y="27"/>
                  </a:lnTo>
                  <a:lnTo>
                    <a:pt x="83" y="13"/>
                  </a:lnTo>
                  <a:lnTo>
                    <a:pt x="43" y="0"/>
                  </a:lnTo>
                  <a:lnTo>
                    <a:pt x="30" y="50"/>
                  </a:lnTo>
                  <a:lnTo>
                    <a:pt x="28" y="52"/>
                  </a:lnTo>
                  <a:lnTo>
                    <a:pt x="23" y="56"/>
                  </a:lnTo>
                  <a:lnTo>
                    <a:pt x="18" y="61"/>
                  </a:lnTo>
                  <a:lnTo>
                    <a:pt x="11" y="65"/>
                  </a:lnTo>
                  <a:lnTo>
                    <a:pt x="6" y="69"/>
                  </a:lnTo>
                  <a:lnTo>
                    <a:pt x="1" y="72"/>
                  </a:lnTo>
                  <a:lnTo>
                    <a:pt x="0" y="73"/>
                  </a:lnTo>
                  <a:lnTo>
                    <a:pt x="0" y="74"/>
                  </a:lnTo>
                  <a:lnTo>
                    <a:pt x="1" y="75"/>
                  </a:lnTo>
                  <a:lnTo>
                    <a:pt x="3" y="75"/>
                  </a:lnTo>
                  <a:lnTo>
                    <a:pt x="9" y="81"/>
                  </a:lnTo>
                  <a:lnTo>
                    <a:pt x="23" y="96"/>
                  </a:lnTo>
                  <a:lnTo>
                    <a:pt x="37" y="111"/>
                  </a:lnTo>
                  <a:lnTo>
                    <a:pt x="43" y="118"/>
                  </a:lnTo>
                  <a:lnTo>
                    <a:pt x="45" y="122"/>
                  </a:lnTo>
                  <a:lnTo>
                    <a:pt x="49" y="126"/>
                  </a:lnTo>
                  <a:lnTo>
                    <a:pt x="53" y="129"/>
                  </a:lnTo>
                  <a:lnTo>
                    <a:pt x="57" y="132"/>
                  </a:lnTo>
                  <a:lnTo>
                    <a:pt x="62" y="134"/>
                  </a:lnTo>
                  <a:lnTo>
                    <a:pt x="66" y="135"/>
                  </a:lnTo>
                  <a:lnTo>
                    <a:pt x="71" y="136"/>
                  </a:lnTo>
                  <a:lnTo>
                    <a:pt x="76" y="136"/>
                  </a:lnTo>
                  <a:lnTo>
                    <a:pt x="76" y="141"/>
                  </a:lnTo>
                  <a:lnTo>
                    <a:pt x="77" y="145"/>
                  </a:lnTo>
                  <a:lnTo>
                    <a:pt x="79" y="148"/>
                  </a:lnTo>
                  <a:lnTo>
                    <a:pt x="82" y="150"/>
                  </a:lnTo>
                  <a:lnTo>
                    <a:pt x="86" y="153"/>
                  </a:lnTo>
                  <a:lnTo>
                    <a:pt x="93" y="154"/>
                  </a:lnTo>
                  <a:lnTo>
                    <a:pt x="99" y="154"/>
                  </a:lnTo>
                  <a:lnTo>
                    <a:pt x="104" y="156"/>
                  </a:lnTo>
                  <a:lnTo>
                    <a:pt x="106" y="157"/>
                  </a:lnTo>
                  <a:lnTo>
                    <a:pt x="108" y="160"/>
                  </a:lnTo>
                  <a:lnTo>
                    <a:pt x="109" y="163"/>
                  </a:lnTo>
                  <a:lnTo>
                    <a:pt x="109" y="167"/>
                  </a:lnTo>
                  <a:lnTo>
                    <a:pt x="109" y="179"/>
                  </a:lnTo>
                  <a:lnTo>
                    <a:pt x="111" y="187"/>
                  </a:lnTo>
                  <a:lnTo>
                    <a:pt x="111" y="189"/>
                  </a:lnTo>
                  <a:lnTo>
                    <a:pt x="113" y="191"/>
                  </a:lnTo>
                  <a:lnTo>
                    <a:pt x="115" y="193"/>
                  </a:lnTo>
                  <a:lnTo>
                    <a:pt x="117" y="193"/>
                  </a:lnTo>
                  <a:lnTo>
                    <a:pt x="129" y="193"/>
                  </a:lnTo>
                  <a:lnTo>
                    <a:pt x="149" y="192"/>
                  </a:lnTo>
                  <a:lnTo>
                    <a:pt x="164" y="191"/>
                  </a:lnTo>
                  <a:lnTo>
                    <a:pt x="174" y="190"/>
                  </a:lnTo>
                  <a:lnTo>
                    <a:pt x="180" y="189"/>
                  </a:lnTo>
                  <a:lnTo>
                    <a:pt x="186" y="187"/>
                  </a:lnTo>
                  <a:lnTo>
                    <a:pt x="192" y="186"/>
                  </a:lnTo>
                  <a:lnTo>
                    <a:pt x="200" y="187"/>
                  </a:lnTo>
                  <a:lnTo>
                    <a:pt x="212" y="188"/>
                  </a:lnTo>
                  <a:lnTo>
                    <a:pt x="229" y="192"/>
                  </a:lnTo>
                  <a:lnTo>
                    <a:pt x="281" y="167"/>
                  </a:lnTo>
                  <a:lnTo>
                    <a:pt x="275" y="167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144" name="Google Shape;1144;p59"/>
            <p:cNvSpPr/>
            <p:nvPr/>
          </p:nvSpPr>
          <p:spPr>
            <a:xfrm>
              <a:off x="1670475" y="3485826"/>
              <a:ext cx="62858" cy="59552"/>
            </a:xfrm>
            <a:custGeom>
              <a:avLst/>
              <a:gdLst/>
              <a:ahLst/>
              <a:cxnLst/>
              <a:rect l="l" t="t" r="r" b="b"/>
              <a:pathLst>
                <a:path w="120" h="56" extrusionOk="0">
                  <a:moveTo>
                    <a:pt x="0" y="18"/>
                  </a:moveTo>
                  <a:lnTo>
                    <a:pt x="4" y="26"/>
                  </a:lnTo>
                  <a:lnTo>
                    <a:pt x="10" y="33"/>
                  </a:lnTo>
                  <a:lnTo>
                    <a:pt x="15" y="37"/>
                  </a:lnTo>
                  <a:lnTo>
                    <a:pt x="21" y="41"/>
                  </a:lnTo>
                  <a:lnTo>
                    <a:pt x="27" y="44"/>
                  </a:lnTo>
                  <a:lnTo>
                    <a:pt x="35" y="46"/>
                  </a:lnTo>
                  <a:lnTo>
                    <a:pt x="43" y="48"/>
                  </a:lnTo>
                  <a:lnTo>
                    <a:pt x="51" y="49"/>
                  </a:lnTo>
                  <a:lnTo>
                    <a:pt x="67" y="50"/>
                  </a:lnTo>
                  <a:lnTo>
                    <a:pt x="85" y="51"/>
                  </a:lnTo>
                  <a:lnTo>
                    <a:pt x="102" y="52"/>
                  </a:lnTo>
                  <a:lnTo>
                    <a:pt x="120" y="56"/>
                  </a:lnTo>
                  <a:lnTo>
                    <a:pt x="120" y="37"/>
                  </a:lnTo>
                  <a:lnTo>
                    <a:pt x="111" y="34"/>
                  </a:lnTo>
                  <a:lnTo>
                    <a:pt x="102" y="30"/>
                  </a:lnTo>
                  <a:lnTo>
                    <a:pt x="94" y="24"/>
                  </a:lnTo>
                  <a:lnTo>
                    <a:pt x="88" y="18"/>
                  </a:lnTo>
                  <a:lnTo>
                    <a:pt x="81" y="13"/>
                  </a:lnTo>
                  <a:lnTo>
                    <a:pt x="75" y="7"/>
                  </a:lnTo>
                  <a:lnTo>
                    <a:pt x="67" y="3"/>
                  </a:lnTo>
                  <a:lnTo>
                    <a:pt x="60" y="0"/>
                  </a:lnTo>
                  <a:lnTo>
                    <a:pt x="55" y="1"/>
                  </a:lnTo>
                  <a:lnTo>
                    <a:pt x="48" y="3"/>
                  </a:lnTo>
                  <a:lnTo>
                    <a:pt x="41" y="6"/>
                  </a:lnTo>
                  <a:lnTo>
                    <a:pt x="33" y="9"/>
                  </a:lnTo>
                  <a:lnTo>
                    <a:pt x="24" y="13"/>
                  </a:lnTo>
                  <a:lnTo>
                    <a:pt x="16" y="15"/>
                  </a:lnTo>
                  <a:lnTo>
                    <a:pt x="8" y="18"/>
                  </a:lnTo>
                  <a:lnTo>
                    <a:pt x="0" y="1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145" name="Google Shape;1145;p59"/>
            <p:cNvSpPr/>
            <p:nvPr/>
          </p:nvSpPr>
          <p:spPr>
            <a:xfrm>
              <a:off x="1499047" y="3345794"/>
              <a:ext cx="300952" cy="111059"/>
            </a:xfrm>
            <a:custGeom>
              <a:avLst/>
              <a:gdLst/>
              <a:ahLst/>
              <a:cxnLst/>
              <a:rect l="l" t="t" r="r" b="b"/>
              <a:pathLst>
                <a:path w="574" h="204" extrusionOk="0">
                  <a:moveTo>
                    <a:pt x="142" y="0"/>
                  </a:moveTo>
                  <a:lnTo>
                    <a:pt x="127" y="1"/>
                  </a:lnTo>
                  <a:lnTo>
                    <a:pt x="111" y="3"/>
                  </a:lnTo>
                  <a:lnTo>
                    <a:pt x="95" y="6"/>
                  </a:lnTo>
                  <a:lnTo>
                    <a:pt x="80" y="11"/>
                  </a:lnTo>
                  <a:lnTo>
                    <a:pt x="66" y="16"/>
                  </a:lnTo>
                  <a:lnTo>
                    <a:pt x="52" y="21"/>
                  </a:lnTo>
                  <a:lnTo>
                    <a:pt x="43" y="26"/>
                  </a:lnTo>
                  <a:lnTo>
                    <a:pt x="36" y="31"/>
                  </a:lnTo>
                  <a:lnTo>
                    <a:pt x="30" y="35"/>
                  </a:lnTo>
                  <a:lnTo>
                    <a:pt x="24" y="42"/>
                  </a:lnTo>
                  <a:lnTo>
                    <a:pt x="16" y="51"/>
                  </a:lnTo>
                  <a:lnTo>
                    <a:pt x="10" y="61"/>
                  </a:lnTo>
                  <a:lnTo>
                    <a:pt x="4" y="71"/>
                  </a:lnTo>
                  <a:lnTo>
                    <a:pt x="1" y="79"/>
                  </a:lnTo>
                  <a:lnTo>
                    <a:pt x="0" y="82"/>
                  </a:lnTo>
                  <a:lnTo>
                    <a:pt x="0" y="85"/>
                  </a:lnTo>
                  <a:lnTo>
                    <a:pt x="1" y="86"/>
                  </a:lnTo>
                  <a:lnTo>
                    <a:pt x="3" y="87"/>
                  </a:lnTo>
                  <a:lnTo>
                    <a:pt x="13" y="86"/>
                  </a:lnTo>
                  <a:lnTo>
                    <a:pt x="22" y="85"/>
                  </a:lnTo>
                  <a:lnTo>
                    <a:pt x="29" y="83"/>
                  </a:lnTo>
                  <a:lnTo>
                    <a:pt x="38" y="81"/>
                  </a:lnTo>
                  <a:lnTo>
                    <a:pt x="52" y="75"/>
                  </a:lnTo>
                  <a:lnTo>
                    <a:pt x="66" y="66"/>
                  </a:lnTo>
                  <a:lnTo>
                    <a:pt x="80" y="58"/>
                  </a:lnTo>
                  <a:lnTo>
                    <a:pt x="94" y="50"/>
                  </a:lnTo>
                  <a:lnTo>
                    <a:pt x="102" y="46"/>
                  </a:lnTo>
                  <a:lnTo>
                    <a:pt x="111" y="43"/>
                  </a:lnTo>
                  <a:lnTo>
                    <a:pt x="119" y="40"/>
                  </a:lnTo>
                  <a:lnTo>
                    <a:pt x="129" y="37"/>
                  </a:lnTo>
                  <a:lnTo>
                    <a:pt x="175" y="37"/>
                  </a:lnTo>
                  <a:lnTo>
                    <a:pt x="175" y="43"/>
                  </a:lnTo>
                  <a:lnTo>
                    <a:pt x="176" y="48"/>
                  </a:lnTo>
                  <a:lnTo>
                    <a:pt x="178" y="52"/>
                  </a:lnTo>
                  <a:lnTo>
                    <a:pt x="180" y="55"/>
                  </a:lnTo>
                  <a:lnTo>
                    <a:pt x="181" y="58"/>
                  </a:lnTo>
                  <a:lnTo>
                    <a:pt x="184" y="59"/>
                  </a:lnTo>
                  <a:lnTo>
                    <a:pt x="186" y="60"/>
                  </a:lnTo>
                  <a:lnTo>
                    <a:pt x="190" y="61"/>
                  </a:lnTo>
                  <a:lnTo>
                    <a:pt x="206" y="60"/>
                  </a:lnTo>
                  <a:lnTo>
                    <a:pt x="229" y="61"/>
                  </a:lnTo>
                  <a:lnTo>
                    <a:pt x="250" y="69"/>
                  </a:lnTo>
                  <a:lnTo>
                    <a:pt x="269" y="78"/>
                  </a:lnTo>
                  <a:lnTo>
                    <a:pt x="285" y="86"/>
                  </a:lnTo>
                  <a:lnTo>
                    <a:pt x="302" y="95"/>
                  </a:lnTo>
                  <a:lnTo>
                    <a:pt x="318" y="103"/>
                  </a:lnTo>
                  <a:lnTo>
                    <a:pt x="336" y="111"/>
                  </a:lnTo>
                  <a:lnTo>
                    <a:pt x="354" y="118"/>
                  </a:lnTo>
                  <a:lnTo>
                    <a:pt x="375" y="123"/>
                  </a:lnTo>
                  <a:lnTo>
                    <a:pt x="375" y="129"/>
                  </a:lnTo>
                  <a:lnTo>
                    <a:pt x="376" y="134"/>
                  </a:lnTo>
                  <a:lnTo>
                    <a:pt x="379" y="138"/>
                  </a:lnTo>
                  <a:lnTo>
                    <a:pt x="382" y="142"/>
                  </a:lnTo>
                  <a:lnTo>
                    <a:pt x="388" y="147"/>
                  </a:lnTo>
                  <a:lnTo>
                    <a:pt x="396" y="152"/>
                  </a:lnTo>
                  <a:lnTo>
                    <a:pt x="415" y="159"/>
                  </a:lnTo>
                  <a:lnTo>
                    <a:pt x="428" y="166"/>
                  </a:lnTo>
                  <a:lnTo>
                    <a:pt x="417" y="176"/>
                  </a:lnTo>
                  <a:lnTo>
                    <a:pt x="402" y="191"/>
                  </a:lnTo>
                  <a:lnTo>
                    <a:pt x="404" y="195"/>
                  </a:lnTo>
                  <a:lnTo>
                    <a:pt x="407" y="197"/>
                  </a:lnTo>
                  <a:lnTo>
                    <a:pt x="410" y="199"/>
                  </a:lnTo>
                  <a:lnTo>
                    <a:pt x="414" y="201"/>
                  </a:lnTo>
                  <a:lnTo>
                    <a:pt x="421" y="203"/>
                  </a:lnTo>
                  <a:lnTo>
                    <a:pt x="429" y="204"/>
                  </a:lnTo>
                  <a:lnTo>
                    <a:pt x="445" y="204"/>
                  </a:lnTo>
                  <a:lnTo>
                    <a:pt x="461" y="204"/>
                  </a:lnTo>
                  <a:lnTo>
                    <a:pt x="554" y="191"/>
                  </a:lnTo>
                  <a:lnTo>
                    <a:pt x="555" y="189"/>
                  </a:lnTo>
                  <a:lnTo>
                    <a:pt x="556" y="186"/>
                  </a:lnTo>
                  <a:lnTo>
                    <a:pt x="559" y="183"/>
                  </a:lnTo>
                  <a:lnTo>
                    <a:pt x="562" y="179"/>
                  </a:lnTo>
                  <a:lnTo>
                    <a:pt x="565" y="177"/>
                  </a:lnTo>
                  <a:lnTo>
                    <a:pt x="568" y="174"/>
                  </a:lnTo>
                  <a:lnTo>
                    <a:pt x="572" y="173"/>
                  </a:lnTo>
                  <a:lnTo>
                    <a:pt x="574" y="172"/>
                  </a:lnTo>
                  <a:lnTo>
                    <a:pt x="574" y="161"/>
                  </a:lnTo>
                  <a:lnTo>
                    <a:pt x="574" y="154"/>
                  </a:lnTo>
                  <a:lnTo>
                    <a:pt x="561" y="153"/>
                  </a:lnTo>
                  <a:lnTo>
                    <a:pt x="546" y="151"/>
                  </a:lnTo>
                  <a:lnTo>
                    <a:pt x="532" y="148"/>
                  </a:lnTo>
                  <a:lnTo>
                    <a:pt x="518" y="143"/>
                  </a:lnTo>
                  <a:lnTo>
                    <a:pt x="504" y="138"/>
                  </a:lnTo>
                  <a:lnTo>
                    <a:pt x="489" y="132"/>
                  </a:lnTo>
                  <a:lnTo>
                    <a:pt x="475" y="124"/>
                  </a:lnTo>
                  <a:lnTo>
                    <a:pt x="461" y="116"/>
                  </a:lnTo>
                  <a:lnTo>
                    <a:pt x="433" y="100"/>
                  </a:lnTo>
                  <a:lnTo>
                    <a:pt x="407" y="84"/>
                  </a:lnTo>
                  <a:lnTo>
                    <a:pt x="383" y="68"/>
                  </a:lnTo>
                  <a:lnTo>
                    <a:pt x="362" y="55"/>
                  </a:lnTo>
                  <a:lnTo>
                    <a:pt x="358" y="54"/>
                  </a:lnTo>
                  <a:lnTo>
                    <a:pt x="353" y="52"/>
                  </a:lnTo>
                  <a:lnTo>
                    <a:pt x="348" y="52"/>
                  </a:lnTo>
                  <a:lnTo>
                    <a:pt x="342" y="52"/>
                  </a:lnTo>
                  <a:lnTo>
                    <a:pt x="330" y="52"/>
                  </a:lnTo>
                  <a:lnTo>
                    <a:pt x="318" y="52"/>
                  </a:lnTo>
                  <a:lnTo>
                    <a:pt x="312" y="51"/>
                  </a:lnTo>
                  <a:lnTo>
                    <a:pt x="306" y="50"/>
                  </a:lnTo>
                  <a:lnTo>
                    <a:pt x="302" y="49"/>
                  </a:lnTo>
                  <a:lnTo>
                    <a:pt x="297" y="46"/>
                  </a:lnTo>
                  <a:lnTo>
                    <a:pt x="294" y="43"/>
                  </a:lnTo>
                  <a:lnTo>
                    <a:pt x="291" y="38"/>
                  </a:lnTo>
                  <a:lnTo>
                    <a:pt x="290" y="32"/>
                  </a:lnTo>
                  <a:lnTo>
                    <a:pt x="288" y="25"/>
                  </a:lnTo>
                  <a:lnTo>
                    <a:pt x="142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146" name="Google Shape;1146;p59"/>
            <p:cNvSpPr/>
            <p:nvPr/>
          </p:nvSpPr>
          <p:spPr>
            <a:xfrm>
              <a:off x="1864760" y="3450415"/>
              <a:ext cx="106666" cy="70820"/>
            </a:xfrm>
            <a:custGeom>
              <a:avLst/>
              <a:gdLst/>
              <a:ahLst/>
              <a:cxnLst/>
              <a:rect l="l" t="t" r="r" b="b"/>
              <a:pathLst>
                <a:path w="207" h="129" extrusionOk="0">
                  <a:moveTo>
                    <a:pt x="41" y="129"/>
                  </a:moveTo>
                  <a:lnTo>
                    <a:pt x="50" y="121"/>
                  </a:lnTo>
                  <a:lnTo>
                    <a:pt x="60" y="115"/>
                  </a:lnTo>
                  <a:lnTo>
                    <a:pt x="70" y="110"/>
                  </a:lnTo>
                  <a:lnTo>
                    <a:pt x="81" y="105"/>
                  </a:lnTo>
                  <a:lnTo>
                    <a:pt x="105" y="99"/>
                  </a:lnTo>
                  <a:lnTo>
                    <a:pt x="129" y="92"/>
                  </a:lnTo>
                  <a:lnTo>
                    <a:pt x="152" y="87"/>
                  </a:lnTo>
                  <a:lnTo>
                    <a:pt x="173" y="81"/>
                  </a:lnTo>
                  <a:lnTo>
                    <a:pt x="182" y="77"/>
                  </a:lnTo>
                  <a:lnTo>
                    <a:pt x="191" y="73"/>
                  </a:lnTo>
                  <a:lnTo>
                    <a:pt x="200" y="67"/>
                  </a:lnTo>
                  <a:lnTo>
                    <a:pt x="207" y="61"/>
                  </a:lnTo>
                  <a:lnTo>
                    <a:pt x="198" y="54"/>
                  </a:lnTo>
                  <a:lnTo>
                    <a:pt x="188" y="47"/>
                  </a:lnTo>
                  <a:lnTo>
                    <a:pt x="179" y="42"/>
                  </a:lnTo>
                  <a:lnTo>
                    <a:pt x="169" y="36"/>
                  </a:lnTo>
                  <a:lnTo>
                    <a:pt x="150" y="29"/>
                  </a:lnTo>
                  <a:lnTo>
                    <a:pt x="129" y="23"/>
                  </a:lnTo>
                  <a:lnTo>
                    <a:pt x="107" y="18"/>
                  </a:lnTo>
                  <a:lnTo>
                    <a:pt x="85" y="13"/>
                  </a:lnTo>
                  <a:lnTo>
                    <a:pt x="63" y="7"/>
                  </a:lnTo>
                  <a:lnTo>
                    <a:pt x="41" y="0"/>
                  </a:lnTo>
                  <a:lnTo>
                    <a:pt x="0" y="0"/>
                  </a:lnTo>
                  <a:lnTo>
                    <a:pt x="1" y="6"/>
                  </a:lnTo>
                  <a:lnTo>
                    <a:pt x="2" y="13"/>
                  </a:lnTo>
                  <a:lnTo>
                    <a:pt x="4" y="19"/>
                  </a:lnTo>
                  <a:lnTo>
                    <a:pt x="6" y="25"/>
                  </a:lnTo>
                  <a:lnTo>
                    <a:pt x="10" y="35"/>
                  </a:lnTo>
                  <a:lnTo>
                    <a:pt x="13" y="46"/>
                  </a:lnTo>
                  <a:lnTo>
                    <a:pt x="17" y="54"/>
                  </a:lnTo>
                  <a:lnTo>
                    <a:pt x="18" y="62"/>
                  </a:lnTo>
                  <a:lnTo>
                    <a:pt x="17" y="65"/>
                  </a:lnTo>
                  <a:lnTo>
                    <a:pt x="14" y="68"/>
                  </a:lnTo>
                  <a:lnTo>
                    <a:pt x="11" y="71"/>
                  </a:lnTo>
                  <a:lnTo>
                    <a:pt x="7" y="73"/>
                  </a:lnTo>
                  <a:lnTo>
                    <a:pt x="0" y="104"/>
                  </a:lnTo>
                  <a:lnTo>
                    <a:pt x="4" y="106"/>
                  </a:lnTo>
                  <a:lnTo>
                    <a:pt x="13" y="110"/>
                  </a:lnTo>
                  <a:lnTo>
                    <a:pt x="19" y="113"/>
                  </a:lnTo>
                  <a:lnTo>
                    <a:pt x="25" y="117"/>
                  </a:lnTo>
                  <a:lnTo>
                    <a:pt x="33" y="122"/>
                  </a:lnTo>
                  <a:lnTo>
                    <a:pt x="41" y="12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147" name="Google Shape;1147;p59"/>
            <p:cNvSpPr/>
            <p:nvPr/>
          </p:nvSpPr>
          <p:spPr>
            <a:xfrm>
              <a:off x="1346665" y="3511578"/>
              <a:ext cx="40001" cy="85305"/>
            </a:xfrm>
            <a:custGeom>
              <a:avLst/>
              <a:gdLst/>
              <a:ahLst/>
              <a:cxnLst/>
              <a:rect l="l" t="t" r="r" b="b"/>
              <a:pathLst>
                <a:path w="72" h="154" extrusionOk="0">
                  <a:moveTo>
                    <a:pt x="72" y="0"/>
                  </a:moveTo>
                  <a:lnTo>
                    <a:pt x="69" y="4"/>
                  </a:lnTo>
                  <a:lnTo>
                    <a:pt x="67" y="9"/>
                  </a:lnTo>
                  <a:lnTo>
                    <a:pt x="66" y="13"/>
                  </a:lnTo>
                  <a:lnTo>
                    <a:pt x="66" y="18"/>
                  </a:lnTo>
                  <a:lnTo>
                    <a:pt x="66" y="27"/>
                  </a:lnTo>
                  <a:lnTo>
                    <a:pt x="66" y="37"/>
                  </a:lnTo>
                  <a:lnTo>
                    <a:pt x="69" y="43"/>
                  </a:lnTo>
                  <a:lnTo>
                    <a:pt x="71" y="50"/>
                  </a:lnTo>
                  <a:lnTo>
                    <a:pt x="71" y="57"/>
                  </a:lnTo>
                  <a:lnTo>
                    <a:pt x="71" y="65"/>
                  </a:lnTo>
                  <a:lnTo>
                    <a:pt x="69" y="73"/>
                  </a:lnTo>
                  <a:lnTo>
                    <a:pt x="67" y="82"/>
                  </a:lnTo>
                  <a:lnTo>
                    <a:pt x="65" y="91"/>
                  </a:lnTo>
                  <a:lnTo>
                    <a:pt x="61" y="100"/>
                  </a:lnTo>
                  <a:lnTo>
                    <a:pt x="53" y="116"/>
                  </a:lnTo>
                  <a:lnTo>
                    <a:pt x="44" y="131"/>
                  </a:lnTo>
                  <a:lnTo>
                    <a:pt x="34" y="144"/>
                  </a:lnTo>
                  <a:lnTo>
                    <a:pt x="26" y="154"/>
                  </a:lnTo>
                  <a:lnTo>
                    <a:pt x="26" y="141"/>
                  </a:lnTo>
                  <a:lnTo>
                    <a:pt x="15" y="144"/>
                  </a:lnTo>
                  <a:lnTo>
                    <a:pt x="0" y="148"/>
                  </a:lnTo>
                  <a:lnTo>
                    <a:pt x="3" y="129"/>
                  </a:lnTo>
                  <a:lnTo>
                    <a:pt x="8" y="105"/>
                  </a:lnTo>
                  <a:lnTo>
                    <a:pt x="9" y="92"/>
                  </a:lnTo>
                  <a:lnTo>
                    <a:pt x="12" y="77"/>
                  </a:lnTo>
                  <a:lnTo>
                    <a:pt x="15" y="63"/>
                  </a:lnTo>
                  <a:lnTo>
                    <a:pt x="20" y="49"/>
                  </a:lnTo>
                  <a:lnTo>
                    <a:pt x="20" y="0"/>
                  </a:lnTo>
                  <a:lnTo>
                    <a:pt x="25" y="0"/>
                  </a:lnTo>
                  <a:lnTo>
                    <a:pt x="38" y="0"/>
                  </a:lnTo>
                  <a:lnTo>
                    <a:pt x="56" y="0"/>
                  </a:lnTo>
                  <a:lnTo>
                    <a:pt x="72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148" name="Google Shape;1148;p59"/>
            <p:cNvSpPr/>
            <p:nvPr/>
          </p:nvSpPr>
          <p:spPr>
            <a:xfrm>
              <a:off x="1251428" y="3511577"/>
              <a:ext cx="112381" cy="148078"/>
            </a:xfrm>
            <a:custGeom>
              <a:avLst/>
              <a:gdLst/>
              <a:ahLst/>
              <a:cxnLst/>
              <a:rect l="l" t="t" r="r" b="b"/>
              <a:pathLst>
                <a:path w="214" h="271" extrusionOk="0">
                  <a:moveTo>
                    <a:pt x="7" y="221"/>
                  </a:moveTo>
                  <a:lnTo>
                    <a:pt x="8" y="207"/>
                  </a:lnTo>
                  <a:lnTo>
                    <a:pt x="9" y="192"/>
                  </a:lnTo>
                  <a:lnTo>
                    <a:pt x="12" y="181"/>
                  </a:lnTo>
                  <a:lnTo>
                    <a:pt x="16" y="170"/>
                  </a:lnTo>
                  <a:lnTo>
                    <a:pt x="24" y="148"/>
                  </a:lnTo>
                  <a:lnTo>
                    <a:pt x="34" y="123"/>
                  </a:lnTo>
                  <a:lnTo>
                    <a:pt x="35" y="118"/>
                  </a:lnTo>
                  <a:lnTo>
                    <a:pt x="40" y="114"/>
                  </a:lnTo>
                  <a:lnTo>
                    <a:pt x="44" y="112"/>
                  </a:lnTo>
                  <a:lnTo>
                    <a:pt x="51" y="111"/>
                  </a:lnTo>
                  <a:lnTo>
                    <a:pt x="65" y="111"/>
                  </a:lnTo>
                  <a:lnTo>
                    <a:pt x="82" y="111"/>
                  </a:lnTo>
                  <a:lnTo>
                    <a:pt x="89" y="111"/>
                  </a:lnTo>
                  <a:lnTo>
                    <a:pt x="98" y="111"/>
                  </a:lnTo>
                  <a:lnTo>
                    <a:pt x="106" y="110"/>
                  </a:lnTo>
                  <a:lnTo>
                    <a:pt x="113" y="108"/>
                  </a:lnTo>
                  <a:lnTo>
                    <a:pt x="120" y="105"/>
                  </a:lnTo>
                  <a:lnTo>
                    <a:pt x="125" y="100"/>
                  </a:lnTo>
                  <a:lnTo>
                    <a:pt x="130" y="94"/>
                  </a:lnTo>
                  <a:lnTo>
                    <a:pt x="133" y="85"/>
                  </a:lnTo>
                  <a:lnTo>
                    <a:pt x="113" y="73"/>
                  </a:lnTo>
                  <a:lnTo>
                    <a:pt x="94" y="63"/>
                  </a:lnTo>
                  <a:lnTo>
                    <a:pt x="86" y="58"/>
                  </a:lnTo>
                  <a:lnTo>
                    <a:pt x="79" y="52"/>
                  </a:lnTo>
                  <a:lnTo>
                    <a:pt x="77" y="49"/>
                  </a:lnTo>
                  <a:lnTo>
                    <a:pt x="75" y="45"/>
                  </a:lnTo>
                  <a:lnTo>
                    <a:pt x="74" y="41"/>
                  </a:lnTo>
                  <a:lnTo>
                    <a:pt x="74" y="37"/>
                  </a:lnTo>
                  <a:lnTo>
                    <a:pt x="75" y="34"/>
                  </a:lnTo>
                  <a:lnTo>
                    <a:pt x="77" y="31"/>
                  </a:lnTo>
                  <a:lnTo>
                    <a:pt x="82" y="28"/>
                  </a:lnTo>
                  <a:lnTo>
                    <a:pt x="87" y="25"/>
                  </a:lnTo>
                  <a:lnTo>
                    <a:pt x="101" y="19"/>
                  </a:lnTo>
                  <a:lnTo>
                    <a:pt x="118" y="13"/>
                  </a:lnTo>
                  <a:lnTo>
                    <a:pt x="150" y="3"/>
                  </a:lnTo>
                  <a:lnTo>
                    <a:pt x="167" y="0"/>
                  </a:lnTo>
                  <a:lnTo>
                    <a:pt x="180" y="0"/>
                  </a:lnTo>
                  <a:lnTo>
                    <a:pt x="190" y="0"/>
                  </a:lnTo>
                  <a:lnTo>
                    <a:pt x="198" y="0"/>
                  </a:lnTo>
                  <a:lnTo>
                    <a:pt x="200" y="0"/>
                  </a:lnTo>
                  <a:lnTo>
                    <a:pt x="207" y="49"/>
                  </a:lnTo>
                  <a:lnTo>
                    <a:pt x="202" y="63"/>
                  </a:lnTo>
                  <a:lnTo>
                    <a:pt x="199" y="77"/>
                  </a:lnTo>
                  <a:lnTo>
                    <a:pt x="196" y="92"/>
                  </a:lnTo>
                  <a:lnTo>
                    <a:pt x="195" y="105"/>
                  </a:lnTo>
                  <a:lnTo>
                    <a:pt x="190" y="129"/>
                  </a:lnTo>
                  <a:lnTo>
                    <a:pt x="187" y="148"/>
                  </a:lnTo>
                  <a:lnTo>
                    <a:pt x="202" y="151"/>
                  </a:lnTo>
                  <a:lnTo>
                    <a:pt x="213" y="154"/>
                  </a:lnTo>
                  <a:lnTo>
                    <a:pt x="214" y="158"/>
                  </a:lnTo>
                  <a:lnTo>
                    <a:pt x="214" y="166"/>
                  </a:lnTo>
                  <a:lnTo>
                    <a:pt x="213" y="170"/>
                  </a:lnTo>
                  <a:lnTo>
                    <a:pt x="210" y="174"/>
                  </a:lnTo>
                  <a:lnTo>
                    <a:pt x="209" y="176"/>
                  </a:lnTo>
                  <a:lnTo>
                    <a:pt x="207" y="177"/>
                  </a:lnTo>
                  <a:lnTo>
                    <a:pt x="203" y="178"/>
                  </a:lnTo>
                  <a:lnTo>
                    <a:pt x="200" y="178"/>
                  </a:lnTo>
                  <a:lnTo>
                    <a:pt x="197" y="187"/>
                  </a:lnTo>
                  <a:lnTo>
                    <a:pt x="192" y="196"/>
                  </a:lnTo>
                  <a:lnTo>
                    <a:pt x="188" y="205"/>
                  </a:lnTo>
                  <a:lnTo>
                    <a:pt x="181" y="214"/>
                  </a:lnTo>
                  <a:lnTo>
                    <a:pt x="169" y="229"/>
                  </a:lnTo>
                  <a:lnTo>
                    <a:pt x="155" y="243"/>
                  </a:lnTo>
                  <a:lnTo>
                    <a:pt x="131" y="263"/>
                  </a:lnTo>
                  <a:lnTo>
                    <a:pt x="120" y="271"/>
                  </a:lnTo>
                  <a:lnTo>
                    <a:pt x="103" y="266"/>
                  </a:lnTo>
                  <a:lnTo>
                    <a:pt x="87" y="261"/>
                  </a:lnTo>
                  <a:lnTo>
                    <a:pt x="71" y="254"/>
                  </a:lnTo>
                  <a:lnTo>
                    <a:pt x="55" y="248"/>
                  </a:lnTo>
                  <a:lnTo>
                    <a:pt x="27" y="235"/>
                  </a:lnTo>
                  <a:lnTo>
                    <a:pt x="0" y="221"/>
                  </a:lnTo>
                  <a:lnTo>
                    <a:pt x="7" y="22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149" name="Google Shape;1149;p59"/>
            <p:cNvSpPr/>
            <p:nvPr/>
          </p:nvSpPr>
          <p:spPr>
            <a:xfrm>
              <a:off x="1308570" y="3624245"/>
              <a:ext cx="85715" cy="57943"/>
            </a:xfrm>
            <a:custGeom>
              <a:avLst/>
              <a:gdLst/>
              <a:ahLst/>
              <a:cxnLst/>
              <a:rect l="l" t="t" r="r" b="b"/>
              <a:pathLst>
                <a:path w="153" h="80" extrusionOk="0">
                  <a:moveTo>
                    <a:pt x="60" y="0"/>
                  </a:moveTo>
                  <a:lnTo>
                    <a:pt x="83" y="14"/>
                  </a:lnTo>
                  <a:lnTo>
                    <a:pt x="104" y="24"/>
                  </a:lnTo>
                  <a:lnTo>
                    <a:pt x="115" y="28"/>
                  </a:lnTo>
                  <a:lnTo>
                    <a:pt x="126" y="31"/>
                  </a:lnTo>
                  <a:lnTo>
                    <a:pt x="133" y="32"/>
                  </a:lnTo>
                  <a:lnTo>
                    <a:pt x="139" y="32"/>
                  </a:lnTo>
                  <a:lnTo>
                    <a:pt x="146" y="31"/>
                  </a:lnTo>
                  <a:lnTo>
                    <a:pt x="153" y="30"/>
                  </a:lnTo>
                  <a:lnTo>
                    <a:pt x="153" y="56"/>
                  </a:lnTo>
                  <a:lnTo>
                    <a:pt x="149" y="60"/>
                  </a:lnTo>
                  <a:lnTo>
                    <a:pt x="145" y="65"/>
                  </a:lnTo>
                  <a:lnTo>
                    <a:pt x="138" y="69"/>
                  </a:lnTo>
                  <a:lnTo>
                    <a:pt x="132" y="72"/>
                  </a:lnTo>
                  <a:lnTo>
                    <a:pt x="125" y="75"/>
                  </a:lnTo>
                  <a:lnTo>
                    <a:pt x="119" y="78"/>
                  </a:lnTo>
                  <a:lnTo>
                    <a:pt x="112" y="79"/>
                  </a:lnTo>
                  <a:lnTo>
                    <a:pt x="106" y="80"/>
                  </a:lnTo>
                  <a:lnTo>
                    <a:pt x="90" y="74"/>
                  </a:lnTo>
                  <a:lnTo>
                    <a:pt x="76" y="71"/>
                  </a:lnTo>
                  <a:lnTo>
                    <a:pt x="63" y="69"/>
                  </a:lnTo>
                  <a:lnTo>
                    <a:pt x="50" y="69"/>
                  </a:lnTo>
                  <a:lnTo>
                    <a:pt x="39" y="68"/>
                  </a:lnTo>
                  <a:lnTo>
                    <a:pt x="27" y="67"/>
                  </a:lnTo>
                  <a:lnTo>
                    <a:pt x="14" y="65"/>
                  </a:lnTo>
                  <a:lnTo>
                    <a:pt x="0" y="62"/>
                  </a:lnTo>
                  <a:lnTo>
                    <a:pt x="7" y="58"/>
                  </a:lnTo>
                  <a:lnTo>
                    <a:pt x="23" y="45"/>
                  </a:lnTo>
                  <a:lnTo>
                    <a:pt x="34" y="37"/>
                  </a:lnTo>
                  <a:lnTo>
                    <a:pt x="45" y="28"/>
                  </a:lnTo>
                  <a:lnTo>
                    <a:pt x="56" y="17"/>
                  </a:lnTo>
                  <a:lnTo>
                    <a:pt x="67" y="6"/>
                  </a:lnTo>
                  <a:lnTo>
                    <a:pt x="6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150" name="Google Shape;1150;p59"/>
            <p:cNvSpPr/>
            <p:nvPr/>
          </p:nvSpPr>
          <p:spPr>
            <a:xfrm>
              <a:off x="1346666" y="3585616"/>
              <a:ext cx="171429" cy="88524"/>
            </a:xfrm>
            <a:custGeom>
              <a:avLst/>
              <a:gdLst/>
              <a:ahLst/>
              <a:cxnLst/>
              <a:rect l="l" t="t" r="r" b="b"/>
              <a:pathLst>
                <a:path w="332" h="169" extrusionOk="0">
                  <a:moveTo>
                    <a:pt x="7" y="83"/>
                  </a:moveTo>
                  <a:lnTo>
                    <a:pt x="0" y="77"/>
                  </a:lnTo>
                  <a:lnTo>
                    <a:pt x="23" y="91"/>
                  </a:lnTo>
                  <a:lnTo>
                    <a:pt x="44" y="101"/>
                  </a:lnTo>
                  <a:lnTo>
                    <a:pt x="55" y="105"/>
                  </a:lnTo>
                  <a:lnTo>
                    <a:pt x="66" y="108"/>
                  </a:lnTo>
                  <a:lnTo>
                    <a:pt x="73" y="109"/>
                  </a:lnTo>
                  <a:lnTo>
                    <a:pt x="79" y="109"/>
                  </a:lnTo>
                  <a:lnTo>
                    <a:pt x="86" y="108"/>
                  </a:lnTo>
                  <a:lnTo>
                    <a:pt x="93" y="107"/>
                  </a:lnTo>
                  <a:lnTo>
                    <a:pt x="86" y="139"/>
                  </a:lnTo>
                  <a:lnTo>
                    <a:pt x="90" y="144"/>
                  </a:lnTo>
                  <a:lnTo>
                    <a:pt x="94" y="149"/>
                  </a:lnTo>
                  <a:lnTo>
                    <a:pt x="95" y="154"/>
                  </a:lnTo>
                  <a:lnTo>
                    <a:pt x="97" y="158"/>
                  </a:lnTo>
                  <a:lnTo>
                    <a:pt x="99" y="163"/>
                  </a:lnTo>
                  <a:lnTo>
                    <a:pt x="102" y="166"/>
                  </a:lnTo>
                  <a:lnTo>
                    <a:pt x="107" y="168"/>
                  </a:lnTo>
                  <a:lnTo>
                    <a:pt x="113" y="169"/>
                  </a:lnTo>
                  <a:lnTo>
                    <a:pt x="117" y="169"/>
                  </a:lnTo>
                  <a:lnTo>
                    <a:pt x="120" y="167"/>
                  </a:lnTo>
                  <a:lnTo>
                    <a:pt x="123" y="166"/>
                  </a:lnTo>
                  <a:lnTo>
                    <a:pt x="127" y="163"/>
                  </a:lnTo>
                  <a:lnTo>
                    <a:pt x="132" y="157"/>
                  </a:lnTo>
                  <a:lnTo>
                    <a:pt x="138" y="150"/>
                  </a:lnTo>
                  <a:lnTo>
                    <a:pt x="146" y="136"/>
                  </a:lnTo>
                  <a:lnTo>
                    <a:pt x="153" y="127"/>
                  </a:lnTo>
                  <a:lnTo>
                    <a:pt x="174" y="115"/>
                  </a:lnTo>
                  <a:lnTo>
                    <a:pt x="195" y="105"/>
                  </a:lnTo>
                  <a:lnTo>
                    <a:pt x="214" y="96"/>
                  </a:lnTo>
                  <a:lnTo>
                    <a:pt x="235" y="88"/>
                  </a:lnTo>
                  <a:lnTo>
                    <a:pt x="256" y="80"/>
                  </a:lnTo>
                  <a:lnTo>
                    <a:pt x="279" y="73"/>
                  </a:lnTo>
                  <a:lnTo>
                    <a:pt x="304" y="65"/>
                  </a:lnTo>
                  <a:lnTo>
                    <a:pt x="332" y="58"/>
                  </a:lnTo>
                  <a:lnTo>
                    <a:pt x="332" y="46"/>
                  </a:lnTo>
                  <a:lnTo>
                    <a:pt x="332" y="35"/>
                  </a:lnTo>
                  <a:lnTo>
                    <a:pt x="332" y="22"/>
                  </a:lnTo>
                  <a:lnTo>
                    <a:pt x="332" y="3"/>
                  </a:lnTo>
                  <a:lnTo>
                    <a:pt x="320" y="2"/>
                  </a:lnTo>
                  <a:lnTo>
                    <a:pt x="303" y="2"/>
                  </a:lnTo>
                  <a:lnTo>
                    <a:pt x="283" y="1"/>
                  </a:lnTo>
                  <a:lnTo>
                    <a:pt x="259" y="0"/>
                  </a:lnTo>
                  <a:lnTo>
                    <a:pt x="234" y="0"/>
                  </a:lnTo>
                  <a:lnTo>
                    <a:pt x="208" y="0"/>
                  </a:lnTo>
                  <a:lnTo>
                    <a:pt x="180" y="1"/>
                  </a:lnTo>
                  <a:lnTo>
                    <a:pt x="153" y="3"/>
                  </a:lnTo>
                  <a:lnTo>
                    <a:pt x="131" y="4"/>
                  </a:lnTo>
                  <a:lnTo>
                    <a:pt x="110" y="6"/>
                  </a:lnTo>
                  <a:lnTo>
                    <a:pt x="90" y="10"/>
                  </a:lnTo>
                  <a:lnTo>
                    <a:pt x="73" y="15"/>
                  </a:lnTo>
                  <a:lnTo>
                    <a:pt x="59" y="19"/>
                  </a:lnTo>
                  <a:lnTo>
                    <a:pt x="46" y="22"/>
                  </a:lnTo>
                  <a:lnTo>
                    <a:pt x="42" y="22"/>
                  </a:lnTo>
                  <a:lnTo>
                    <a:pt x="38" y="23"/>
                  </a:lnTo>
                  <a:lnTo>
                    <a:pt x="35" y="23"/>
                  </a:lnTo>
                  <a:lnTo>
                    <a:pt x="33" y="22"/>
                  </a:lnTo>
                  <a:lnTo>
                    <a:pt x="34" y="26"/>
                  </a:lnTo>
                  <a:lnTo>
                    <a:pt x="34" y="34"/>
                  </a:lnTo>
                  <a:lnTo>
                    <a:pt x="33" y="38"/>
                  </a:lnTo>
                  <a:lnTo>
                    <a:pt x="30" y="42"/>
                  </a:lnTo>
                  <a:lnTo>
                    <a:pt x="29" y="44"/>
                  </a:lnTo>
                  <a:lnTo>
                    <a:pt x="27" y="45"/>
                  </a:lnTo>
                  <a:lnTo>
                    <a:pt x="23" y="46"/>
                  </a:lnTo>
                  <a:lnTo>
                    <a:pt x="20" y="46"/>
                  </a:lnTo>
                  <a:lnTo>
                    <a:pt x="19" y="55"/>
                  </a:lnTo>
                  <a:lnTo>
                    <a:pt x="16" y="63"/>
                  </a:lnTo>
                  <a:lnTo>
                    <a:pt x="11" y="72"/>
                  </a:lnTo>
                  <a:lnTo>
                    <a:pt x="7" y="77"/>
                  </a:lnTo>
                  <a:lnTo>
                    <a:pt x="7" y="83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151" name="Google Shape;1151;p59"/>
            <p:cNvSpPr/>
            <p:nvPr/>
          </p:nvSpPr>
          <p:spPr>
            <a:xfrm>
              <a:off x="1367618" y="3616196"/>
              <a:ext cx="150476" cy="123935"/>
            </a:xfrm>
            <a:custGeom>
              <a:avLst/>
              <a:gdLst/>
              <a:ahLst/>
              <a:cxnLst/>
              <a:rect l="l" t="t" r="r" b="b"/>
              <a:pathLst>
                <a:path w="286" h="235" extrusionOk="0">
                  <a:moveTo>
                    <a:pt x="40" y="81"/>
                  </a:moveTo>
                  <a:lnTo>
                    <a:pt x="44" y="86"/>
                  </a:lnTo>
                  <a:lnTo>
                    <a:pt x="48" y="91"/>
                  </a:lnTo>
                  <a:lnTo>
                    <a:pt x="49" y="96"/>
                  </a:lnTo>
                  <a:lnTo>
                    <a:pt x="51" y="100"/>
                  </a:lnTo>
                  <a:lnTo>
                    <a:pt x="53" y="105"/>
                  </a:lnTo>
                  <a:lnTo>
                    <a:pt x="56" y="108"/>
                  </a:lnTo>
                  <a:lnTo>
                    <a:pt x="61" y="110"/>
                  </a:lnTo>
                  <a:lnTo>
                    <a:pt x="67" y="111"/>
                  </a:lnTo>
                  <a:lnTo>
                    <a:pt x="71" y="111"/>
                  </a:lnTo>
                  <a:lnTo>
                    <a:pt x="74" y="109"/>
                  </a:lnTo>
                  <a:lnTo>
                    <a:pt x="77" y="108"/>
                  </a:lnTo>
                  <a:lnTo>
                    <a:pt x="81" y="105"/>
                  </a:lnTo>
                  <a:lnTo>
                    <a:pt x="86" y="99"/>
                  </a:lnTo>
                  <a:lnTo>
                    <a:pt x="92" y="92"/>
                  </a:lnTo>
                  <a:lnTo>
                    <a:pt x="100" y="78"/>
                  </a:lnTo>
                  <a:lnTo>
                    <a:pt x="107" y="69"/>
                  </a:lnTo>
                  <a:lnTo>
                    <a:pt x="128" y="57"/>
                  </a:lnTo>
                  <a:lnTo>
                    <a:pt x="149" y="47"/>
                  </a:lnTo>
                  <a:lnTo>
                    <a:pt x="168" y="38"/>
                  </a:lnTo>
                  <a:lnTo>
                    <a:pt x="189" y="30"/>
                  </a:lnTo>
                  <a:lnTo>
                    <a:pt x="210" y="22"/>
                  </a:lnTo>
                  <a:lnTo>
                    <a:pt x="233" y="15"/>
                  </a:lnTo>
                  <a:lnTo>
                    <a:pt x="258" y="7"/>
                  </a:lnTo>
                  <a:lnTo>
                    <a:pt x="286" y="0"/>
                  </a:lnTo>
                  <a:lnTo>
                    <a:pt x="286" y="11"/>
                  </a:lnTo>
                  <a:lnTo>
                    <a:pt x="284" y="21"/>
                  </a:lnTo>
                  <a:lnTo>
                    <a:pt x="282" y="32"/>
                  </a:lnTo>
                  <a:lnTo>
                    <a:pt x="279" y="44"/>
                  </a:lnTo>
                  <a:lnTo>
                    <a:pt x="272" y="70"/>
                  </a:lnTo>
                  <a:lnTo>
                    <a:pt x="263" y="97"/>
                  </a:lnTo>
                  <a:lnTo>
                    <a:pt x="254" y="128"/>
                  </a:lnTo>
                  <a:lnTo>
                    <a:pt x="246" y="158"/>
                  </a:lnTo>
                  <a:lnTo>
                    <a:pt x="244" y="174"/>
                  </a:lnTo>
                  <a:lnTo>
                    <a:pt x="242" y="190"/>
                  </a:lnTo>
                  <a:lnTo>
                    <a:pt x="240" y="206"/>
                  </a:lnTo>
                  <a:lnTo>
                    <a:pt x="240" y="222"/>
                  </a:lnTo>
                  <a:lnTo>
                    <a:pt x="146" y="216"/>
                  </a:lnTo>
                  <a:lnTo>
                    <a:pt x="142" y="216"/>
                  </a:lnTo>
                  <a:lnTo>
                    <a:pt x="138" y="218"/>
                  </a:lnTo>
                  <a:lnTo>
                    <a:pt x="134" y="220"/>
                  </a:lnTo>
                  <a:lnTo>
                    <a:pt x="132" y="223"/>
                  </a:lnTo>
                  <a:lnTo>
                    <a:pt x="128" y="229"/>
                  </a:lnTo>
                  <a:lnTo>
                    <a:pt x="127" y="235"/>
                  </a:lnTo>
                  <a:lnTo>
                    <a:pt x="117" y="226"/>
                  </a:lnTo>
                  <a:lnTo>
                    <a:pt x="109" y="217"/>
                  </a:lnTo>
                  <a:lnTo>
                    <a:pt x="101" y="208"/>
                  </a:lnTo>
                  <a:lnTo>
                    <a:pt x="94" y="199"/>
                  </a:lnTo>
                  <a:lnTo>
                    <a:pt x="81" y="180"/>
                  </a:lnTo>
                  <a:lnTo>
                    <a:pt x="69" y="160"/>
                  </a:lnTo>
                  <a:lnTo>
                    <a:pt x="62" y="150"/>
                  </a:lnTo>
                  <a:lnTo>
                    <a:pt x="55" y="142"/>
                  </a:lnTo>
                  <a:lnTo>
                    <a:pt x="49" y="133"/>
                  </a:lnTo>
                  <a:lnTo>
                    <a:pt x="41" y="125"/>
                  </a:lnTo>
                  <a:lnTo>
                    <a:pt x="32" y="117"/>
                  </a:lnTo>
                  <a:lnTo>
                    <a:pt x="22" y="110"/>
                  </a:lnTo>
                  <a:lnTo>
                    <a:pt x="13" y="104"/>
                  </a:lnTo>
                  <a:lnTo>
                    <a:pt x="0" y="99"/>
                  </a:lnTo>
                  <a:lnTo>
                    <a:pt x="6" y="98"/>
                  </a:lnTo>
                  <a:lnTo>
                    <a:pt x="13" y="97"/>
                  </a:lnTo>
                  <a:lnTo>
                    <a:pt x="19" y="94"/>
                  </a:lnTo>
                  <a:lnTo>
                    <a:pt x="26" y="91"/>
                  </a:lnTo>
                  <a:lnTo>
                    <a:pt x="32" y="88"/>
                  </a:lnTo>
                  <a:lnTo>
                    <a:pt x="39" y="84"/>
                  </a:lnTo>
                  <a:lnTo>
                    <a:pt x="43" y="79"/>
                  </a:lnTo>
                  <a:lnTo>
                    <a:pt x="47" y="75"/>
                  </a:lnTo>
                  <a:lnTo>
                    <a:pt x="40" y="8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152" name="Google Shape;1152;p59"/>
            <p:cNvSpPr/>
            <p:nvPr/>
          </p:nvSpPr>
          <p:spPr>
            <a:xfrm>
              <a:off x="1428572" y="3730474"/>
              <a:ext cx="100952" cy="101401"/>
            </a:xfrm>
            <a:custGeom>
              <a:avLst/>
              <a:gdLst/>
              <a:ahLst/>
              <a:cxnLst/>
              <a:rect l="l" t="t" r="r" b="b"/>
              <a:pathLst>
                <a:path w="205" h="191" extrusionOk="0">
                  <a:moveTo>
                    <a:pt x="205" y="185"/>
                  </a:moveTo>
                  <a:lnTo>
                    <a:pt x="188" y="185"/>
                  </a:lnTo>
                  <a:lnTo>
                    <a:pt x="181" y="185"/>
                  </a:lnTo>
                  <a:lnTo>
                    <a:pt x="175" y="185"/>
                  </a:lnTo>
                  <a:lnTo>
                    <a:pt x="165" y="185"/>
                  </a:lnTo>
                  <a:lnTo>
                    <a:pt x="158" y="185"/>
                  </a:lnTo>
                  <a:lnTo>
                    <a:pt x="151" y="182"/>
                  </a:lnTo>
                  <a:lnTo>
                    <a:pt x="144" y="180"/>
                  </a:lnTo>
                  <a:lnTo>
                    <a:pt x="140" y="177"/>
                  </a:lnTo>
                  <a:lnTo>
                    <a:pt x="136" y="173"/>
                  </a:lnTo>
                  <a:lnTo>
                    <a:pt x="132" y="168"/>
                  </a:lnTo>
                  <a:lnTo>
                    <a:pt x="129" y="163"/>
                  </a:lnTo>
                  <a:lnTo>
                    <a:pt x="127" y="158"/>
                  </a:lnTo>
                  <a:lnTo>
                    <a:pt x="120" y="147"/>
                  </a:lnTo>
                  <a:lnTo>
                    <a:pt x="114" y="136"/>
                  </a:lnTo>
                  <a:lnTo>
                    <a:pt x="110" y="131"/>
                  </a:lnTo>
                  <a:lnTo>
                    <a:pt x="105" y="125"/>
                  </a:lnTo>
                  <a:lnTo>
                    <a:pt x="99" y="121"/>
                  </a:lnTo>
                  <a:lnTo>
                    <a:pt x="93" y="117"/>
                  </a:lnTo>
                  <a:lnTo>
                    <a:pt x="93" y="126"/>
                  </a:lnTo>
                  <a:lnTo>
                    <a:pt x="93" y="136"/>
                  </a:lnTo>
                  <a:lnTo>
                    <a:pt x="90" y="135"/>
                  </a:lnTo>
                  <a:lnTo>
                    <a:pt x="86" y="133"/>
                  </a:lnTo>
                  <a:lnTo>
                    <a:pt x="84" y="130"/>
                  </a:lnTo>
                  <a:lnTo>
                    <a:pt x="80" y="124"/>
                  </a:lnTo>
                  <a:lnTo>
                    <a:pt x="72" y="113"/>
                  </a:lnTo>
                  <a:lnTo>
                    <a:pt x="64" y="100"/>
                  </a:lnTo>
                  <a:lnTo>
                    <a:pt x="56" y="87"/>
                  </a:lnTo>
                  <a:lnTo>
                    <a:pt x="46" y="74"/>
                  </a:lnTo>
                  <a:lnTo>
                    <a:pt x="41" y="67"/>
                  </a:lnTo>
                  <a:lnTo>
                    <a:pt x="36" y="62"/>
                  </a:lnTo>
                  <a:lnTo>
                    <a:pt x="31" y="58"/>
                  </a:lnTo>
                  <a:lnTo>
                    <a:pt x="26" y="55"/>
                  </a:lnTo>
                  <a:lnTo>
                    <a:pt x="26" y="60"/>
                  </a:lnTo>
                  <a:lnTo>
                    <a:pt x="27" y="64"/>
                  </a:lnTo>
                  <a:lnTo>
                    <a:pt x="29" y="69"/>
                  </a:lnTo>
                  <a:lnTo>
                    <a:pt x="31" y="74"/>
                  </a:lnTo>
                  <a:lnTo>
                    <a:pt x="34" y="78"/>
                  </a:lnTo>
                  <a:lnTo>
                    <a:pt x="37" y="81"/>
                  </a:lnTo>
                  <a:lnTo>
                    <a:pt x="41" y="84"/>
                  </a:lnTo>
                  <a:lnTo>
                    <a:pt x="46" y="87"/>
                  </a:lnTo>
                  <a:lnTo>
                    <a:pt x="46" y="105"/>
                  </a:lnTo>
                  <a:lnTo>
                    <a:pt x="19" y="105"/>
                  </a:lnTo>
                  <a:lnTo>
                    <a:pt x="13" y="98"/>
                  </a:lnTo>
                  <a:lnTo>
                    <a:pt x="8" y="91"/>
                  </a:lnTo>
                  <a:lnTo>
                    <a:pt x="4" y="84"/>
                  </a:lnTo>
                  <a:lnTo>
                    <a:pt x="2" y="77"/>
                  </a:lnTo>
                  <a:lnTo>
                    <a:pt x="0" y="60"/>
                  </a:lnTo>
                  <a:lnTo>
                    <a:pt x="0" y="43"/>
                  </a:lnTo>
                  <a:lnTo>
                    <a:pt x="0" y="38"/>
                  </a:lnTo>
                  <a:lnTo>
                    <a:pt x="1" y="31"/>
                  </a:lnTo>
                  <a:lnTo>
                    <a:pt x="3" y="28"/>
                  </a:lnTo>
                  <a:lnTo>
                    <a:pt x="5" y="25"/>
                  </a:lnTo>
                  <a:lnTo>
                    <a:pt x="8" y="22"/>
                  </a:lnTo>
                  <a:lnTo>
                    <a:pt x="13" y="19"/>
                  </a:lnTo>
                  <a:lnTo>
                    <a:pt x="14" y="13"/>
                  </a:lnTo>
                  <a:lnTo>
                    <a:pt x="18" y="7"/>
                  </a:lnTo>
                  <a:lnTo>
                    <a:pt x="20" y="4"/>
                  </a:lnTo>
                  <a:lnTo>
                    <a:pt x="24" y="2"/>
                  </a:lnTo>
                  <a:lnTo>
                    <a:pt x="28" y="0"/>
                  </a:lnTo>
                  <a:lnTo>
                    <a:pt x="32" y="0"/>
                  </a:lnTo>
                  <a:lnTo>
                    <a:pt x="126" y="6"/>
                  </a:lnTo>
                  <a:lnTo>
                    <a:pt x="126" y="13"/>
                  </a:lnTo>
                  <a:lnTo>
                    <a:pt x="127" y="21"/>
                  </a:lnTo>
                  <a:lnTo>
                    <a:pt x="128" y="29"/>
                  </a:lnTo>
                  <a:lnTo>
                    <a:pt x="130" y="37"/>
                  </a:lnTo>
                  <a:lnTo>
                    <a:pt x="136" y="53"/>
                  </a:lnTo>
                  <a:lnTo>
                    <a:pt x="143" y="70"/>
                  </a:lnTo>
                  <a:lnTo>
                    <a:pt x="153" y="87"/>
                  </a:lnTo>
                  <a:lnTo>
                    <a:pt x="165" y="102"/>
                  </a:lnTo>
                  <a:lnTo>
                    <a:pt x="171" y="110"/>
                  </a:lnTo>
                  <a:lnTo>
                    <a:pt x="177" y="117"/>
                  </a:lnTo>
                  <a:lnTo>
                    <a:pt x="185" y="123"/>
                  </a:lnTo>
                  <a:lnTo>
                    <a:pt x="192" y="130"/>
                  </a:lnTo>
                  <a:lnTo>
                    <a:pt x="191" y="137"/>
                  </a:lnTo>
                  <a:lnTo>
                    <a:pt x="189" y="143"/>
                  </a:lnTo>
                  <a:lnTo>
                    <a:pt x="189" y="149"/>
                  </a:lnTo>
                  <a:lnTo>
                    <a:pt x="189" y="156"/>
                  </a:lnTo>
                  <a:lnTo>
                    <a:pt x="192" y="171"/>
                  </a:lnTo>
                  <a:lnTo>
                    <a:pt x="192" y="191"/>
                  </a:lnTo>
                  <a:lnTo>
                    <a:pt x="192" y="185"/>
                  </a:lnTo>
                  <a:lnTo>
                    <a:pt x="205" y="18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153" name="Google Shape;1153;p59"/>
            <p:cNvSpPr/>
            <p:nvPr/>
          </p:nvSpPr>
          <p:spPr>
            <a:xfrm>
              <a:off x="1525714" y="3785200"/>
              <a:ext cx="171429" cy="80477"/>
            </a:xfrm>
            <a:custGeom>
              <a:avLst/>
              <a:gdLst/>
              <a:ahLst/>
              <a:cxnLst/>
              <a:rect l="l" t="t" r="r" b="b"/>
              <a:pathLst>
                <a:path w="329" h="154" extrusionOk="0">
                  <a:moveTo>
                    <a:pt x="3" y="73"/>
                  </a:moveTo>
                  <a:lnTo>
                    <a:pt x="3" y="58"/>
                  </a:lnTo>
                  <a:lnTo>
                    <a:pt x="0" y="47"/>
                  </a:lnTo>
                  <a:lnTo>
                    <a:pt x="0" y="42"/>
                  </a:lnTo>
                  <a:lnTo>
                    <a:pt x="0" y="37"/>
                  </a:lnTo>
                  <a:lnTo>
                    <a:pt x="2" y="31"/>
                  </a:lnTo>
                  <a:lnTo>
                    <a:pt x="3" y="25"/>
                  </a:lnTo>
                  <a:lnTo>
                    <a:pt x="17" y="33"/>
                  </a:lnTo>
                  <a:lnTo>
                    <a:pt x="30" y="39"/>
                  </a:lnTo>
                  <a:lnTo>
                    <a:pt x="36" y="41"/>
                  </a:lnTo>
                  <a:lnTo>
                    <a:pt x="42" y="42"/>
                  </a:lnTo>
                  <a:lnTo>
                    <a:pt x="49" y="43"/>
                  </a:lnTo>
                  <a:lnTo>
                    <a:pt x="56" y="43"/>
                  </a:lnTo>
                  <a:lnTo>
                    <a:pt x="67" y="43"/>
                  </a:lnTo>
                  <a:lnTo>
                    <a:pt x="77" y="41"/>
                  </a:lnTo>
                  <a:lnTo>
                    <a:pt x="86" y="39"/>
                  </a:lnTo>
                  <a:lnTo>
                    <a:pt x="95" y="36"/>
                  </a:lnTo>
                  <a:lnTo>
                    <a:pt x="110" y="30"/>
                  </a:lnTo>
                  <a:lnTo>
                    <a:pt x="126" y="21"/>
                  </a:lnTo>
                  <a:lnTo>
                    <a:pt x="140" y="13"/>
                  </a:lnTo>
                  <a:lnTo>
                    <a:pt x="154" y="6"/>
                  </a:lnTo>
                  <a:lnTo>
                    <a:pt x="162" y="4"/>
                  </a:lnTo>
                  <a:lnTo>
                    <a:pt x="171" y="2"/>
                  </a:lnTo>
                  <a:lnTo>
                    <a:pt x="179" y="0"/>
                  </a:lnTo>
                  <a:lnTo>
                    <a:pt x="189" y="0"/>
                  </a:lnTo>
                  <a:lnTo>
                    <a:pt x="203" y="0"/>
                  </a:lnTo>
                  <a:lnTo>
                    <a:pt x="214" y="3"/>
                  </a:lnTo>
                  <a:lnTo>
                    <a:pt x="224" y="6"/>
                  </a:lnTo>
                  <a:lnTo>
                    <a:pt x="234" y="10"/>
                  </a:lnTo>
                  <a:lnTo>
                    <a:pt x="243" y="15"/>
                  </a:lnTo>
                  <a:lnTo>
                    <a:pt x="251" y="21"/>
                  </a:lnTo>
                  <a:lnTo>
                    <a:pt x="259" y="28"/>
                  </a:lnTo>
                  <a:lnTo>
                    <a:pt x="266" y="34"/>
                  </a:lnTo>
                  <a:lnTo>
                    <a:pt x="280" y="46"/>
                  </a:lnTo>
                  <a:lnTo>
                    <a:pt x="295" y="57"/>
                  </a:lnTo>
                  <a:lnTo>
                    <a:pt x="302" y="61"/>
                  </a:lnTo>
                  <a:lnTo>
                    <a:pt x="310" y="64"/>
                  </a:lnTo>
                  <a:lnTo>
                    <a:pt x="319" y="67"/>
                  </a:lnTo>
                  <a:lnTo>
                    <a:pt x="329" y="67"/>
                  </a:lnTo>
                  <a:lnTo>
                    <a:pt x="313" y="82"/>
                  </a:lnTo>
                  <a:lnTo>
                    <a:pt x="301" y="94"/>
                  </a:lnTo>
                  <a:lnTo>
                    <a:pt x="293" y="106"/>
                  </a:lnTo>
                  <a:lnTo>
                    <a:pt x="286" y="117"/>
                  </a:lnTo>
                  <a:lnTo>
                    <a:pt x="277" y="138"/>
                  </a:lnTo>
                  <a:lnTo>
                    <a:pt x="268" y="154"/>
                  </a:lnTo>
                  <a:lnTo>
                    <a:pt x="265" y="153"/>
                  </a:lnTo>
                  <a:lnTo>
                    <a:pt x="260" y="150"/>
                  </a:lnTo>
                  <a:lnTo>
                    <a:pt x="253" y="146"/>
                  </a:lnTo>
                  <a:lnTo>
                    <a:pt x="246" y="141"/>
                  </a:lnTo>
                  <a:lnTo>
                    <a:pt x="240" y="136"/>
                  </a:lnTo>
                  <a:lnTo>
                    <a:pt x="234" y="130"/>
                  </a:lnTo>
                  <a:lnTo>
                    <a:pt x="230" y="126"/>
                  </a:lnTo>
                  <a:lnTo>
                    <a:pt x="229" y="123"/>
                  </a:lnTo>
                  <a:lnTo>
                    <a:pt x="230" y="114"/>
                  </a:lnTo>
                  <a:lnTo>
                    <a:pt x="232" y="107"/>
                  </a:lnTo>
                  <a:lnTo>
                    <a:pt x="235" y="100"/>
                  </a:lnTo>
                  <a:lnTo>
                    <a:pt x="240" y="95"/>
                  </a:lnTo>
                  <a:lnTo>
                    <a:pt x="249" y="86"/>
                  </a:lnTo>
                  <a:lnTo>
                    <a:pt x="255" y="80"/>
                  </a:lnTo>
                  <a:lnTo>
                    <a:pt x="233" y="68"/>
                  </a:lnTo>
                  <a:lnTo>
                    <a:pt x="215" y="60"/>
                  </a:lnTo>
                  <a:lnTo>
                    <a:pt x="207" y="55"/>
                  </a:lnTo>
                  <a:lnTo>
                    <a:pt x="200" y="49"/>
                  </a:lnTo>
                  <a:lnTo>
                    <a:pt x="195" y="41"/>
                  </a:lnTo>
                  <a:lnTo>
                    <a:pt x="189" y="31"/>
                  </a:lnTo>
                  <a:lnTo>
                    <a:pt x="179" y="34"/>
                  </a:lnTo>
                  <a:lnTo>
                    <a:pt x="171" y="37"/>
                  </a:lnTo>
                  <a:lnTo>
                    <a:pt x="163" y="41"/>
                  </a:lnTo>
                  <a:lnTo>
                    <a:pt x="156" y="45"/>
                  </a:lnTo>
                  <a:lnTo>
                    <a:pt x="150" y="50"/>
                  </a:lnTo>
                  <a:lnTo>
                    <a:pt x="144" y="55"/>
                  </a:lnTo>
                  <a:lnTo>
                    <a:pt x="140" y="61"/>
                  </a:lnTo>
                  <a:lnTo>
                    <a:pt x="136" y="67"/>
                  </a:lnTo>
                  <a:lnTo>
                    <a:pt x="132" y="74"/>
                  </a:lnTo>
                  <a:lnTo>
                    <a:pt x="130" y="81"/>
                  </a:lnTo>
                  <a:lnTo>
                    <a:pt x="128" y="88"/>
                  </a:lnTo>
                  <a:lnTo>
                    <a:pt x="126" y="95"/>
                  </a:lnTo>
                  <a:lnTo>
                    <a:pt x="123" y="109"/>
                  </a:lnTo>
                  <a:lnTo>
                    <a:pt x="122" y="123"/>
                  </a:lnTo>
                  <a:lnTo>
                    <a:pt x="122" y="125"/>
                  </a:lnTo>
                  <a:lnTo>
                    <a:pt x="120" y="127"/>
                  </a:lnTo>
                  <a:lnTo>
                    <a:pt x="118" y="129"/>
                  </a:lnTo>
                  <a:lnTo>
                    <a:pt x="115" y="131"/>
                  </a:lnTo>
                  <a:lnTo>
                    <a:pt x="108" y="135"/>
                  </a:lnTo>
                  <a:lnTo>
                    <a:pt x="103" y="136"/>
                  </a:lnTo>
                  <a:lnTo>
                    <a:pt x="96" y="135"/>
                  </a:lnTo>
                  <a:lnTo>
                    <a:pt x="89" y="132"/>
                  </a:lnTo>
                  <a:lnTo>
                    <a:pt x="83" y="129"/>
                  </a:lnTo>
                  <a:lnTo>
                    <a:pt x="77" y="125"/>
                  </a:lnTo>
                  <a:lnTo>
                    <a:pt x="66" y="116"/>
                  </a:lnTo>
                  <a:lnTo>
                    <a:pt x="58" y="105"/>
                  </a:lnTo>
                  <a:lnTo>
                    <a:pt x="48" y="94"/>
                  </a:lnTo>
                  <a:lnTo>
                    <a:pt x="38" y="84"/>
                  </a:lnTo>
                  <a:lnTo>
                    <a:pt x="33" y="80"/>
                  </a:lnTo>
                  <a:lnTo>
                    <a:pt x="28" y="76"/>
                  </a:lnTo>
                  <a:lnTo>
                    <a:pt x="22" y="74"/>
                  </a:lnTo>
                  <a:lnTo>
                    <a:pt x="16" y="73"/>
                  </a:lnTo>
                  <a:lnTo>
                    <a:pt x="3" y="73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154" name="Google Shape;1154;p59"/>
            <p:cNvSpPr/>
            <p:nvPr/>
          </p:nvSpPr>
          <p:spPr>
            <a:xfrm>
              <a:off x="2342856" y="5056735"/>
              <a:ext cx="160000" cy="157735"/>
            </a:xfrm>
            <a:custGeom>
              <a:avLst/>
              <a:gdLst/>
              <a:ahLst/>
              <a:cxnLst/>
              <a:rect l="l" t="t" r="r" b="b"/>
              <a:pathLst>
                <a:path w="306" h="293" extrusionOk="0">
                  <a:moveTo>
                    <a:pt x="300" y="169"/>
                  </a:moveTo>
                  <a:lnTo>
                    <a:pt x="297" y="181"/>
                  </a:lnTo>
                  <a:lnTo>
                    <a:pt x="297" y="185"/>
                  </a:lnTo>
                  <a:lnTo>
                    <a:pt x="296" y="185"/>
                  </a:lnTo>
                  <a:lnTo>
                    <a:pt x="294" y="187"/>
                  </a:lnTo>
                  <a:lnTo>
                    <a:pt x="291" y="194"/>
                  </a:lnTo>
                  <a:lnTo>
                    <a:pt x="286" y="197"/>
                  </a:lnTo>
                  <a:lnTo>
                    <a:pt x="282" y="199"/>
                  </a:lnTo>
                  <a:lnTo>
                    <a:pt x="276" y="200"/>
                  </a:lnTo>
                  <a:lnTo>
                    <a:pt x="272" y="201"/>
                  </a:lnTo>
                  <a:lnTo>
                    <a:pt x="267" y="203"/>
                  </a:lnTo>
                  <a:lnTo>
                    <a:pt x="263" y="207"/>
                  </a:lnTo>
                  <a:lnTo>
                    <a:pt x="260" y="212"/>
                  </a:lnTo>
                  <a:lnTo>
                    <a:pt x="253" y="229"/>
                  </a:lnTo>
                  <a:lnTo>
                    <a:pt x="248" y="242"/>
                  </a:lnTo>
                  <a:lnTo>
                    <a:pt x="242" y="254"/>
                  </a:lnTo>
                  <a:lnTo>
                    <a:pt x="236" y="263"/>
                  </a:lnTo>
                  <a:lnTo>
                    <a:pt x="231" y="267"/>
                  </a:lnTo>
                  <a:lnTo>
                    <a:pt x="227" y="270"/>
                  </a:lnTo>
                  <a:lnTo>
                    <a:pt x="221" y="273"/>
                  </a:lnTo>
                  <a:lnTo>
                    <a:pt x="215" y="276"/>
                  </a:lnTo>
                  <a:lnTo>
                    <a:pt x="200" y="281"/>
                  </a:lnTo>
                  <a:lnTo>
                    <a:pt x="181" y="286"/>
                  </a:lnTo>
                  <a:lnTo>
                    <a:pt x="164" y="290"/>
                  </a:lnTo>
                  <a:lnTo>
                    <a:pt x="148" y="292"/>
                  </a:lnTo>
                  <a:lnTo>
                    <a:pt x="139" y="293"/>
                  </a:lnTo>
                  <a:lnTo>
                    <a:pt x="130" y="293"/>
                  </a:lnTo>
                  <a:lnTo>
                    <a:pt x="123" y="293"/>
                  </a:lnTo>
                  <a:lnTo>
                    <a:pt x="114" y="292"/>
                  </a:lnTo>
                  <a:lnTo>
                    <a:pt x="106" y="290"/>
                  </a:lnTo>
                  <a:lnTo>
                    <a:pt x="98" y="288"/>
                  </a:lnTo>
                  <a:lnTo>
                    <a:pt x="92" y="286"/>
                  </a:lnTo>
                  <a:lnTo>
                    <a:pt x="85" y="282"/>
                  </a:lnTo>
                  <a:lnTo>
                    <a:pt x="80" y="278"/>
                  </a:lnTo>
                  <a:lnTo>
                    <a:pt x="74" y="274"/>
                  </a:lnTo>
                  <a:lnTo>
                    <a:pt x="71" y="268"/>
                  </a:lnTo>
                  <a:lnTo>
                    <a:pt x="68" y="262"/>
                  </a:lnTo>
                  <a:lnTo>
                    <a:pt x="1" y="236"/>
                  </a:lnTo>
                  <a:lnTo>
                    <a:pt x="1" y="119"/>
                  </a:lnTo>
                  <a:lnTo>
                    <a:pt x="0" y="88"/>
                  </a:lnTo>
                  <a:lnTo>
                    <a:pt x="0" y="56"/>
                  </a:lnTo>
                  <a:lnTo>
                    <a:pt x="1" y="49"/>
                  </a:lnTo>
                  <a:lnTo>
                    <a:pt x="2" y="42"/>
                  </a:lnTo>
                  <a:lnTo>
                    <a:pt x="4" y="35"/>
                  </a:lnTo>
                  <a:lnTo>
                    <a:pt x="6" y="28"/>
                  </a:lnTo>
                  <a:lnTo>
                    <a:pt x="11" y="21"/>
                  </a:lnTo>
                  <a:lnTo>
                    <a:pt x="15" y="14"/>
                  </a:lnTo>
                  <a:lnTo>
                    <a:pt x="20" y="8"/>
                  </a:lnTo>
                  <a:lnTo>
                    <a:pt x="28" y="2"/>
                  </a:lnTo>
                  <a:lnTo>
                    <a:pt x="41" y="2"/>
                  </a:lnTo>
                  <a:lnTo>
                    <a:pt x="48" y="0"/>
                  </a:lnTo>
                  <a:lnTo>
                    <a:pt x="53" y="0"/>
                  </a:lnTo>
                  <a:lnTo>
                    <a:pt x="68" y="2"/>
                  </a:lnTo>
                  <a:lnTo>
                    <a:pt x="72" y="6"/>
                  </a:lnTo>
                  <a:lnTo>
                    <a:pt x="76" y="7"/>
                  </a:lnTo>
                  <a:lnTo>
                    <a:pt x="80" y="7"/>
                  </a:lnTo>
                  <a:lnTo>
                    <a:pt x="82" y="6"/>
                  </a:lnTo>
                  <a:lnTo>
                    <a:pt x="84" y="4"/>
                  </a:lnTo>
                  <a:lnTo>
                    <a:pt x="86" y="4"/>
                  </a:lnTo>
                  <a:lnTo>
                    <a:pt x="87" y="5"/>
                  </a:lnTo>
                  <a:lnTo>
                    <a:pt x="87" y="9"/>
                  </a:lnTo>
                  <a:lnTo>
                    <a:pt x="90" y="11"/>
                  </a:lnTo>
                  <a:lnTo>
                    <a:pt x="94" y="15"/>
                  </a:lnTo>
                  <a:lnTo>
                    <a:pt x="99" y="19"/>
                  </a:lnTo>
                  <a:lnTo>
                    <a:pt x="107" y="23"/>
                  </a:lnTo>
                  <a:lnTo>
                    <a:pt x="121" y="31"/>
                  </a:lnTo>
                  <a:lnTo>
                    <a:pt x="127" y="34"/>
                  </a:lnTo>
                  <a:lnTo>
                    <a:pt x="148" y="41"/>
                  </a:lnTo>
                  <a:lnTo>
                    <a:pt x="165" y="49"/>
                  </a:lnTo>
                  <a:lnTo>
                    <a:pt x="182" y="59"/>
                  </a:lnTo>
                  <a:lnTo>
                    <a:pt x="196" y="69"/>
                  </a:lnTo>
                  <a:lnTo>
                    <a:pt x="210" y="79"/>
                  </a:lnTo>
                  <a:lnTo>
                    <a:pt x="226" y="91"/>
                  </a:lnTo>
                  <a:lnTo>
                    <a:pt x="241" y="102"/>
                  </a:lnTo>
                  <a:lnTo>
                    <a:pt x="260" y="113"/>
                  </a:lnTo>
                  <a:lnTo>
                    <a:pt x="261" y="117"/>
                  </a:lnTo>
                  <a:lnTo>
                    <a:pt x="263" y="120"/>
                  </a:lnTo>
                  <a:lnTo>
                    <a:pt x="266" y="124"/>
                  </a:lnTo>
                  <a:lnTo>
                    <a:pt x="270" y="128"/>
                  </a:lnTo>
                  <a:lnTo>
                    <a:pt x="280" y="135"/>
                  </a:lnTo>
                  <a:lnTo>
                    <a:pt x="291" y="144"/>
                  </a:lnTo>
                  <a:lnTo>
                    <a:pt x="299" y="151"/>
                  </a:lnTo>
                  <a:lnTo>
                    <a:pt x="305" y="158"/>
                  </a:lnTo>
                  <a:lnTo>
                    <a:pt x="306" y="161"/>
                  </a:lnTo>
                  <a:lnTo>
                    <a:pt x="306" y="164"/>
                  </a:lnTo>
                  <a:lnTo>
                    <a:pt x="304" y="166"/>
                  </a:lnTo>
                  <a:lnTo>
                    <a:pt x="300" y="16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155" name="Google Shape;1155;p59"/>
            <p:cNvSpPr/>
            <p:nvPr/>
          </p:nvSpPr>
          <p:spPr>
            <a:xfrm>
              <a:off x="4198096" y="1626808"/>
              <a:ext cx="283809" cy="93353"/>
            </a:xfrm>
            <a:custGeom>
              <a:avLst/>
              <a:gdLst/>
              <a:ahLst/>
              <a:cxnLst/>
              <a:rect l="l" t="t" r="r" b="b"/>
              <a:pathLst>
                <a:path w="546" h="173" extrusionOk="0">
                  <a:moveTo>
                    <a:pt x="47" y="12"/>
                  </a:moveTo>
                  <a:lnTo>
                    <a:pt x="61" y="15"/>
                  </a:lnTo>
                  <a:lnTo>
                    <a:pt x="74" y="19"/>
                  </a:lnTo>
                  <a:lnTo>
                    <a:pt x="61" y="38"/>
                  </a:lnTo>
                  <a:lnTo>
                    <a:pt x="87" y="38"/>
                  </a:lnTo>
                  <a:lnTo>
                    <a:pt x="94" y="34"/>
                  </a:lnTo>
                  <a:lnTo>
                    <a:pt x="102" y="31"/>
                  </a:lnTo>
                  <a:lnTo>
                    <a:pt x="107" y="29"/>
                  </a:lnTo>
                  <a:lnTo>
                    <a:pt x="110" y="27"/>
                  </a:lnTo>
                  <a:lnTo>
                    <a:pt x="112" y="23"/>
                  </a:lnTo>
                  <a:lnTo>
                    <a:pt x="113" y="19"/>
                  </a:lnTo>
                  <a:lnTo>
                    <a:pt x="132" y="27"/>
                  </a:lnTo>
                  <a:lnTo>
                    <a:pt x="142" y="32"/>
                  </a:lnTo>
                  <a:lnTo>
                    <a:pt x="150" y="36"/>
                  </a:lnTo>
                  <a:lnTo>
                    <a:pt x="161" y="44"/>
                  </a:lnTo>
                  <a:lnTo>
                    <a:pt x="161" y="19"/>
                  </a:lnTo>
                  <a:lnTo>
                    <a:pt x="188" y="19"/>
                  </a:lnTo>
                  <a:lnTo>
                    <a:pt x="209" y="19"/>
                  </a:lnTo>
                  <a:lnTo>
                    <a:pt x="224" y="19"/>
                  </a:lnTo>
                  <a:lnTo>
                    <a:pt x="233" y="19"/>
                  </a:lnTo>
                  <a:lnTo>
                    <a:pt x="243" y="19"/>
                  </a:lnTo>
                  <a:lnTo>
                    <a:pt x="253" y="19"/>
                  </a:lnTo>
                  <a:lnTo>
                    <a:pt x="256" y="17"/>
                  </a:lnTo>
                  <a:lnTo>
                    <a:pt x="260" y="16"/>
                  </a:lnTo>
                  <a:lnTo>
                    <a:pt x="264" y="14"/>
                  </a:lnTo>
                  <a:lnTo>
                    <a:pt x="266" y="12"/>
                  </a:lnTo>
                  <a:lnTo>
                    <a:pt x="269" y="14"/>
                  </a:lnTo>
                  <a:lnTo>
                    <a:pt x="273" y="14"/>
                  </a:lnTo>
                  <a:lnTo>
                    <a:pt x="276" y="13"/>
                  </a:lnTo>
                  <a:lnTo>
                    <a:pt x="279" y="11"/>
                  </a:lnTo>
                  <a:lnTo>
                    <a:pt x="281" y="8"/>
                  </a:lnTo>
                  <a:lnTo>
                    <a:pt x="285" y="6"/>
                  </a:lnTo>
                  <a:lnTo>
                    <a:pt x="286" y="3"/>
                  </a:lnTo>
                  <a:lnTo>
                    <a:pt x="287" y="0"/>
                  </a:lnTo>
                  <a:lnTo>
                    <a:pt x="320" y="0"/>
                  </a:lnTo>
                  <a:lnTo>
                    <a:pt x="321" y="5"/>
                  </a:lnTo>
                  <a:lnTo>
                    <a:pt x="324" y="9"/>
                  </a:lnTo>
                  <a:lnTo>
                    <a:pt x="329" y="11"/>
                  </a:lnTo>
                  <a:lnTo>
                    <a:pt x="333" y="12"/>
                  </a:lnTo>
                  <a:lnTo>
                    <a:pt x="338" y="11"/>
                  </a:lnTo>
                  <a:lnTo>
                    <a:pt x="345" y="9"/>
                  </a:lnTo>
                  <a:lnTo>
                    <a:pt x="348" y="7"/>
                  </a:lnTo>
                  <a:lnTo>
                    <a:pt x="351" y="5"/>
                  </a:lnTo>
                  <a:lnTo>
                    <a:pt x="353" y="3"/>
                  </a:lnTo>
                  <a:lnTo>
                    <a:pt x="353" y="0"/>
                  </a:lnTo>
                  <a:lnTo>
                    <a:pt x="358" y="3"/>
                  </a:lnTo>
                  <a:lnTo>
                    <a:pt x="363" y="6"/>
                  </a:lnTo>
                  <a:lnTo>
                    <a:pt x="367" y="7"/>
                  </a:lnTo>
                  <a:lnTo>
                    <a:pt x="371" y="8"/>
                  </a:lnTo>
                  <a:lnTo>
                    <a:pt x="380" y="8"/>
                  </a:lnTo>
                  <a:lnTo>
                    <a:pt x="389" y="7"/>
                  </a:lnTo>
                  <a:lnTo>
                    <a:pt x="404" y="3"/>
                  </a:lnTo>
                  <a:lnTo>
                    <a:pt x="420" y="0"/>
                  </a:lnTo>
                  <a:lnTo>
                    <a:pt x="436" y="1"/>
                  </a:lnTo>
                  <a:lnTo>
                    <a:pt x="453" y="2"/>
                  </a:lnTo>
                  <a:lnTo>
                    <a:pt x="467" y="4"/>
                  </a:lnTo>
                  <a:lnTo>
                    <a:pt x="482" y="6"/>
                  </a:lnTo>
                  <a:lnTo>
                    <a:pt x="498" y="9"/>
                  </a:lnTo>
                  <a:lnTo>
                    <a:pt x="513" y="11"/>
                  </a:lnTo>
                  <a:lnTo>
                    <a:pt x="528" y="12"/>
                  </a:lnTo>
                  <a:lnTo>
                    <a:pt x="546" y="12"/>
                  </a:lnTo>
                  <a:lnTo>
                    <a:pt x="546" y="44"/>
                  </a:lnTo>
                  <a:lnTo>
                    <a:pt x="545" y="49"/>
                  </a:lnTo>
                  <a:lnTo>
                    <a:pt x="542" y="55"/>
                  </a:lnTo>
                  <a:lnTo>
                    <a:pt x="539" y="58"/>
                  </a:lnTo>
                  <a:lnTo>
                    <a:pt x="537" y="60"/>
                  </a:lnTo>
                  <a:lnTo>
                    <a:pt x="535" y="61"/>
                  </a:lnTo>
                  <a:lnTo>
                    <a:pt x="533" y="62"/>
                  </a:lnTo>
                  <a:lnTo>
                    <a:pt x="513" y="62"/>
                  </a:lnTo>
                  <a:lnTo>
                    <a:pt x="498" y="60"/>
                  </a:lnTo>
                  <a:lnTo>
                    <a:pt x="490" y="57"/>
                  </a:lnTo>
                  <a:lnTo>
                    <a:pt x="483" y="54"/>
                  </a:lnTo>
                  <a:lnTo>
                    <a:pt x="478" y="50"/>
                  </a:lnTo>
                  <a:lnTo>
                    <a:pt x="472" y="44"/>
                  </a:lnTo>
                  <a:lnTo>
                    <a:pt x="413" y="44"/>
                  </a:lnTo>
                  <a:lnTo>
                    <a:pt x="421" y="58"/>
                  </a:lnTo>
                  <a:lnTo>
                    <a:pt x="428" y="70"/>
                  </a:lnTo>
                  <a:lnTo>
                    <a:pt x="438" y="81"/>
                  </a:lnTo>
                  <a:lnTo>
                    <a:pt x="448" y="89"/>
                  </a:lnTo>
                  <a:lnTo>
                    <a:pt x="459" y="96"/>
                  </a:lnTo>
                  <a:lnTo>
                    <a:pt x="471" y="102"/>
                  </a:lnTo>
                  <a:lnTo>
                    <a:pt x="484" y="107"/>
                  </a:lnTo>
                  <a:lnTo>
                    <a:pt x="499" y="111"/>
                  </a:lnTo>
                  <a:lnTo>
                    <a:pt x="493" y="119"/>
                  </a:lnTo>
                  <a:lnTo>
                    <a:pt x="488" y="126"/>
                  </a:lnTo>
                  <a:lnTo>
                    <a:pt x="481" y="132"/>
                  </a:lnTo>
                  <a:lnTo>
                    <a:pt x="475" y="136"/>
                  </a:lnTo>
                  <a:lnTo>
                    <a:pt x="466" y="139"/>
                  </a:lnTo>
                  <a:lnTo>
                    <a:pt x="458" y="141"/>
                  </a:lnTo>
                  <a:lnTo>
                    <a:pt x="449" y="142"/>
                  </a:lnTo>
                  <a:lnTo>
                    <a:pt x="439" y="142"/>
                  </a:lnTo>
                  <a:lnTo>
                    <a:pt x="432" y="142"/>
                  </a:lnTo>
                  <a:lnTo>
                    <a:pt x="426" y="141"/>
                  </a:lnTo>
                  <a:lnTo>
                    <a:pt x="421" y="139"/>
                  </a:lnTo>
                  <a:lnTo>
                    <a:pt x="416" y="136"/>
                  </a:lnTo>
                  <a:lnTo>
                    <a:pt x="412" y="134"/>
                  </a:lnTo>
                  <a:lnTo>
                    <a:pt x="409" y="132"/>
                  </a:lnTo>
                  <a:lnTo>
                    <a:pt x="404" y="131"/>
                  </a:lnTo>
                  <a:lnTo>
                    <a:pt x="399" y="130"/>
                  </a:lnTo>
                  <a:lnTo>
                    <a:pt x="394" y="128"/>
                  </a:lnTo>
                  <a:lnTo>
                    <a:pt x="390" y="125"/>
                  </a:lnTo>
                  <a:lnTo>
                    <a:pt x="385" y="121"/>
                  </a:lnTo>
                  <a:lnTo>
                    <a:pt x="381" y="116"/>
                  </a:lnTo>
                  <a:lnTo>
                    <a:pt x="378" y="110"/>
                  </a:lnTo>
                  <a:lnTo>
                    <a:pt x="375" y="104"/>
                  </a:lnTo>
                  <a:lnTo>
                    <a:pt x="374" y="98"/>
                  </a:lnTo>
                  <a:lnTo>
                    <a:pt x="372" y="93"/>
                  </a:lnTo>
                  <a:lnTo>
                    <a:pt x="365" y="92"/>
                  </a:lnTo>
                  <a:lnTo>
                    <a:pt x="358" y="90"/>
                  </a:lnTo>
                  <a:lnTo>
                    <a:pt x="351" y="87"/>
                  </a:lnTo>
                  <a:lnTo>
                    <a:pt x="344" y="84"/>
                  </a:lnTo>
                  <a:lnTo>
                    <a:pt x="337" y="81"/>
                  </a:lnTo>
                  <a:lnTo>
                    <a:pt x="331" y="78"/>
                  </a:lnTo>
                  <a:lnTo>
                    <a:pt x="325" y="76"/>
                  </a:lnTo>
                  <a:lnTo>
                    <a:pt x="320" y="75"/>
                  </a:lnTo>
                  <a:lnTo>
                    <a:pt x="314" y="78"/>
                  </a:lnTo>
                  <a:lnTo>
                    <a:pt x="303" y="87"/>
                  </a:lnTo>
                  <a:lnTo>
                    <a:pt x="289" y="101"/>
                  </a:lnTo>
                  <a:lnTo>
                    <a:pt x="274" y="117"/>
                  </a:lnTo>
                  <a:lnTo>
                    <a:pt x="258" y="134"/>
                  </a:lnTo>
                  <a:lnTo>
                    <a:pt x="246" y="150"/>
                  </a:lnTo>
                  <a:lnTo>
                    <a:pt x="241" y="157"/>
                  </a:lnTo>
                  <a:lnTo>
                    <a:pt x="236" y="163"/>
                  </a:lnTo>
                  <a:lnTo>
                    <a:pt x="234" y="169"/>
                  </a:lnTo>
                  <a:lnTo>
                    <a:pt x="233" y="173"/>
                  </a:lnTo>
                  <a:lnTo>
                    <a:pt x="220" y="172"/>
                  </a:lnTo>
                  <a:lnTo>
                    <a:pt x="209" y="171"/>
                  </a:lnTo>
                  <a:lnTo>
                    <a:pt x="198" y="169"/>
                  </a:lnTo>
                  <a:lnTo>
                    <a:pt x="188" y="167"/>
                  </a:lnTo>
                  <a:lnTo>
                    <a:pt x="180" y="163"/>
                  </a:lnTo>
                  <a:lnTo>
                    <a:pt x="172" y="160"/>
                  </a:lnTo>
                  <a:lnTo>
                    <a:pt x="165" y="155"/>
                  </a:lnTo>
                  <a:lnTo>
                    <a:pt x="158" y="151"/>
                  </a:lnTo>
                  <a:lnTo>
                    <a:pt x="136" y="128"/>
                  </a:lnTo>
                  <a:lnTo>
                    <a:pt x="113" y="105"/>
                  </a:lnTo>
                  <a:lnTo>
                    <a:pt x="108" y="100"/>
                  </a:lnTo>
                  <a:lnTo>
                    <a:pt x="101" y="95"/>
                  </a:lnTo>
                  <a:lnTo>
                    <a:pt x="95" y="91"/>
                  </a:lnTo>
                  <a:lnTo>
                    <a:pt x="88" y="87"/>
                  </a:lnTo>
                  <a:lnTo>
                    <a:pt x="74" y="81"/>
                  </a:lnTo>
                  <a:lnTo>
                    <a:pt x="60" y="76"/>
                  </a:lnTo>
                  <a:lnTo>
                    <a:pt x="45" y="70"/>
                  </a:lnTo>
                  <a:lnTo>
                    <a:pt x="31" y="64"/>
                  </a:lnTo>
                  <a:lnTo>
                    <a:pt x="16" y="58"/>
                  </a:lnTo>
                  <a:lnTo>
                    <a:pt x="0" y="50"/>
                  </a:lnTo>
                  <a:lnTo>
                    <a:pt x="6" y="41"/>
                  </a:lnTo>
                  <a:lnTo>
                    <a:pt x="11" y="34"/>
                  </a:lnTo>
                  <a:lnTo>
                    <a:pt x="16" y="28"/>
                  </a:lnTo>
                  <a:lnTo>
                    <a:pt x="21" y="22"/>
                  </a:lnTo>
                  <a:lnTo>
                    <a:pt x="28" y="19"/>
                  </a:lnTo>
                  <a:lnTo>
                    <a:pt x="33" y="15"/>
                  </a:lnTo>
                  <a:lnTo>
                    <a:pt x="40" y="13"/>
                  </a:lnTo>
                  <a:lnTo>
                    <a:pt x="47" y="1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156" name="Google Shape;1156;p59"/>
            <p:cNvSpPr/>
            <p:nvPr/>
          </p:nvSpPr>
          <p:spPr>
            <a:xfrm>
              <a:off x="4110475" y="1860191"/>
              <a:ext cx="539048" cy="366975"/>
            </a:xfrm>
            <a:custGeom>
              <a:avLst/>
              <a:gdLst/>
              <a:ahLst/>
              <a:cxnLst/>
              <a:rect l="l" t="t" r="r" b="b"/>
              <a:pathLst>
                <a:path w="1037" h="690" extrusionOk="0">
                  <a:moveTo>
                    <a:pt x="286" y="647"/>
                  </a:moveTo>
                  <a:lnTo>
                    <a:pt x="273" y="631"/>
                  </a:lnTo>
                  <a:lnTo>
                    <a:pt x="262" y="621"/>
                  </a:lnTo>
                  <a:lnTo>
                    <a:pt x="253" y="612"/>
                  </a:lnTo>
                  <a:lnTo>
                    <a:pt x="246" y="604"/>
                  </a:lnTo>
                  <a:lnTo>
                    <a:pt x="243" y="613"/>
                  </a:lnTo>
                  <a:lnTo>
                    <a:pt x="240" y="622"/>
                  </a:lnTo>
                  <a:lnTo>
                    <a:pt x="239" y="627"/>
                  </a:lnTo>
                  <a:lnTo>
                    <a:pt x="235" y="632"/>
                  </a:lnTo>
                  <a:lnTo>
                    <a:pt x="231" y="638"/>
                  </a:lnTo>
                  <a:lnTo>
                    <a:pt x="224" y="644"/>
                  </a:lnTo>
                  <a:lnTo>
                    <a:pt x="208" y="655"/>
                  </a:lnTo>
                  <a:lnTo>
                    <a:pt x="190" y="665"/>
                  </a:lnTo>
                  <a:lnTo>
                    <a:pt x="155" y="683"/>
                  </a:lnTo>
                  <a:lnTo>
                    <a:pt x="140" y="690"/>
                  </a:lnTo>
                  <a:lnTo>
                    <a:pt x="107" y="690"/>
                  </a:lnTo>
                  <a:lnTo>
                    <a:pt x="86" y="683"/>
                  </a:lnTo>
                  <a:lnTo>
                    <a:pt x="60" y="672"/>
                  </a:lnTo>
                  <a:lnTo>
                    <a:pt x="48" y="666"/>
                  </a:lnTo>
                  <a:lnTo>
                    <a:pt x="37" y="658"/>
                  </a:lnTo>
                  <a:lnTo>
                    <a:pt x="32" y="654"/>
                  </a:lnTo>
                  <a:lnTo>
                    <a:pt x="30" y="650"/>
                  </a:lnTo>
                  <a:lnTo>
                    <a:pt x="28" y="646"/>
                  </a:lnTo>
                  <a:lnTo>
                    <a:pt x="27" y="641"/>
                  </a:lnTo>
                  <a:lnTo>
                    <a:pt x="40" y="641"/>
                  </a:lnTo>
                  <a:lnTo>
                    <a:pt x="50" y="640"/>
                  </a:lnTo>
                  <a:lnTo>
                    <a:pt x="58" y="639"/>
                  </a:lnTo>
                  <a:lnTo>
                    <a:pt x="67" y="634"/>
                  </a:lnTo>
                  <a:lnTo>
                    <a:pt x="59" y="627"/>
                  </a:lnTo>
                  <a:lnTo>
                    <a:pt x="49" y="620"/>
                  </a:lnTo>
                  <a:lnTo>
                    <a:pt x="38" y="613"/>
                  </a:lnTo>
                  <a:lnTo>
                    <a:pt x="27" y="606"/>
                  </a:lnTo>
                  <a:lnTo>
                    <a:pt x="8" y="596"/>
                  </a:lnTo>
                  <a:lnTo>
                    <a:pt x="0" y="592"/>
                  </a:lnTo>
                  <a:lnTo>
                    <a:pt x="18" y="596"/>
                  </a:lnTo>
                  <a:lnTo>
                    <a:pt x="32" y="599"/>
                  </a:lnTo>
                  <a:lnTo>
                    <a:pt x="38" y="600"/>
                  </a:lnTo>
                  <a:lnTo>
                    <a:pt x="43" y="600"/>
                  </a:lnTo>
                  <a:lnTo>
                    <a:pt x="49" y="600"/>
                  </a:lnTo>
                  <a:lnTo>
                    <a:pt x="54" y="598"/>
                  </a:lnTo>
                  <a:lnTo>
                    <a:pt x="49" y="597"/>
                  </a:lnTo>
                  <a:lnTo>
                    <a:pt x="44" y="595"/>
                  </a:lnTo>
                  <a:lnTo>
                    <a:pt x="40" y="591"/>
                  </a:lnTo>
                  <a:lnTo>
                    <a:pt x="36" y="587"/>
                  </a:lnTo>
                  <a:lnTo>
                    <a:pt x="32" y="583"/>
                  </a:lnTo>
                  <a:lnTo>
                    <a:pt x="29" y="576"/>
                  </a:lnTo>
                  <a:lnTo>
                    <a:pt x="28" y="571"/>
                  </a:lnTo>
                  <a:lnTo>
                    <a:pt x="27" y="567"/>
                  </a:lnTo>
                  <a:lnTo>
                    <a:pt x="67" y="567"/>
                  </a:lnTo>
                  <a:lnTo>
                    <a:pt x="56" y="566"/>
                  </a:lnTo>
                  <a:lnTo>
                    <a:pt x="45" y="564"/>
                  </a:lnTo>
                  <a:lnTo>
                    <a:pt x="35" y="562"/>
                  </a:lnTo>
                  <a:lnTo>
                    <a:pt x="25" y="558"/>
                  </a:lnTo>
                  <a:lnTo>
                    <a:pt x="16" y="554"/>
                  </a:lnTo>
                  <a:lnTo>
                    <a:pt x="10" y="549"/>
                  </a:lnTo>
                  <a:lnTo>
                    <a:pt x="8" y="546"/>
                  </a:lnTo>
                  <a:lnTo>
                    <a:pt x="7" y="543"/>
                  </a:lnTo>
                  <a:lnTo>
                    <a:pt x="7" y="540"/>
                  </a:lnTo>
                  <a:lnTo>
                    <a:pt x="7" y="536"/>
                  </a:lnTo>
                  <a:lnTo>
                    <a:pt x="0" y="523"/>
                  </a:lnTo>
                  <a:lnTo>
                    <a:pt x="29" y="523"/>
                  </a:lnTo>
                  <a:lnTo>
                    <a:pt x="54" y="523"/>
                  </a:lnTo>
                  <a:lnTo>
                    <a:pt x="74" y="523"/>
                  </a:lnTo>
                  <a:lnTo>
                    <a:pt x="87" y="523"/>
                  </a:lnTo>
                  <a:lnTo>
                    <a:pt x="72" y="519"/>
                  </a:lnTo>
                  <a:lnTo>
                    <a:pt x="39" y="511"/>
                  </a:lnTo>
                  <a:lnTo>
                    <a:pt x="22" y="507"/>
                  </a:lnTo>
                  <a:lnTo>
                    <a:pt x="8" y="503"/>
                  </a:lnTo>
                  <a:lnTo>
                    <a:pt x="0" y="500"/>
                  </a:lnTo>
                  <a:lnTo>
                    <a:pt x="0" y="499"/>
                  </a:lnTo>
                  <a:lnTo>
                    <a:pt x="2" y="485"/>
                  </a:lnTo>
                  <a:lnTo>
                    <a:pt x="3" y="476"/>
                  </a:lnTo>
                  <a:lnTo>
                    <a:pt x="4" y="472"/>
                  </a:lnTo>
                  <a:lnTo>
                    <a:pt x="4" y="467"/>
                  </a:lnTo>
                  <a:lnTo>
                    <a:pt x="3" y="462"/>
                  </a:lnTo>
                  <a:lnTo>
                    <a:pt x="0" y="456"/>
                  </a:lnTo>
                  <a:lnTo>
                    <a:pt x="20" y="456"/>
                  </a:lnTo>
                  <a:lnTo>
                    <a:pt x="21" y="460"/>
                  </a:lnTo>
                  <a:lnTo>
                    <a:pt x="24" y="463"/>
                  </a:lnTo>
                  <a:lnTo>
                    <a:pt x="25" y="464"/>
                  </a:lnTo>
                  <a:lnTo>
                    <a:pt x="26" y="464"/>
                  </a:lnTo>
                  <a:lnTo>
                    <a:pt x="27" y="463"/>
                  </a:lnTo>
                  <a:lnTo>
                    <a:pt x="27" y="462"/>
                  </a:lnTo>
                  <a:lnTo>
                    <a:pt x="37" y="461"/>
                  </a:lnTo>
                  <a:lnTo>
                    <a:pt x="51" y="459"/>
                  </a:lnTo>
                  <a:lnTo>
                    <a:pt x="67" y="457"/>
                  </a:lnTo>
                  <a:lnTo>
                    <a:pt x="81" y="456"/>
                  </a:lnTo>
                  <a:lnTo>
                    <a:pt x="78" y="455"/>
                  </a:lnTo>
                  <a:lnTo>
                    <a:pt x="77" y="454"/>
                  </a:lnTo>
                  <a:lnTo>
                    <a:pt x="77" y="452"/>
                  </a:lnTo>
                  <a:lnTo>
                    <a:pt x="77" y="449"/>
                  </a:lnTo>
                  <a:lnTo>
                    <a:pt x="80" y="443"/>
                  </a:lnTo>
                  <a:lnTo>
                    <a:pt x="81" y="437"/>
                  </a:lnTo>
                  <a:lnTo>
                    <a:pt x="91" y="437"/>
                  </a:lnTo>
                  <a:lnTo>
                    <a:pt x="100" y="437"/>
                  </a:lnTo>
                  <a:lnTo>
                    <a:pt x="99" y="433"/>
                  </a:lnTo>
                  <a:lnTo>
                    <a:pt x="96" y="428"/>
                  </a:lnTo>
                  <a:lnTo>
                    <a:pt x="92" y="424"/>
                  </a:lnTo>
                  <a:lnTo>
                    <a:pt x="87" y="419"/>
                  </a:lnTo>
                  <a:lnTo>
                    <a:pt x="97" y="416"/>
                  </a:lnTo>
                  <a:lnTo>
                    <a:pt x="107" y="413"/>
                  </a:lnTo>
                  <a:lnTo>
                    <a:pt x="117" y="412"/>
                  </a:lnTo>
                  <a:lnTo>
                    <a:pt x="127" y="412"/>
                  </a:lnTo>
                  <a:lnTo>
                    <a:pt x="129" y="412"/>
                  </a:lnTo>
                  <a:lnTo>
                    <a:pt x="130" y="409"/>
                  </a:lnTo>
                  <a:lnTo>
                    <a:pt x="130" y="406"/>
                  </a:lnTo>
                  <a:lnTo>
                    <a:pt x="129" y="402"/>
                  </a:lnTo>
                  <a:lnTo>
                    <a:pt x="128" y="394"/>
                  </a:lnTo>
                  <a:lnTo>
                    <a:pt x="127" y="388"/>
                  </a:lnTo>
                  <a:lnTo>
                    <a:pt x="147" y="388"/>
                  </a:lnTo>
                  <a:lnTo>
                    <a:pt x="133" y="382"/>
                  </a:lnTo>
                  <a:lnTo>
                    <a:pt x="220" y="382"/>
                  </a:lnTo>
                  <a:lnTo>
                    <a:pt x="207" y="376"/>
                  </a:lnTo>
                  <a:lnTo>
                    <a:pt x="213" y="373"/>
                  </a:lnTo>
                  <a:lnTo>
                    <a:pt x="218" y="370"/>
                  </a:lnTo>
                  <a:lnTo>
                    <a:pt x="221" y="367"/>
                  </a:lnTo>
                  <a:lnTo>
                    <a:pt x="224" y="362"/>
                  </a:lnTo>
                  <a:lnTo>
                    <a:pt x="227" y="351"/>
                  </a:lnTo>
                  <a:lnTo>
                    <a:pt x="227" y="339"/>
                  </a:lnTo>
                  <a:lnTo>
                    <a:pt x="243" y="339"/>
                  </a:lnTo>
                  <a:lnTo>
                    <a:pt x="255" y="339"/>
                  </a:lnTo>
                  <a:lnTo>
                    <a:pt x="266" y="339"/>
                  </a:lnTo>
                  <a:lnTo>
                    <a:pt x="279" y="339"/>
                  </a:lnTo>
                  <a:lnTo>
                    <a:pt x="279" y="333"/>
                  </a:lnTo>
                  <a:lnTo>
                    <a:pt x="282" y="327"/>
                  </a:lnTo>
                  <a:lnTo>
                    <a:pt x="283" y="325"/>
                  </a:lnTo>
                  <a:lnTo>
                    <a:pt x="285" y="323"/>
                  </a:lnTo>
                  <a:lnTo>
                    <a:pt x="288" y="321"/>
                  </a:lnTo>
                  <a:lnTo>
                    <a:pt x="293" y="321"/>
                  </a:lnTo>
                  <a:lnTo>
                    <a:pt x="286" y="318"/>
                  </a:lnTo>
                  <a:lnTo>
                    <a:pt x="279" y="314"/>
                  </a:lnTo>
                  <a:lnTo>
                    <a:pt x="280" y="312"/>
                  </a:lnTo>
                  <a:lnTo>
                    <a:pt x="282" y="310"/>
                  </a:lnTo>
                  <a:lnTo>
                    <a:pt x="284" y="308"/>
                  </a:lnTo>
                  <a:lnTo>
                    <a:pt x="287" y="305"/>
                  </a:lnTo>
                  <a:lnTo>
                    <a:pt x="294" y="300"/>
                  </a:lnTo>
                  <a:lnTo>
                    <a:pt x="299" y="295"/>
                  </a:lnTo>
                  <a:lnTo>
                    <a:pt x="298" y="292"/>
                  </a:lnTo>
                  <a:lnTo>
                    <a:pt x="297" y="288"/>
                  </a:lnTo>
                  <a:lnTo>
                    <a:pt x="298" y="285"/>
                  </a:lnTo>
                  <a:lnTo>
                    <a:pt x="299" y="281"/>
                  </a:lnTo>
                  <a:lnTo>
                    <a:pt x="305" y="274"/>
                  </a:lnTo>
                  <a:lnTo>
                    <a:pt x="311" y="267"/>
                  </a:lnTo>
                  <a:lnTo>
                    <a:pt x="325" y="254"/>
                  </a:lnTo>
                  <a:lnTo>
                    <a:pt x="333" y="246"/>
                  </a:lnTo>
                  <a:lnTo>
                    <a:pt x="333" y="244"/>
                  </a:lnTo>
                  <a:lnTo>
                    <a:pt x="335" y="243"/>
                  </a:lnTo>
                  <a:lnTo>
                    <a:pt x="338" y="243"/>
                  </a:lnTo>
                  <a:lnTo>
                    <a:pt x="340" y="244"/>
                  </a:lnTo>
                  <a:lnTo>
                    <a:pt x="344" y="245"/>
                  </a:lnTo>
                  <a:lnTo>
                    <a:pt x="346" y="246"/>
                  </a:lnTo>
                  <a:lnTo>
                    <a:pt x="344" y="239"/>
                  </a:lnTo>
                  <a:lnTo>
                    <a:pt x="343" y="233"/>
                  </a:lnTo>
                  <a:lnTo>
                    <a:pt x="343" y="226"/>
                  </a:lnTo>
                  <a:lnTo>
                    <a:pt x="344" y="220"/>
                  </a:lnTo>
                  <a:lnTo>
                    <a:pt x="345" y="210"/>
                  </a:lnTo>
                  <a:lnTo>
                    <a:pt x="346" y="204"/>
                  </a:lnTo>
                  <a:lnTo>
                    <a:pt x="370" y="204"/>
                  </a:lnTo>
                  <a:lnTo>
                    <a:pt x="385" y="203"/>
                  </a:lnTo>
                  <a:lnTo>
                    <a:pt x="388" y="202"/>
                  </a:lnTo>
                  <a:lnTo>
                    <a:pt x="390" y="200"/>
                  </a:lnTo>
                  <a:lnTo>
                    <a:pt x="392" y="198"/>
                  </a:lnTo>
                  <a:lnTo>
                    <a:pt x="394" y="196"/>
                  </a:lnTo>
                  <a:lnTo>
                    <a:pt x="397" y="188"/>
                  </a:lnTo>
                  <a:lnTo>
                    <a:pt x="399" y="178"/>
                  </a:lnTo>
                  <a:lnTo>
                    <a:pt x="395" y="173"/>
                  </a:lnTo>
                  <a:lnTo>
                    <a:pt x="390" y="166"/>
                  </a:lnTo>
                  <a:lnTo>
                    <a:pt x="387" y="157"/>
                  </a:lnTo>
                  <a:lnTo>
                    <a:pt x="386" y="148"/>
                  </a:lnTo>
                  <a:lnTo>
                    <a:pt x="384" y="148"/>
                  </a:lnTo>
                  <a:lnTo>
                    <a:pt x="379" y="147"/>
                  </a:lnTo>
                  <a:lnTo>
                    <a:pt x="377" y="147"/>
                  </a:lnTo>
                  <a:lnTo>
                    <a:pt x="375" y="146"/>
                  </a:lnTo>
                  <a:lnTo>
                    <a:pt x="373" y="144"/>
                  </a:lnTo>
                  <a:lnTo>
                    <a:pt x="373" y="142"/>
                  </a:lnTo>
                  <a:lnTo>
                    <a:pt x="363" y="150"/>
                  </a:lnTo>
                  <a:lnTo>
                    <a:pt x="353" y="156"/>
                  </a:lnTo>
                  <a:lnTo>
                    <a:pt x="347" y="158"/>
                  </a:lnTo>
                  <a:lnTo>
                    <a:pt x="343" y="159"/>
                  </a:lnTo>
                  <a:lnTo>
                    <a:pt x="338" y="160"/>
                  </a:lnTo>
                  <a:lnTo>
                    <a:pt x="333" y="160"/>
                  </a:lnTo>
                  <a:lnTo>
                    <a:pt x="334" y="154"/>
                  </a:lnTo>
                  <a:lnTo>
                    <a:pt x="338" y="148"/>
                  </a:lnTo>
                  <a:lnTo>
                    <a:pt x="341" y="143"/>
                  </a:lnTo>
                  <a:lnTo>
                    <a:pt x="345" y="138"/>
                  </a:lnTo>
                  <a:lnTo>
                    <a:pt x="355" y="128"/>
                  </a:lnTo>
                  <a:lnTo>
                    <a:pt x="367" y="120"/>
                  </a:lnTo>
                  <a:lnTo>
                    <a:pt x="378" y="112"/>
                  </a:lnTo>
                  <a:lnTo>
                    <a:pt x="390" y="103"/>
                  </a:lnTo>
                  <a:lnTo>
                    <a:pt x="395" y="98"/>
                  </a:lnTo>
                  <a:lnTo>
                    <a:pt x="399" y="93"/>
                  </a:lnTo>
                  <a:lnTo>
                    <a:pt x="403" y="87"/>
                  </a:lnTo>
                  <a:lnTo>
                    <a:pt x="406" y="80"/>
                  </a:lnTo>
                  <a:lnTo>
                    <a:pt x="407" y="83"/>
                  </a:lnTo>
                  <a:lnTo>
                    <a:pt x="409" y="88"/>
                  </a:lnTo>
                  <a:lnTo>
                    <a:pt x="411" y="96"/>
                  </a:lnTo>
                  <a:lnTo>
                    <a:pt x="412" y="105"/>
                  </a:lnTo>
                  <a:lnTo>
                    <a:pt x="414" y="107"/>
                  </a:lnTo>
                  <a:lnTo>
                    <a:pt x="420" y="111"/>
                  </a:lnTo>
                  <a:lnTo>
                    <a:pt x="426" y="115"/>
                  </a:lnTo>
                  <a:lnTo>
                    <a:pt x="432" y="117"/>
                  </a:lnTo>
                  <a:lnTo>
                    <a:pt x="450" y="116"/>
                  </a:lnTo>
                  <a:lnTo>
                    <a:pt x="463" y="114"/>
                  </a:lnTo>
                  <a:lnTo>
                    <a:pt x="473" y="112"/>
                  </a:lnTo>
                  <a:lnTo>
                    <a:pt x="479" y="111"/>
                  </a:lnTo>
                  <a:lnTo>
                    <a:pt x="474" y="106"/>
                  </a:lnTo>
                  <a:lnTo>
                    <a:pt x="469" y="101"/>
                  </a:lnTo>
                  <a:lnTo>
                    <a:pt x="468" y="98"/>
                  </a:lnTo>
                  <a:lnTo>
                    <a:pt x="467" y="95"/>
                  </a:lnTo>
                  <a:lnTo>
                    <a:pt x="466" y="91"/>
                  </a:lnTo>
                  <a:lnTo>
                    <a:pt x="466" y="87"/>
                  </a:lnTo>
                  <a:lnTo>
                    <a:pt x="485" y="83"/>
                  </a:lnTo>
                  <a:lnTo>
                    <a:pt x="510" y="78"/>
                  </a:lnTo>
                  <a:lnTo>
                    <a:pt x="523" y="75"/>
                  </a:lnTo>
                  <a:lnTo>
                    <a:pt x="536" y="72"/>
                  </a:lnTo>
                  <a:lnTo>
                    <a:pt x="548" y="67"/>
                  </a:lnTo>
                  <a:lnTo>
                    <a:pt x="558" y="61"/>
                  </a:lnTo>
                  <a:lnTo>
                    <a:pt x="565" y="57"/>
                  </a:lnTo>
                  <a:lnTo>
                    <a:pt x="573" y="53"/>
                  </a:lnTo>
                  <a:lnTo>
                    <a:pt x="579" y="50"/>
                  </a:lnTo>
                  <a:lnTo>
                    <a:pt x="586" y="49"/>
                  </a:lnTo>
                  <a:lnTo>
                    <a:pt x="587" y="55"/>
                  </a:lnTo>
                  <a:lnTo>
                    <a:pt x="589" y="61"/>
                  </a:lnTo>
                  <a:lnTo>
                    <a:pt x="591" y="63"/>
                  </a:lnTo>
                  <a:lnTo>
                    <a:pt x="593" y="65"/>
                  </a:lnTo>
                  <a:lnTo>
                    <a:pt x="596" y="67"/>
                  </a:lnTo>
                  <a:lnTo>
                    <a:pt x="599" y="67"/>
                  </a:lnTo>
                  <a:lnTo>
                    <a:pt x="609" y="66"/>
                  </a:lnTo>
                  <a:lnTo>
                    <a:pt x="624" y="61"/>
                  </a:lnTo>
                  <a:lnTo>
                    <a:pt x="638" y="57"/>
                  </a:lnTo>
                  <a:lnTo>
                    <a:pt x="645" y="55"/>
                  </a:lnTo>
                  <a:lnTo>
                    <a:pt x="643" y="53"/>
                  </a:lnTo>
                  <a:lnTo>
                    <a:pt x="641" y="51"/>
                  </a:lnTo>
                  <a:lnTo>
                    <a:pt x="638" y="48"/>
                  </a:lnTo>
                  <a:lnTo>
                    <a:pt x="638" y="46"/>
                  </a:lnTo>
                  <a:lnTo>
                    <a:pt x="638" y="42"/>
                  </a:lnTo>
                  <a:lnTo>
                    <a:pt x="641" y="37"/>
                  </a:lnTo>
                  <a:lnTo>
                    <a:pt x="645" y="33"/>
                  </a:lnTo>
                  <a:lnTo>
                    <a:pt x="650" y="28"/>
                  </a:lnTo>
                  <a:lnTo>
                    <a:pt x="657" y="24"/>
                  </a:lnTo>
                  <a:lnTo>
                    <a:pt x="665" y="20"/>
                  </a:lnTo>
                  <a:lnTo>
                    <a:pt x="674" y="17"/>
                  </a:lnTo>
                  <a:lnTo>
                    <a:pt x="682" y="15"/>
                  </a:lnTo>
                  <a:lnTo>
                    <a:pt x="691" y="14"/>
                  </a:lnTo>
                  <a:lnTo>
                    <a:pt x="699" y="13"/>
                  </a:lnTo>
                  <a:lnTo>
                    <a:pt x="708" y="13"/>
                  </a:lnTo>
                  <a:lnTo>
                    <a:pt x="714" y="13"/>
                  </a:lnTo>
                  <a:lnTo>
                    <a:pt x="721" y="15"/>
                  </a:lnTo>
                  <a:lnTo>
                    <a:pt x="725" y="18"/>
                  </a:lnTo>
                  <a:lnTo>
                    <a:pt x="717" y="20"/>
                  </a:lnTo>
                  <a:lnTo>
                    <a:pt x="709" y="26"/>
                  </a:lnTo>
                  <a:lnTo>
                    <a:pt x="705" y="29"/>
                  </a:lnTo>
                  <a:lnTo>
                    <a:pt x="701" y="32"/>
                  </a:lnTo>
                  <a:lnTo>
                    <a:pt x="699" y="35"/>
                  </a:lnTo>
                  <a:lnTo>
                    <a:pt x="699" y="37"/>
                  </a:lnTo>
                  <a:lnTo>
                    <a:pt x="702" y="39"/>
                  </a:lnTo>
                  <a:lnTo>
                    <a:pt x="705" y="40"/>
                  </a:lnTo>
                  <a:lnTo>
                    <a:pt x="709" y="41"/>
                  </a:lnTo>
                  <a:lnTo>
                    <a:pt x="712" y="40"/>
                  </a:lnTo>
                  <a:lnTo>
                    <a:pt x="719" y="39"/>
                  </a:lnTo>
                  <a:lnTo>
                    <a:pt x="725" y="36"/>
                  </a:lnTo>
                  <a:lnTo>
                    <a:pt x="733" y="32"/>
                  </a:lnTo>
                  <a:lnTo>
                    <a:pt x="741" y="29"/>
                  </a:lnTo>
                  <a:lnTo>
                    <a:pt x="748" y="26"/>
                  </a:lnTo>
                  <a:lnTo>
                    <a:pt x="758" y="24"/>
                  </a:lnTo>
                  <a:lnTo>
                    <a:pt x="758" y="12"/>
                  </a:lnTo>
                  <a:lnTo>
                    <a:pt x="758" y="0"/>
                  </a:lnTo>
                  <a:lnTo>
                    <a:pt x="777" y="0"/>
                  </a:lnTo>
                  <a:lnTo>
                    <a:pt x="793" y="1"/>
                  </a:lnTo>
                  <a:lnTo>
                    <a:pt x="800" y="1"/>
                  </a:lnTo>
                  <a:lnTo>
                    <a:pt x="806" y="2"/>
                  </a:lnTo>
                  <a:lnTo>
                    <a:pt x="813" y="4"/>
                  </a:lnTo>
                  <a:lnTo>
                    <a:pt x="817" y="6"/>
                  </a:lnTo>
                  <a:lnTo>
                    <a:pt x="812" y="11"/>
                  </a:lnTo>
                  <a:lnTo>
                    <a:pt x="805" y="18"/>
                  </a:lnTo>
                  <a:lnTo>
                    <a:pt x="800" y="26"/>
                  </a:lnTo>
                  <a:lnTo>
                    <a:pt x="798" y="31"/>
                  </a:lnTo>
                  <a:lnTo>
                    <a:pt x="815" y="22"/>
                  </a:lnTo>
                  <a:lnTo>
                    <a:pt x="828" y="15"/>
                  </a:lnTo>
                  <a:lnTo>
                    <a:pt x="844" y="8"/>
                  </a:lnTo>
                  <a:lnTo>
                    <a:pt x="865" y="0"/>
                  </a:lnTo>
                  <a:lnTo>
                    <a:pt x="865" y="4"/>
                  </a:lnTo>
                  <a:lnTo>
                    <a:pt x="864" y="9"/>
                  </a:lnTo>
                  <a:lnTo>
                    <a:pt x="861" y="14"/>
                  </a:lnTo>
                  <a:lnTo>
                    <a:pt x="858" y="18"/>
                  </a:lnTo>
                  <a:lnTo>
                    <a:pt x="860" y="14"/>
                  </a:lnTo>
                  <a:lnTo>
                    <a:pt x="862" y="11"/>
                  </a:lnTo>
                  <a:lnTo>
                    <a:pt x="866" y="9"/>
                  </a:lnTo>
                  <a:lnTo>
                    <a:pt x="869" y="7"/>
                  </a:lnTo>
                  <a:lnTo>
                    <a:pt x="876" y="6"/>
                  </a:lnTo>
                  <a:lnTo>
                    <a:pt x="884" y="6"/>
                  </a:lnTo>
                  <a:lnTo>
                    <a:pt x="892" y="6"/>
                  </a:lnTo>
                  <a:lnTo>
                    <a:pt x="907" y="6"/>
                  </a:lnTo>
                  <a:lnTo>
                    <a:pt x="924" y="6"/>
                  </a:lnTo>
                  <a:lnTo>
                    <a:pt x="930" y="6"/>
                  </a:lnTo>
                  <a:lnTo>
                    <a:pt x="947" y="12"/>
                  </a:lnTo>
                  <a:lnTo>
                    <a:pt x="979" y="22"/>
                  </a:lnTo>
                  <a:lnTo>
                    <a:pt x="996" y="28"/>
                  </a:lnTo>
                  <a:lnTo>
                    <a:pt x="1013" y="33"/>
                  </a:lnTo>
                  <a:lnTo>
                    <a:pt x="1027" y="38"/>
                  </a:lnTo>
                  <a:lnTo>
                    <a:pt x="1037" y="43"/>
                  </a:lnTo>
                  <a:lnTo>
                    <a:pt x="1031" y="52"/>
                  </a:lnTo>
                  <a:lnTo>
                    <a:pt x="1025" y="61"/>
                  </a:lnTo>
                  <a:lnTo>
                    <a:pt x="1022" y="66"/>
                  </a:lnTo>
                  <a:lnTo>
                    <a:pt x="1019" y="70"/>
                  </a:lnTo>
                  <a:lnTo>
                    <a:pt x="1017" y="75"/>
                  </a:lnTo>
                  <a:lnTo>
                    <a:pt x="1017" y="80"/>
                  </a:lnTo>
                  <a:lnTo>
                    <a:pt x="1005" y="79"/>
                  </a:lnTo>
                  <a:lnTo>
                    <a:pt x="993" y="76"/>
                  </a:lnTo>
                  <a:lnTo>
                    <a:pt x="982" y="72"/>
                  </a:lnTo>
                  <a:lnTo>
                    <a:pt x="971" y="67"/>
                  </a:lnTo>
                  <a:lnTo>
                    <a:pt x="961" y="63"/>
                  </a:lnTo>
                  <a:lnTo>
                    <a:pt x="951" y="59"/>
                  </a:lnTo>
                  <a:lnTo>
                    <a:pt x="940" y="56"/>
                  </a:lnTo>
                  <a:lnTo>
                    <a:pt x="930" y="55"/>
                  </a:lnTo>
                  <a:lnTo>
                    <a:pt x="919" y="55"/>
                  </a:lnTo>
                  <a:lnTo>
                    <a:pt x="906" y="55"/>
                  </a:lnTo>
                  <a:lnTo>
                    <a:pt x="892" y="55"/>
                  </a:lnTo>
                  <a:lnTo>
                    <a:pt x="878" y="55"/>
                  </a:lnTo>
                  <a:lnTo>
                    <a:pt x="877" y="62"/>
                  </a:lnTo>
                  <a:lnTo>
                    <a:pt x="876" y="68"/>
                  </a:lnTo>
                  <a:lnTo>
                    <a:pt x="873" y="74"/>
                  </a:lnTo>
                  <a:lnTo>
                    <a:pt x="871" y="80"/>
                  </a:lnTo>
                  <a:lnTo>
                    <a:pt x="869" y="88"/>
                  </a:lnTo>
                  <a:lnTo>
                    <a:pt x="867" y="95"/>
                  </a:lnTo>
                  <a:lnTo>
                    <a:pt x="865" y="102"/>
                  </a:lnTo>
                  <a:lnTo>
                    <a:pt x="865" y="111"/>
                  </a:lnTo>
                  <a:lnTo>
                    <a:pt x="854" y="114"/>
                  </a:lnTo>
                  <a:lnTo>
                    <a:pt x="848" y="116"/>
                  </a:lnTo>
                  <a:lnTo>
                    <a:pt x="844" y="116"/>
                  </a:lnTo>
                  <a:lnTo>
                    <a:pt x="842" y="115"/>
                  </a:lnTo>
                  <a:lnTo>
                    <a:pt x="838" y="114"/>
                  </a:lnTo>
                  <a:lnTo>
                    <a:pt x="835" y="113"/>
                  </a:lnTo>
                  <a:lnTo>
                    <a:pt x="828" y="111"/>
                  </a:lnTo>
                  <a:lnTo>
                    <a:pt x="817" y="111"/>
                  </a:lnTo>
                  <a:lnTo>
                    <a:pt x="811" y="111"/>
                  </a:lnTo>
                  <a:lnTo>
                    <a:pt x="804" y="112"/>
                  </a:lnTo>
                  <a:lnTo>
                    <a:pt x="798" y="113"/>
                  </a:lnTo>
                  <a:lnTo>
                    <a:pt x="790" y="115"/>
                  </a:lnTo>
                  <a:lnTo>
                    <a:pt x="776" y="121"/>
                  </a:lnTo>
                  <a:lnTo>
                    <a:pt x="758" y="129"/>
                  </a:lnTo>
                  <a:lnTo>
                    <a:pt x="750" y="129"/>
                  </a:lnTo>
                  <a:lnTo>
                    <a:pt x="745" y="128"/>
                  </a:lnTo>
                  <a:lnTo>
                    <a:pt x="738" y="126"/>
                  </a:lnTo>
                  <a:lnTo>
                    <a:pt x="734" y="124"/>
                  </a:lnTo>
                  <a:lnTo>
                    <a:pt x="724" y="119"/>
                  </a:lnTo>
                  <a:lnTo>
                    <a:pt x="716" y="112"/>
                  </a:lnTo>
                  <a:lnTo>
                    <a:pt x="709" y="105"/>
                  </a:lnTo>
                  <a:lnTo>
                    <a:pt x="702" y="98"/>
                  </a:lnTo>
                  <a:lnTo>
                    <a:pt x="694" y="92"/>
                  </a:lnTo>
                  <a:lnTo>
                    <a:pt x="685" y="87"/>
                  </a:lnTo>
                  <a:lnTo>
                    <a:pt x="677" y="92"/>
                  </a:lnTo>
                  <a:lnTo>
                    <a:pt x="669" y="96"/>
                  </a:lnTo>
                  <a:lnTo>
                    <a:pt x="661" y="100"/>
                  </a:lnTo>
                  <a:lnTo>
                    <a:pt x="654" y="103"/>
                  </a:lnTo>
                  <a:lnTo>
                    <a:pt x="637" y="109"/>
                  </a:lnTo>
                  <a:lnTo>
                    <a:pt x="620" y="112"/>
                  </a:lnTo>
                  <a:lnTo>
                    <a:pt x="602" y="116"/>
                  </a:lnTo>
                  <a:lnTo>
                    <a:pt x="584" y="119"/>
                  </a:lnTo>
                  <a:lnTo>
                    <a:pt x="565" y="123"/>
                  </a:lnTo>
                  <a:lnTo>
                    <a:pt x="545" y="129"/>
                  </a:lnTo>
                  <a:lnTo>
                    <a:pt x="542" y="130"/>
                  </a:lnTo>
                  <a:lnTo>
                    <a:pt x="537" y="131"/>
                  </a:lnTo>
                  <a:lnTo>
                    <a:pt x="534" y="134"/>
                  </a:lnTo>
                  <a:lnTo>
                    <a:pt x="530" y="138"/>
                  </a:lnTo>
                  <a:lnTo>
                    <a:pt x="521" y="147"/>
                  </a:lnTo>
                  <a:lnTo>
                    <a:pt x="513" y="158"/>
                  </a:lnTo>
                  <a:lnTo>
                    <a:pt x="506" y="170"/>
                  </a:lnTo>
                  <a:lnTo>
                    <a:pt x="498" y="184"/>
                  </a:lnTo>
                  <a:lnTo>
                    <a:pt x="491" y="198"/>
                  </a:lnTo>
                  <a:lnTo>
                    <a:pt x="486" y="210"/>
                  </a:lnTo>
                  <a:lnTo>
                    <a:pt x="482" y="217"/>
                  </a:lnTo>
                  <a:lnTo>
                    <a:pt x="478" y="225"/>
                  </a:lnTo>
                  <a:lnTo>
                    <a:pt x="473" y="232"/>
                  </a:lnTo>
                  <a:lnTo>
                    <a:pt x="466" y="239"/>
                  </a:lnTo>
                  <a:lnTo>
                    <a:pt x="453" y="255"/>
                  </a:lnTo>
                  <a:lnTo>
                    <a:pt x="437" y="270"/>
                  </a:lnTo>
                  <a:lnTo>
                    <a:pt x="430" y="279"/>
                  </a:lnTo>
                  <a:lnTo>
                    <a:pt x="423" y="288"/>
                  </a:lnTo>
                  <a:lnTo>
                    <a:pt x="417" y="298"/>
                  </a:lnTo>
                  <a:lnTo>
                    <a:pt x="411" y="309"/>
                  </a:lnTo>
                  <a:lnTo>
                    <a:pt x="406" y="321"/>
                  </a:lnTo>
                  <a:lnTo>
                    <a:pt x="402" y="334"/>
                  </a:lnTo>
                  <a:lnTo>
                    <a:pt x="400" y="348"/>
                  </a:lnTo>
                  <a:lnTo>
                    <a:pt x="399" y="364"/>
                  </a:lnTo>
                  <a:lnTo>
                    <a:pt x="396" y="362"/>
                  </a:lnTo>
                  <a:lnTo>
                    <a:pt x="392" y="361"/>
                  </a:lnTo>
                  <a:lnTo>
                    <a:pt x="387" y="361"/>
                  </a:lnTo>
                  <a:lnTo>
                    <a:pt x="381" y="362"/>
                  </a:lnTo>
                  <a:lnTo>
                    <a:pt x="367" y="363"/>
                  </a:lnTo>
                  <a:lnTo>
                    <a:pt x="353" y="364"/>
                  </a:lnTo>
                  <a:lnTo>
                    <a:pt x="333" y="425"/>
                  </a:lnTo>
                  <a:lnTo>
                    <a:pt x="333" y="441"/>
                  </a:lnTo>
                  <a:lnTo>
                    <a:pt x="336" y="464"/>
                  </a:lnTo>
                  <a:lnTo>
                    <a:pt x="340" y="477"/>
                  </a:lnTo>
                  <a:lnTo>
                    <a:pt x="344" y="487"/>
                  </a:lnTo>
                  <a:lnTo>
                    <a:pt x="347" y="491"/>
                  </a:lnTo>
                  <a:lnTo>
                    <a:pt x="351" y="495"/>
                  </a:lnTo>
                  <a:lnTo>
                    <a:pt x="355" y="497"/>
                  </a:lnTo>
                  <a:lnTo>
                    <a:pt x="360" y="499"/>
                  </a:lnTo>
                  <a:lnTo>
                    <a:pt x="358" y="515"/>
                  </a:lnTo>
                  <a:lnTo>
                    <a:pt x="357" y="528"/>
                  </a:lnTo>
                  <a:lnTo>
                    <a:pt x="356" y="537"/>
                  </a:lnTo>
                  <a:lnTo>
                    <a:pt x="354" y="544"/>
                  </a:lnTo>
                  <a:lnTo>
                    <a:pt x="354" y="551"/>
                  </a:lnTo>
                  <a:lnTo>
                    <a:pt x="354" y="558"/>
                  </a:lnTo>
                  <a:lnTo>
                    <a:pt x="355" y="567"/>
                  </a:lnTo>
                  <a:lnTo>
                    <a:pt x="360" y="579"/>
                  </a:lnTo>
                  <a:lnTo>
                    <a:pt x="352" y="585"/>
                  </a:lnTo>
                  <a:lnTo>
                    <a:pt x="346" y="591"/>
                  </a:lnTo>
                  <a:lnTo>
                    <a:pt x="340" y="598"/>
                  </a:lnTo>
                  <a:lnTo>
                    <a:pt x="335" y="606"/>
                  </a:lnTo>
                  <a:lnTo>
                    <a:pt x="331" y="615"/>
                  </a:lnTo>
                  <a:lnTo>
                    <a:pt x="329" y="625"/>
                  </a:lnTo>
                  <a:lnTo>
                    <a:pt x="327" y="635"/>
                  </a:lnTo>
                  <a:lnTo>
                    <a:pt x="327" y="647"/>
                  </a:lnTo>
                  <a:lnTo>
                    <a:pt x="318" y="646"/>
                  </a:lnTo>
                  <a:lnTo>
                    <a:pt x="306" y="645"/>
                  </a:lnTo>
                  <a:lnTo>
                    <a:pt x="300" y="645"/>
                  </a:lnTo>
                  <a:lnTo>
                    <a:pt x="295" y="645"/>
                  </a:lnTo>
                  <a:lnTo>
                    <a:pt x="289" y="646"/>
                  </a:lnTo>
                  <a:lnTo>
                    <a:pt x="286" y="647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157" name="Google Shape;1157;p59"/>
            <p:cNvSpPr/>
            <p:nvPr/>
          </p:nvSpPr>
          <p:spPr>
            <a:xfrm>
              <a:off x="4518094" y="2713247"/>
              <a:ext cx="59047" cy="91743"/>
            </a:xfrm>
            <a:custGeom>
              <a:avLst/>
              <a:gdLst/>
              <a:ahLst/>
              <a:cxnLst/>
              <a:rect l="l" t="t" r="r" b="b"/>
              <a:pathLst>
                <a:path w="120" h="173" extrusionOk="0">
                  <a:moveTo>
                    <a:pt x="120" y="99"/>
                  </a:moveTo>
                  <a:lnTo>
                    <a:pt x="92" y="60"/>
                  </a:lnTo>
                  <a:lnTo>
                    <a:pt x="70" y="28"/>
                  </a:lnTo>
                  <a:lnTo>
                    <a:pt x="60" y="16"/>
                  </a:lnTo>
                  <a:lnTo>
                    <a:pt x="53" y="8"/>
                  </a:lnTo>
                  <a:lnTo>
                    <a:pt x="48" y="4"/>
                  </a:lnTo>
                  <a:lnTo>
                    <a:pt x="45" y="2"/>
                  </a:lnTo>
                  <a:lnTo>
                    <a:pt x="43" y="1"/>
                  </a:lnTo>
                  <a:lnTo>
                    <a:pt x="39" y="0"/>
                  </a:lnTo>
                  <a:lnTo>
                    <a:pt x="33" y="0"/>
                  </a:lnTo>
                  <a:lnTo>
                    <a:pt x="27" y="1"/>
                  </a:lnTo>
                  <a:lnTo>
                    <a:pt x="24" y="3"/>
                  </a:lnTo>
                  <a:lnTo>
                    <a:pt x="21" y="5"/>
                  </a:lnTo>
                  <a:lnTo>
                    <a:pt x="19" y="8"/>
                  </a:lnTo>
                  <a:lnTo>
                    <a:pt x="16" y="12"/>
                  </a:lnTo>
                  <a:lnTo>
                    <a:pt x="15" y="15"/>
                  </a:lnTo>
                  <a:lnTo>
                    <a:pt x="15" y="20"/>
                  </a:lnTo>
                  <a:lnTo>
                    <a:pt x="14" y="30"/>
                  </a:lnTo>
                  <a:lnTo>
                    <a:pt x="12" y="42"/>
                  </a:lnTo>
                  <a:lnTo>
                    <a:pt x="10" y="48"/>
                  </a:lnTo>
                  <a:lnTo>
                    <a:pt x="8" y="54"/>
                  </a:lnTo>
                  <a:lnTo>
                    <a:pt x="4" y="61"/>
                  </a:lnTo>
                  <a:lnTo>
                    <a:pt x="0" y="68"/>
                  </a:lnTo>
                  <a:lnTo>
                    <a:pt x="5" y="82"/>
                  </a:lnTo>
                  <a:lnTo>
                    <a:pt x="10" y="99"/>
                  </a:lnTo>
                  <a:lnTo>
                    <a:pt x="15" y="115"/>
                  </a:lnTo>
                  <a:lnTo>
                    <a:pt x="20" y="129"/>
                  </a:lnTo>
                  <a:lnTo>
                    <a:pt x="24" y="134"/>
                  </a:lnTo>
                  <a:lnTo>
                    <a:pt x="30" y="139"/>
                  </a:lnTo>
                  <a:lnTo>
                    <a:pt x="37" y="145"/>
                  </a:lnTo>
                  <a:lnTo>
                    <a:pt x="46" y="151"/>
                  </a:lnTo>
                  <a:lnTo>
                    <a:pt x="54" y="157"/>
                  </a:lnTo>
                  <a:lnTo>
                    <a:pt x="60" y="163"/>
                  </a:lnTo>
                  <a:lnTo>
                    <a:pt x="62" y="165"/>
                  </a:lnTo>
                  <a:lnTo>
                    <a:pt x="65" y="168"/>
                  </a:lnTo>
                  <a:lnTo>
                    <a:pt x="66" y="170"/>
                  </a:lnTo>
                  <a:lnTo>
                    <a:pt x="67" y="173"/>
                  </a:lnTo>
                  <a:lnTo>
                    <a:pt x="76" y="167"/>
                  </a:lnTo>
                  <a:lnTo>
                    <a:pt x="86" y="160"/>
                  </a:lnTo>
                  <a:lnTo>
                    <a:pt x="93" y="152"/>
                  </a:lnTo>
                  <a:lnTo>
                    <a:pt x="101" y="142"/>
                  </a:lnTo>
                  <a:lnTo>
                    <a:pt x="106" y="132"/>
                  </a:lnTo>
                  <a:lnTo>
                    <a:pt x="112" y="121"/>
                  </a:lnTo>
                  <a:lnTo>
                    <a:pt x="116" y="110"/>
                  </a:lnTo>
                  <a:lnTo>
                    <a:pt x="120" y="9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158" name="Google Shape;1158;p59"/>
            <p:cNvSpPr/>
            <p:nvPr/>
          </p:nvSpPr>
          <p:spPr>
            <a:xfrm>
              <a:off x="4167620" y="2550682"/>
              <a:ext cx="100952" cy="59553"/>
            </a:xfrm>
            <a:custGeom>
              <a:avLst/>
              <a:gdLst/>
              <a:ahLst/>
              <a:cxnLst/>
              <a:rect l="l" t="t" r="r" b="b"/>
              <a:pathLst>
                <a:path w="200" h="98" extrusionOk="0">
                  <a:moveTo>
                    <a:pt x="200" y="55"/>
                  </a:moveTo>
                  <a:lnTo>
                    <a:pt x="195" y="56"/>
                  </a:lnTo>
                  <a:lnTo>
                    <a:pt x="186" y="60"/>
                  </a:lnTo>
                  <a:lnTo>
                    <a:pt x="177" y="65"/>
                  </a:lnTo>
                  <a:lnTo>
                    <a:pt x="166" y="73"/>
                  </a:lnTo>
                  <a:lnTo>
                    <a:pt x="155" y="80"/>
                  </a:lnTo>
                  <a:lnTo>
                    <a:pt x="145" y="87"/>
                  </a:lnTo>
                  <a:lnTo>
                    <a:pt x="137" y="93"/>
                  </a:lnTo>
                  <a:lnTo>
                    <a:pt x="133" y="98"/>
                  </a:lnTo>
                  <a:lnTo>
                    <a:pt x="127" y="98"/>
                  </a:lnTo>
                  <a:lnTo>
                    <a:pt x="122" y="98"/>
                  </a:lnTo>
                  <a:lnTo>
                    <a:pt x="116" y="97"/>
                  </a:lnTo>
                  <a:lnTo>
                    <a:pt x="111" y="95"/>
                  </a:lnTo>
                  <a:lnTo>
                    <a:pt x="106" y="93"/>
                  </a:lnTo>
                  <a:lnTo>
                    <a:pt x="103" y="88"/>
                  </a:lnTo>
                  <a:lnTo>
                    <a:pt x="101" y="82"/>
                  </a:lnTo>
                  <a:lnTo>
                    <a:pt x="100" y="74"/>
                  </a:lnTo>
                  <a:lnTo>
                    <a:pt x="91" y="80"/>
                  </a:lnTo>
                  <a:lnTo>
                    <a:pt x="82" y="86"/>
                  </a:lnTo>
                  <a:lnTo>
                    <a:pt x="78" y="90"/>
                  </a:lnTo>
                  <a:lnTo>
                    <a:pt x="72" y="93"/>
                  </a:lnTo>
                  <a:lnTo>
                    <a:pt x="67" y="96"/>
                  </a:lnTo>
                  <a:lnTo>
                    <a:pt x="60" y="98"/>
                  </a:lnTo>
                  <a:lnTo>
                    <a:pt x="39" y="98"/>
                  </a:lnTo>
                  <a:lnTo>
                    <a:pt x="34" y="98"/>
                  </a:lnTo>
                  <a:lnTo>
                    <a:pt x="28" y="95"/>
                  </a:lnTo>
                  <a:lnTo>
                    <a:pt x="22" y="92"/>
                  </a:lnTo>
                  <a:lnTo>
                    <a:pt x="15" y="89"/>
                  </a:lnTo>
                  <a:lnTo>
                    <a:pt x="9" y="85"/>
                  </a:lnTo>
                  <a:lnTo>
                    <a:pt x="4" y="81"/>
                  </a:lnTo>
                  <a:lnTo>
                    <a:pt x="1" y="77"/>
                  </a:lnTo>
                  <a:lnTo>
                    <a:pt x="0" y="74"/>
                  </a:lnTo>
                  <a:lnTo>
                    <a:pt x="5" y="71"/>
                  </a:lnTo>
                  <a:lnTo>
                    <a:pt x="10" y="67"/>
                  </a:lnTo>
                  <a:lnTo>
                    <a:pt x="14" y="60"/>
                  </a:lnTo>
                  <a:lnTo>
                    <a:pt x="20" y="53"/>
                  </a:lnTo>
                  <a:lnTo>
                    <a:pt x="23" y="45"/>
                  </a:lnTo>
                  <a:lnTo>
                    <a:pt x="27" y="37"/>
                  </a:lnTo>
                  <a:lnTo>
                    <a:pt x="30" y="28"/>
                  </a:lnTo>
                  <a:lnTo>
                    <a:pt x="33" y="19"/>
                  </a:lnTo>
                  <a:lnTo>
                    <a:pt x="66" y="14"/>
                  </a:lnTo>
                  <a:lnTo>
                    <a:pt x="103" y="9"/>
                  </a:lnTo>
                  <a:lnTo>
                    <a:pt x="145" y="4"/>
                  </a:lnTo>
                  <a:lnTo>
                    <a:pt x="193" y="0"/>
                  </a:lnTo>
                  <a:lnTo>
                    <a:pt x="166" y="31"/>
                  </a:lnTo>
                  <a:lnTo>
                    <a:pt x="166" y="34"/>
                  </a:lnTo>
                  <a:lnTo>
                    <a:pt x="164" y="37"/>
                  </a:lnTo>
                  <a:lnTo>
                    <a:pt x="162" y="39"/>
                  </a:lnTo>
                  <a:lnTo>
                    <a:pt x="161" y="41"/>
                  </a:lnTo>
                  <a:lnTo>
                    <a:pt x="157" y="45"/>
                  </a:lnTo>
                  <a:lnTo>
                    <a:pt x="156" y="47"/>
                  </a:lnTo>
                  <a:lnTo>
                    <a:pt x="156" y="49"/>
                  </a:lnTo>
                  <a:lnTo>
                    <a:pt x="157" y="50"/>
                  </a:lnTo>
                  <a:lnTo>
                    <a:pt x="159" y="50"/>
                  </a:lnTo>
                  <a:lnTo>
                    <a:pt x="163" y="51"/>
                  </a:lnTo>
                  <a:lnTo>
                    <a:pt x="177" y="53"/>
                  </a:lnTo>
                  <a:lnTo>
                    <a:pt x="200" y="5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159" name="Google Shape;1159;p59"/>
            <p:cNvSpPr/>
            <p:nvPr/>
          </p:nvSpPr>
          <p:spPr>
            <a:xfrm>
              <a:off x="4093332" y="2367196"/>
              <a:ext cx="100953" cy="74038"/>
            </a:xfrm>
            <a:custGeom>
              <a:avLst/>
              <a:gdLst/>
              <a:ahLst/>
              <a:cxnLst/>
              <a:rect l="l" t="t" r="r" b="b"/>
              <a:pathLst>
                <a:path w="186" h="142" extrusionOk="0">
                  <a:moveTo>
                    <a:pt x="0" y="111"/>
                  </a:moveTo>
                  <a:lnTo>
                    <a:pt x="0" y="112"/>
                  </a:lnTo>
                  <a:lnTo>
                    <a:pt x="1" y="114"/>
                  </a:lnTo>
                  <a:lnTo>
                    <a:pt x="2" y="116"/>
                  </a:lnTo>
                  <a:lnTo>
                    <a:pt x="7" y="117"/>
                  </a:lnTo>
                  <a:lnTo>
                    <a:pt x="3" y="107"/>
                  </a:lnTo>
                  <a:lnTo>
                    <a:pt x="2" y="99"/>
                  </a:lnTo>
                  <a:lnTo>
                    <a:pt x="3" y="93"/>
                  </a:lnTo>
                  <a:lnTo>
                    <a:pt x="6" y="87"/>
                  </a:lnTo>
                  <a:lnTo>
                    <a:pt x="9" y="82"/>
                  </a:lnTo>
                  <a:lnTo>
                    <a:pt x="13" y="76"/>
                  </a:lnTo>
                  <a:lnTo>
                    <a:pt x="17" y="69"/>
                  </a:lnTo>
                  <a:lnTo>
                    <a:pt x="20" y="61"/>
                  </a:lnTo>
                  <a:lnTo>
                    <a:pt x="20" y="56"/>
                  </a:lnTo>
                  <a:lnTo>
                    <a:pt x="21" y="51"/>
                  </a:lnTo>
                  <a:lnTo>
                    <a:pt x="23" y="46"/>
                  </a:lnTo>
                  <a:lnTo>
                    <a:pt x="25" y="42"/>
                  </a:lnTo>
                  <a:lnTo>
                    <a:pt x="28" y="37"/>
                  </a:lnTo>
                  <a:lnTo>
                    <a:pt x="31" y="34"/>
                  </a:lnTo>
                  <a:lnTo>
                    <a:pt x="35" y="32"/>
                  </a:lnTo>
                  <a:lnTo>
                    <a:pt x="40" y="31"/>
                  </a:lnTo>
                  <a:lnTo>
                    <a:pt x="41" y="38"/>
                  </a:lnTo>
                  <a:lnTo>
                    <a:pt x="41" y="43"/>
                  </a:lnTo>
                  <a:lnTo>
                    <a:pt x="43" y="49"/>
                  </a:lnTo>
                  <a:lnTo>
                    <a:pt x="45" y="54"/>
                  </a:lnTo>
                  <a:lnTo>
                    <a:pt x="47" y="58"/>
                  </a:lnTo>
                  <a:lnTo>
                    <a:pt x="51" y="62"/>
                  </a:lnTo>
                  <a:lnTo>
                    <a:pt x="55" y="65"/>
                  </a:lnTo>
                  <a:lnTo>
                    <a:pt x="59" y="67"/>
                  </a:lnTo>
                  <a:lnTo>
                    <a:pt x="87" y="67"/>
                  </a:lnTo>
                  <a:lnTo>
                    <a:pt x="87" y="43"/>
                  </a:lnTo>
                  <a:lnTo>
                    <a:pt x="79" y="41"/>
                  </a:lnTo>
                  <a:lnTo>
                    <a:pt x="74" y="38"/>
                  </a:lnTo>
                  <a:lnTo>
                    <a:pt x="69" y="36"/>
                  </a:lnTo>
                  <a:lnTo>
                    <a:pt x="66" y="33"/>
                  </a:lnTo>
                  <a:lnTo>
                    <a:pt x="63" y="30"/>
                  </a:lnTo>
                  <a:lnTo>
                    <a:pt x="62" y="27"/>
                  </a:lnTo>
                  <a:lnTo>
                    <a:pt x="61" y="23"/>
                  </a:lnTo>
                  <a:lnTo>
                    <a:pt x="59" y="18"/>
                  </a:lnTo>
                  <a:lnTo>
                    <a:pt x="70" y="17"/>
                  </a:lnTo>
                  <a:lnTo>
                    <a:pt x="79" y="16"/>
                  </a:lnTo>
                  <a:lnTo>
                    <a:pt x="87" y="14"/>
                  </a:lnTo>
                  <a:lnTo>
                    <a:pt x="92" y="12"/>
                  </a:lnTo>
                  <a:lnTo>
                    <a:pt x="98" y="10"/>
                  </a:lnTo>
                  <a:lnTo>
                    <a:pt x="103" y="8"/>
                  </a:lnTo>
                  <a:lnTo>
                    <a:pt x="111" y="6"/>
                  </a:lnTo>
                  <a:lnTo>
                    <a:pt x="120" y="6"/>
                  </a:lnTo>
                  <a:lnTo>
                    <a:pt x="130" y="3"/>
                  </a:lnTo>
                  <a:lnTo>
                    <a:pt x="140" y="0"/>
                  </a:lnTo>
                  <a:lnTo>
                    <a:pt x="147" y="1"/>
                  </a:lnTo>
                  <a:lnTo>
                    <a:pt x="154" y="2"/>
                  </a:lnTo>
                  <a:lnTo>
                    <a:pt x="159" y="2"/>
                  </a:lnTo>
                  <a:lnTo>
                    <a:pt x="165" y="2"/>
                  </a:lnTo>
                  <a:lnTo>
                    <a:pt x="176" y="1"/>
                  </a:lnTo>
                  <a:lnTo>
                    <a:pt x="186" y="0"/>
                  </a:lnTo>
                  <a:lnTo>
                    <a:pt x="183" y="10"/>
                  </a:lnTo>
                  <a:lnTo>
                    <a:pt x="181" y="19"/>
                  </a:lnTo>
                  <a:lnTo>
                    <a:pt x="178" y="26"/>
                  </a:lnTo>
                  <a:lnTo>
                    <a:pt x="176" y="32"/>
                  </a:lnTo>
                  <a:lnTo>
                    <a:pt x="169" y="40"/>
                  </a:lnTo>
                  <a:lnTo>
                    <a:pt x="165" y="45"/>
                  </a:lnTo>
                  <a:lnTo>
                    <a:pt x="159" y="51"/>
                  </a:lnTo>
                  <a:lnTo>
                    <a:pt x="156" y="58"/>
                  </a:lnTo>
                  <a:lnTo>
                    <a:pt x="155" y="63"/>
                  </a:lnTo>
                  <a:lnTo>
                    <a:pt x="154" y="69"/>
                  </a:lnTo>
                  <a:lnTo>
                    <a:pt x="153" y="76"/>
                  </a:lnTo>
                  <a:lnTo>
                    <a:pt x="153" y="86"/>
                  </a:lnTo>
                  <a:lnTo>
                    <a:pt x="120" y="142"/>
                  </a:lnTo>
                  <a:lnTo>
                    <a:pt x="93" y="123"/>
                  </a:lnTo>
                  <a:lnTo>
                    <a:pt x="80" y="122"/>
                  </a:lnTo>
                  <a:lnTo>
                    <a:pt x="52" y="119"/>
                  </a:lnTo>
                  <a:lnTo>
                    <a:pt x="35" y="117"/>
                  </a:lnTo>
                  <a:lnTo>
                    <a:pt x="20" y="115"/>
                  </a:lnTo>
                  <a:lnTo>
                    <a:pt x="8" y="113"/>
                  </a:lnTo>
                  <a:lnTo>
                    <a:pt x="0" y="11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160" name="Google Shape;1160;p59"/>
            <p:cNvSpPr/>
            <p:nvPr/>
          </p:nvSpPr>
          <p:spPr>
            <a:xfrm>
              <a:off x="4070474" y="2431576"/>
              <a:ext cx="100953" cy="57943"/>
            </a:xfrm>
            <a:custGeom>
              <a:avLst/>
              <a:gdLst/>
              <a:ahLst/>
              <a:cxnLst/>
              <a:rect l="l" t="t" r="r" b="b"/>
              <a:pathLst>
                <a:path w="192" h="105" extrusionOk="0">
                  <a:moveTo>
                    <a:pt x="192" y="61"/>
                  </a:moveTo>
                  <a:lnTo>
                    <a:pt x="189" y="62"/>
                  </a:lnTo>
                  <a:lnTo>
                    <a:pt x="184" y="63"/>
                  </a:lnTo>
                  <a:lnTo>
                    <a:pt x="180" y="64"/>
                  </a:lnTo>
                  <a:lnTo>
                    <a:pt x="177" y="67"/>
                  </a:lnTo>
                  <a:lnTo>
                    <a:pt x="168" y="72"/>
                  </a:lnTo>
                  <a:lnTo>
                    <a:pt x="160" y="79"/>
                  </a:lnTo>
                  <a:lnTo>
                    <a:pt x="154" y="86"/>
                  </a:lnTo>
                  <a:lnTo>
                    <a:pt x="147" y="93"/>
                  </a:lnTo>
                  <a:lnTo>
                    <a:pt x="143" y="99"/>
                  </a:lnTo>
                  <a:lnTo>
                    <a:pt x="139" y="105"/>
                  </a:lnTo>
                  <a:lnTo>
                    <a:pt x="120" y="97"/>
                  </a:lnTo>
                  <a:lnTo>
                    <a:pt x="102" y="89"/>
                  </a:lnTo>
                  <a:lnTo>
                    <a:pt x="86" y="80"/>
                  </a:lnTo>
                  <a:lnTo>
                    <a:pt x="69" y="71"/>
                  </a:lnTo>
                  <a:lnTo>
                    <a:pt x="53" y="61"/>
                  </a:lnTo>
                  <a:lnTo>
                    <a:pt x="36" y="53"/>
                  </a:lnTo>
                  <a:lnTo>
                    <a:pt x="19" y="44"/>
                  </a:lnTo>
                  <a:lnTo>
                    <a:pt x="0" y="37"/>
                  </a:lnTo>
                  <a:lnTo>
                    <a:pt x="0" y="13"/>
                  </a:lnTo>
                  <a:lnTo>
                    <a:pt x="7" y="7"/>
                  </a:lnTo>
                  <a:lnTo>
                    <a:pt x="16" y="4"/>
                  </a:lnTo>
                  <a:lnTo>
                    <a:pt x="29" y="1"/>
                  </a:lnTo>
                  <a:lnTo>
                    <a:pt x="40" y="0"/>
                  </a:lnTo>
                  <a:lnTo>
                    <a:pt x="60" y="2"/>
                  </a:lnTo>
                  <a:lnTo>
                    <a:pt x="93" y="5"/>
                  </a:lnTo>
                  <a:lnTo>
                    <a:pt x="111" y="7"/>
                  </a:lnTo>
                  <a:lnTo>
                    <a:pt x="128" y="7"/>
                  </a:lnTo>
                  <a:lnTo>
                    <a:pt x="143" y="7"/>
                  </a:lnTo>
                  <a:lnTo>
                    <a:pt x="153" y="6"/>
                  </a:lnTo>
                  <a:lnTo>
                    <a:pt x="155" y="11"/>
                  </a:lnTo>
                  <a:lnTo>
                    <a:pt x="159" y="17"/>
                  </a:lnTo>
                  <a:lnTo>
                    <a:pt x="161" y="20"/>
                  </a:lnTo>
                  <a:lnTo>
                    <a:pt x="164" y="23"/>
                  </a:lnTo>
                  <a:lnTo>
                    <a:pt x="165" y="27"/>
                  </a:lnTo>
                  <a:lnTo>
                    <a:pt x="166" y="31"/>
                  </a:lnTo>
                  <a:lnTo>
                    <a:pt x="170" y="32"/>
                  </a:lnTo>
                  <a:lnTo>
                    <a:pt x="177" y="33"/>
                  </a:lnTo>
                  <a:lnTo>
                    <a:pt x="180" y="34"/>
                  </a:lnTo>
                  <a:lnTo>
                    <a:pt x="183" y="34"/>
                  </a:lnTo>
                  <a:lnTo>
                    <a:pt x="188" y="33"/>
                  </a:lnTo>
                  <a:lnTo>
                    <a:pt x="192" y="31"/>
                  </a:lnTo>
                  <a:lnTo>
                    <a:pt x="192" y="6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161" name="Google Shape;1161;p59"/>
            <p:cNvSpPr/>
            <p:nvPr/>
          </p:nvSpPr>
          <p:spPr>
            <a:xfrm>
              <a:off x="4982858" y="2993306"/>
              <a:ext cx="40000" cy="133592"/>
            </a:xfrm>
            <a:custGeom>
              <a:avLst/>
              <a:gdLst/>
              <a:ahLst/>
              <a:cxnLst/>
              <a:rect l="l" t="t" r="r" b="b"/>
              <a:pathLst>
                <a:path w="80" h="254" extrusionOk="0">
                  <a:moveTo>
                    <a:pt x="33" y="0"/>
                  </a:moveTo>
                  <a:lnTo>
                    <a:pt x="37" y="2"/>
                  </a:lnTo>
                  <a:lnTo>
                    <a:pt x="40" y="4"/>
                  </a:lnTo>
                  <a:lnTo>
                    <a:pt x="43" y="7"/>
                  </a:lnTo>
                  <a:lnTo>
                    <a:pt x="46" y="10"/>
                  </a:lnTo>
                  <a:lnTo>
                    <a:pt x="52" y="18"/>
                  </a:lnTo>
                  <a:lnTo>
                    <a:pt x="56" y="25"/>
                  </a:lnTo>
                  <a:lnTo>
                    <a:pt x="62" y="32"/>
                  </a:lnTo>
                  <a:lnTo>
                    <a:pt x="67" y="38"/>
                  </a:lnTo>
                  <a:lnTo>
                    <a:pt x="70" y="40"/>
                  </a:lnTo>
                  <a:lnTo>
                    <a:pt x="73" y="42"/>
                  </a:lnTo>
                  <a:lnTo>
                    <a:pt x="76" y="43"/>
                  </a:lnTo>
                  <a:lnTo>
                    <a:pt x="80" y="44"/>
                  </a:lnTo>
                  <a:lnTo>
                    <a:pt x="80" y="53"/>
                  </a:lnTo>
                  <a:lnTo>
                    <a:pt x="80" y="62"/>
                  </a:lnTo>
                  <a:lnTo>
                    <a:pt x="53" y="254"/>
                  </a:lnTo>
                  <a:lnTo>
                    <a:pt x="0" y="93"/>
                  </a:lnTo>
                  <a:lnTo>
                    <a:pt x="4" y="88"/>
                  </a:lnTo>
                  <a:lnTo>
                    <a:pt x="11" y="71"/>
                  </a:lnTo>
                  <a:lnTo>
                    <a:pt x="17" y="57"/>
                  </a:lnTo>
                  <a:lnTo>
                    <a:pt x="22" y="41"/>
                  </a:lnTo>
                  <a:lnTo>
                    <a:pt x="28" y="23"/>
                  </a:lnTo>
                  <a:lnTo>
                    <a:pt x="33" y="0"/>
                  </a:lnTo>
                </a:path>
              </a:pathLst>
            </a:custGeom>
            <a:solidFill>
              <a:srgbClr val="F4B081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162" name="Google Shape;1162;p59"/>
            <p:cNvSpPr/>
            <p:nvPr/>
          </p:nvSpPr>
          <p:spPr>
            <a:xfrm>
              <a:off x="4921904" y="3046421"/>
              <a:ext cx="83810" cy="131982"/>
            </a:xfrm>
            <a:custGeom>
              <a:avLst/>
              <a:gdLst/>
              <a:ahLst/>
              <a:cxnLst/>
              <a:rect l="l" t="t" r="r" b="b"/>
              <a:pathLst>
                <a:path w="167" h="259" extrusionOk="0">
                  <a:moveTo>
                    <a:pt x="114" y="0"/>
                  </a:moveTo>
                  <a:lnTo>
                    <a:pt x="167" y="155"/>
                  </a:lnTo>
                  <a:lnTo>
                    <a:pt x="121" y="259"/>
                  </a:lnTo>
                  <a:lnTo>
                    <a:pt x="113" y="259"/>
                  </a:lnTo>
                  <a:lnTo>
                    <a:pt x="107" y="257"/>
                  </a:lnTo>
                  <a:lnTo>
                    <a:pt x="100" y="254"/>
                  </a:lnTo>
                  <a:lnTo>
                    <a:pt x="95" y="251"/>
                  </a:lnTo>
                  <a:lnTo>
                    <a:pt x="89" y="245"/>
                  </a:lnTo>
                  <a:lnTo>
                    <a:pt x="85" y="240"/>
                  </a:lnTo>
                  <a:lnTo>
                    <a:pt x="80" y="235"/>
                  </a:lnTo>
                  <a:lnTo>
                    <a:pt x="76" y="229"/>
                  </a:lnTo>
                  <a:lnTo>
                    <a:pt x="69" y="217"/>
                  </a:lnTo>
                  <a:lnTo>
                    <a:pt x="65" y="205"/>
                  </a:lnTo>
                  <a:lnTo>
                    <a:pt x="62" y="194"/>
                  </a:lnTo>
                  <a:lnTo>
                    <a:pt x="62" y="185"/>
                  </a:lnTo>
                  <a:lnTo>
                    <a:pt x="55" y="184"/>
                  </a:lnTo>
                  <a:lnTo>
                    <a:pt x="51" y="183"/>
                  </a:lnTo>
                  <a:lnTo>
                    <a:pt x="45" y="182"/>
                  </a:lnTo>
                  <a:lnTo>
                    <a:pt x="42" y="180"/>
                  </a:lnTo>
                  <a:lnTo>
                    <a:pt x="39" y="177"/>
                  </a:lnTo>
                  <a:lnTo>
                    <a:pt x="36" y="174"/>
                  </a:lnTo>
                  <a:lnTo>
                    <a:pt x="34" y="170"/>
                  </a:lnTo>
                  <a:lnTo>
                    <a:pt x="32" y="167"/>
                  </a:lnTo>
                  <a:lnTo>
                    <a:pt x="30" y="158"/>
                  </a:lnTo>
                  <a:lnTo>
                    <a:pt x="29" y="149"/>
                  </a:lnTo>
                  <a:lnTo>
                    <a:pt x="28" y="140"/>
                  </a:lnTo>
                  <a:lnTo>
                    <a:pt x="28" y="129"/>
                  </a:lnTo>
                  <a:lnTo>
                    <a:pt x="21" y="129"/>
                  </a:lnTo>
                  <a:lnTo>
                    <a:pt x="16" y="127"/>
                  </a:lnTo>
                  <a:lnTo>
                    <a:pt x="11" y="125"/>
                  </a:lnTo>
                  <a:lnTo>
                    <a:pt x="7" y="121"/>
                  </a:lnTo>
                  <a:lnTo>
                    <a:pt x="5" y="117"/>
                  </a:lnTo>
                  <a:lnTo>
                    <a:pt x="2" y="112"/>
                  </a:lnTo>
                  <a:lnTo>
                    <a:pt x="0" y="107"/>
                  </a:lnTo>
                  <a:lnTo>
                    <a:pt x="0" y="101"/>
                  </a:lnTo>
                  <a:lnTo>
                    <a:pt x="0" y="75"/>
                  </a:lnTo>
                  <a:lnTo>
                    <a:pt x="1" y="50"/>
                  </a:lnTo>
                  <a:lnTo>
                    <a:pt x="12" y="52"/>
                  </a:lnTo>
                  <a:lnTo>
                    <a:pt x="22" y="53"/>
                  </a:lnTo>
                  <a:lnTo>
                    <a:pt x="32" y="53"/>
                  </a:lnTo>
                  <a:lnTo>
                    <a:pt x="42" y="52"/>
                  </a:lnTo>
                  <a:lnTo>
                    <a:pt x="50" y="51"/>
                  </a:lnTo>
                  <a:lnTo>
                    <a:pt x="58" y="49"/>
                  </a:lnTo>
                  <a:lnTo>
                    <a:pt x="66" y="47"/>
                  </a:lnTo>
                  <a:lnTo>
                    <a:pt x="73" y="44"/>
                  </a:lnTo>
                  <a:lnTo>
                    <a:pt x="79" y="40"/>
                  </a:lnTo>
                  <a:lnTo>
                    <a:pt x="86" y="36"/>
                  </a:lnTo>
                  <a:lnTo>
                    <a:pt x="91" y="31"/>
                  </a:lnTo>
                  <a:lnTo>
                    <a:pt x="97" y="26"/>
                  </a:lnTo>
                  <a:lnTo>
                    <a:pt x="107" y="13"/>
                  </a:lnTo>
                  <a:lnTo>
                    <a:pt x="114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163" name="Google Shape;1163;p59"/>
            <p:cNvSpPr/>
            <p:nvPr/>
          </p:nvSpPr>
          <p:spPr>
            <a:xfrm>
              <a:off x="3723808" y="2289938"/>
              <a:ext cx="116191" cy="146469"/>
            </a:xfrm>
            <a:custGeom>
              <a:avLst/>
              <a:gdLst/>
              <a:ahLst/>
              <a:cxnLst/>
              <a:rect l="l" t="t" r="r" b="b"/>
              <a:pathLst>
                <a:path w="225" h="273" extrusionOk="0">
                  <a:moveTo>
                    <a:pt x="192" y="58"/>
                  </a:moveTo>
                  <a:lnTo>
                    <a:pt x="189" y="63"/>
                  </a:lnTo>
                  <a:lnTo>
                    <a:pt x="185" y="67"/>
                  </a:lnTo>
                  <a:lnTo>
                    <a:pt x="182" y="71"/>
                  </a:lnTo>
                  <a:lnTo>
                    <a:pt x="178" y="75"/>
                  </a:lnTo>
                  <a:lnTo>
                    <a:pt x="173" y="78"/>
                  </a:lnTo>
                  <a:lnTo>
                    <a:pt x="169" y="80"/>
                  </a:lnTo>
                  <a:lnTo>
                    <a:pt x="163" y="82"/>
                  </a:lnTo>
                  <a:lnTo>
                    <a:pt x="159" y="82"/>
                  </a:lnTo>
                  <a:lnTo>
                    <a:pt x="159" y="86"/>
                  </a:lnTo>
                  <a:lnTo>
                    <a:pt x="161" y="90"/>
                  </a:lnTo>
                  <a:lnTo>
                    <a:pt x="163" y="93"/>
                  </a:lnTo>
                  <a:lnTo>
                    <a:pt x="167" y="96"/>
                  </a:lnTo>
                  <a:lnTo>
                    <a:pt x="170" y="99"/>
                  </a:lnTo>
                  <a:lnTo>
                    <a:pt x="174" y="101"/>
                  </a:lnTo>
                  <a:lnTo>
                    <a:pt x="179" y="102"/>
                  </a:lnTo>
                  <a:lnTo>
                    <a:pt x="184" y="103"/>
                  </a:lnTo>
                  <a:lnTo>
                    <a:pt x="195" y="105"/>
                  </a:lnTo>
                  <a:lnTo>
                    <a:pt x="206" y="106"/>
                  </a:lnTo>
                  <a:lnTo>
                    <a:pt x="216" y="106"/>
                  </a:lnTo>
                  <a:lnTo>
                    <a:pt x="225" y="106"/>
                  </a:lnTo>
                  <a:lnTo>
                    <a:pt x="225" y="124"/>
                  </a:lnTo>
                  <a:lnTo>
                    <a:pt x="225" y="138"/>
                  </a:lnTo>
                  <a:lnTo>
                    <a:pt x="225" y="152"/>
                  </a:lnTo>
                  <a:lnTo>
                    <a:pt x="225" y="169"/>
                  </a:lnTo>
                  <a:lnTo>
                    <a:pt x="225" y="172"/>
                  </a:lnTo>
                  <a:lnTo>
                    <a:pt x="224" y="176"/>
                  </a:lnTo>
                  <a:lnTo>
                    <a:pt x="222" y="179"/>
                  </a:lnTo>
                  <a:lnTo>
                    <a:pt x="220" y="182"/>
                  </a:lnTo>
                  <a:lnTo>
                    <a:pt x="215" y="187"/>
                  </a:lnTo>
                  <a:lnTo>
                    <a:pt x="208" y="193"/>
                  </a:lnTo>
                  <a:lnTo>
                    <a:pt x="203" y="199"/>
                  </a:lnTo>
                  <a:lnTo>
                    <a:pt x="197" y="205"/>
                  </a:lnTo>
                  <a:lnTo>
                    <a:pt x="195" y="208"/>
                  </a:lnTo>
                  <a:lnTo>
                    <a:pt x="193" y="211"/>
                  </a:lnTo>
                  <a:lnTo>
                    <a:pt x="192" y="214"/>
                  </a:lnTo>
                  <a:lnTo>
                    <a:pt x="192" y="217"/>
                  </a:lnTo>
                  <a:lnTo>
                    <a:pt x="184" y="218"/>
                  </a:lnTo>
                  <a:lnTo>
                    <a:pt x="179" y="218"/>
                  </a:lnTo>
                  <a:lnTo>
                    <a:pt x="172" y="220"/>
                  </a:lnTo>
                  <a:lnTo>
                    <a:pt x="168" y="223"/>
                  </a:lnTo>
                  <a:lnTo>
                    <a:pt x="164" y="225"/>
                  </a:lnTo>
                  <a:lnTo>
                    <a:pt x="161" y="229"/>
                  </a:lnTo>
                  <a:lnTo>
                    <a:pt x="159" y="232"/>
                  </a:lnTo>
                  <a:lnTo>
                    <a:pt x="159" y="236"/>
                  </a:lnTo>
                  <a:lnTo>
                    <a:pt x="151" y="237"/>
                  </a:lnTo>
                  <a:lnTo>
                    <a:pt x="146" y="239"/>
                  </a:lnTo>
                  <a:lnTo>
                    <a:pt x="140" y="242"/>
                  </a:lnTo>
                  <a:lnTo>
                    <a:pt x="136" y="246"/>
                  </a:lnTo>
                  <a:lnTo>
                    <a:pt x="131" y="249"/>
                  </a:lnTo>
                  <a:lnTo>
                    <a:pt x="128" y="252"/>
                  </a:lnTo>
                  <a:lnTo>
                    <a:pt x="124" y="254"/>
                  </a:lnTo>
                  <a:lnTo>
                    <a:pt x="118" y="255"/>
                  </a:lnTo>
                  <a:lnTo>
                    <a:pt x="101" y="255"/>
                  </a:lnTo>
                  <a:lnTo>
                    <a:pt x="85" y="257"/>
                  </a:lnTo>
                  <a:lnTo>
                    <a:pt x="72" y="259"/>
                  </a:lnTo>
                  <a:lnTo>
                    <a:pt x="60" y="261"/>
                  </a:lnTo>
                  <a:lnTo>
                    <a:pt x="38" y="267"/>
                  </a:lnTo>
                  <a:lnTo>
                    <a:pt x="13" y="273"/>
                  </a:lnTo>
                  <a:lnTo>
                    <a:pt x="19" y="261"/>
                  </a:lnTo>
                  <a:lnTo>
                    <a:pt x="10" y="261"/>
                  </a:lnTo>
                  <a:lnTo>
                    <a:pt x="0" y="261"/>
                  </a:lnTo>
                  <a:lnTo>
                    <a:pt x="0" y="217"/>
                  </a:lnTo>
                  <a:lnTo>
                    <a:pt x="8" y="216"/>
                  </a:lnTo>
                  <a:lnTo>
                    <a:pt x="17" y="214"/>
                  </a:lnTo>
                  <a:lnTo>
                    <a:pt x="21" y="212"/>
                  </a:lnTo>
                  <a:lnTo>
                    <a:pt x="24" y="210"/>
                  </a:lnTo>
                  <a:lnTo>
                    <a:pt x="25" y="208"/>
                  </a:lnTo>
                  <a:lnTo>
                    <a:pt x="26" y="205"/>
                  </a:lnTo>
                  <a:lnTo>
                    <a:pt x="40" y="205"/>
                  </a:lnTo>
                  <a:lnTo>
                    <a:pt x="54" y="204"/>
                  </a:lnTo>
                  <a:lnTo>
                    <a:pt x="60" y="202"/>
                  </a:lnTo>
                  <a:lnTo>
                    <a:pt x="64" y="200"/>
                  </a:lnTo>
                  <a:lnTo>
                    <a:pt x="69" y="197"/>
                  </a:lnTo>
                  <a:lnTo>
                    <a:pt x="72" y="193"/>
                  </a:lnTo>
                  <a:lnTo>
                    <a:pt x="64" y="195"/>
                  </a:lnTo>
                  <a:lnTo>
                    <a:pt x="54" y="198"/>
                  </a:lnTo>
                  <a:lnTo>
                    <a:pt x="48" y="198"/>
                  </a:lnTo>
                  <a:lnTo>
                    <a:pt x="44" y="198"/>
                  </a:lnTo>
                  <a:lnTo>
                    <a:pt x="41" y="198"/>
                  </a:lnTo>
                  <a:lnTo>
                    <a:pt x="40" y="197"/>
                  </a:lnTo>
                  <a:lnTo>
                    <a:pt x="39" y="195"/>
                  </a:lnTo>
                  <a:lnTo>
                    <a:pt x="39" y="193"/>
                  </a:lnTo>
                  <a:lnTo>
                    <a:pt x="39" y="188"/>
                  </a:lnTo>
                  <a:lnTo>
                    <a:pt x="41" y="183"/>
                  </a:lnTo>
                  <a:lnTo>
                    <a:pt x="44" y="178"/>
                  </a:lnTo>
                  <a:lnTo>
                    <a:pt x="46" y="173"/>
                  </a:lnTo>
                  <a:lnTo>
                    <a:pt x="50" y="166"/>
                  </a:lnTo>
                  <a:lnTo>
                    <a:pt x="52" y="162"/>
                  </a:lnTo>
                  <a:lnTo>
                    <a:pt x="39" y="160"/>
                  </a:lnTo>
                  <a:lnTo>
                    <a:pt x="28" y="157"/>
                  </a:lnTo>
                  <a:lnTo>
                    <a:pt x="21" y="154"/>
                  </a:lnTo>
                  <a:lnTo>
                    <a:pt x="14" y="150"/>
                  </a:lnTo>
                  <a:lnTo>
                    <a:pt x="10" y="145"/>
                  </a:lnTo>
                  <a:lnTo>
                    <a:pt x="7" y="138"/>
                  </a:lnTo>
                  <a:lnTo>
                    <a:pt x="6" y="130"/>
                  </a:lnTo>
                  <a:lnTo>
                    <a:pt x="6" y="120"/>
                  </a:lnTo>
                  <a:lnTo>
                    <a:pt x="15" y="117"/>
                  </a:lnTo>
                  <a:lnTo>
                    <a:pt x="22" y="115"/>
                  </a:lnTo>
                  <a:lnTo>
                    <a:pt x="26" y="112"/>
                  </a:lnTo>
                  <a:lnTo>
                    <a:pt x="30" y="109"/>
                  </a:lnTo>
                  <a:lnTo>
                    <a:pt x="35" y="102"/>
                  </a:lnTo>
                  <a:lnTo>
                    <a:pt x="39" y="94"/>
                  </a:lnTo>
                  <a:lnTo>
                    <a:pt x="56" y="94"/>
                  </a:lnTo>
                  <a:lnTo>
                    <a:pt x="68" y="94"/>
                  </a:lnTo>
                  <a:lnTo>
                    <a:pt x="77" y="94"/>
                  </a:lnTo>
                  <a:lnTo>
                    <a:pt x="85" y="94"/>
                  </a:lnTo>
                  <a:lnTo>
                    <a:pt x="90" y="94"/>
                  </a:lnTo>
                  <a:lnTo>
                    <a:pt x="94" y="93"/>
                  </a:lnTo>
                  <a:lnTo>
                    <a:pt x="97" y="91"/>
                  </a:lnTo>
                  <a:lnTo>
                    <a:pt x="100" y="88"/>
                  </a:lnTo>
                  <a:lnTo>
                    <a:pt x="104" y="82"/>
                  </a:lnTo>
                  <a:lnTo>
                    <a:pt x="106" y="73"/>
                  </a:lnTo>
                  <a:lnTo>
                    <a:pt x="108" y="52"/>
                  </a:lnTo>
                  <a:lnTo>
                    <a:pt x="112" y="33"/>
                  </a:lnTo>
                  <a:lnTo>
                    <a:pt x="117" y="32"/>
                  </a:lnTo>
                  <a:lnTo>
                    <a:pt x="120" y="31"/>
                  </a:lnTo>
                  <a:lnTo>
                    <a:pt x="124" y="29"/>
                  </a:lnTo>
                  <a:lnTo>
                    <a:pt x="126" y="26"/>
                  </a:lnTo>
                  <a:lnTo>
                    <a:pt x="130" y="20"/>
                  </a:lnTo>
                  <a:lnTo>
                    <a:pt x="136" y="13"/>
                  </a:lnTo>
                  <a:lnTo>
                    <a:pt x="138" y="10"/>
                  </a:lnTo>
                  <a:lnTo>
                    <a:pt x="141" y="7"/>
                  </a:lnTo>
                  <a:lnTo>
                    <a:pt x="145" y="4"/>
                  </a:lnTo>
                  <a:lnTo>
                    <a:pt x="149" y="2"/>
                  </a:lnTo>
                  <a:lnTo>
                    <a:pt x="155" y="1"/>
                  </a:lnTo>
                  <a:lnTo>
                    <a:pt x="161" y="0"/>
                  </a:lnTo>
                  <a:lnTo>
                    <a:pt x="169" y="1"/>
                  </a:lnTo>
                  <a:lnTo>
                    <a:pt x="179" y="3"/>
                  </a:lnTo>
                  <a:lnTo>
                    <a:pt x="186" y="20"/>
                  </a:lnTo>
                  <a:lnTo>
                    <a:pt x="194" y="34"/>
                  </a:lnTo>
                  <a:lnTo>
                    <a:pt x="195" y="38"/>
                  </a:lnTo>
                  <a:lnTo>
                    <a:pt x="196" y="41"/>
                  </a:lnTo>
                  <a:lnTo>
                    <a:pt x="196" y="44"/>
                  </a:lnTo>
                  <a:lnTo>
                    <a:pt x="196" y="47"/>
                  </a:lnTo>
                  <a:lnTo>
                    <a:pt x="195" y="50"/>
                  </a:lnTo>
                  <a:lnTo>
                    <a:pt x="193" y="52"/>
                  </a:lnTo>
                  <a:lnTo>
                    <a:pt x="190" y="56"/>
                  </a:lnTo>
                  <a:lnTo>
                    <a:pt x="185" y="58"/>
                  </a:lnTo>
                  <a:lnTo>
                    <a:pt x="192" y="5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164" name="Google Shape;1164;p59"/>
            <p:cNvSpPr/>
            <p:nvPr/>
          </p:nvSpPr>
          <p:spPr>
            <a:xfrm>
              <a:off x="3499046" y="3213813"/>
              <a:ext cx="367620" cy="395946"/>
            </a:xfrm>
            <a:custGeom>
              <a:avLst/>
              <a:gdLst/>
              <a:ahLst/>
              <a:cxnLst/>
              <a:rect l="l" t="t" r="r" b="b"/>
              <a:pathLst>
                <a:path w="232" h="248" extrusionOk="0">
                  <a:moveTo>
                    <a:pt x="91" y="248"/>
                  </a:moveTo>
                  <a:lnTo>
                    <a:pt x="94" y="246"/>
                  </a:lnTo>
                  <a:lnTo>
                    <a:pt x="95" y="245"/>
                  </a:lnTo>
                  <a:lnTo>
                    <a:pt x="96" y="243"/>
                  </a:lnTo>
                  <a:lnTo>
                    <a:pt x="97" y="240"/>
                  </a:lnTo>
                  <a:lnTo>
                    <a:pt x="98" y="238"/>
                  </a:lnTo>
                  <a:lnTo>
                    <a:pt x="99" y="235"/>
                  </a:lnTo>
                  <a:lnTo>
                    <a:pt x="100" y="232"/>
                  </a:lnTo>
                  <a:lnTo>
                    <a:pt x="103" y="230"/>
                  </a:lnTo>
                  <a:lnTo>
                    <a:pt x="103" y="231"/>
                  </a:lnTo>
                  <a:lnTo>
                    <a:pt x="103" y="236"/>
                  </a:lnTo>
                  <a:lnTo>
                    <a:pt x="104" y="238"/>
                  </a:lnTo>
                  <a:lnTo>
                    <a:pt x="105" y="240"/>
                  </a:lnTo>
                  <a:lnTo>
                    <a:pt x="106" y="241"/>
                  </a:lnTo>
                  <a:lnTo>
                    <a:pt x="107" y="241"/>
                  </a:lnTo>
                  <a:lnTo>
                    <a:pt x="108" y="242"/>
                  </a:lnTo>
                  <a:lnTo>
                    <a:pt x="109" y="242"/>
                  </a:lnTo>
                  <a:lnTo>
                    <a:pt x="110" y="242"/>
                  </a:lnTo>
                  <a:lnTo>
                    <a:pt x="112" y="241"/>
                  </a:lnTo>
                  <a:lnTo>
                    <a:pt x="113" y="241"/>
                  </a:lnTo>
                  <a:lnTo>
                    <a:pt x="114" y="240"/>
                  </a:lnTo>
                  <a:lnTo>
                    <a:pt x="116" y="238"/>
                  </a:lnTo>
                  <a:lnTo>
                    <a:pt x="118" y="236"/>
                  </a:lnTo>
                  <a:lnTo>
                    <a:pt x="216" y="234"/>
                  </a:lnTo>
                  <a:lnTo>
                    <a:pt x="215" y="225"/>
                  </a:lnTo>
                  <a:lnTo>
                    <a:pt x="213" y="204"/>
                  </a:lnTo>
                  <a:lnTo>
                    <a:pt x="210" y="173"/>
                  </a:lnTo>
                  <a:lnTo>
                    <a:pt x="207" y="138"/>
                  </a:lnTo>
                  <a:lnTo>
                    <a:pt x="204" y="103"/>
                  </a:lnTo>
                  <a:lnTo>
                    <a:pt x="201" y="73"/>
                  </a:lnTo>
                  <a:lnTo>
                    <a:pt x="199" y="51"/>
                  </a:lnTo>
                  <a:lnTo>
                    <a:pt x="198" y="43"/>
                  </a:lnTo>
                  <a:lnTo>
                    <a:pt x="203" y="43"/>
                  </a:lnTo>
                  <a:lnTo>
                    <a:pt x="215" y="44"/>
                  </a:lnTo>
                  <a:lnTo>
                    <a:pt x="226" y="45"/>
                  </a:lnTo>
                  <a:lnTo>
                    <a:pt x="232" y="46"/>
                  </a:lnTo>
                  <a:lnTo>
                    <a:pt x="161" y="0"/>
                  </a:lnTo>
                  <a:lnTo>
                    <a:pt x="161" y="2"/>
                  </a:lnTo>
                  <a:lnTo>
                    <a:pt x="160" y="5"/>
                  </a:lnTo>
                  <a:lnTo>
                    <a:pt x="160" y="8"/>
                  </a:lnTo>
                  <a:lnTo>
                    <a:pt x="161" y="11"/>
                  </a:lnTo>
                  <a:lnTo>
                    <a:pt x="161" y="18"/>
                  </a:lnTo>
                  <a:lnTo>
                    <a:pt x="161" y="24"/>
                  </a:lnTo>
                  <a:lnTo>
                    <a:pt x="98" y="24"/>
                  </a:lnTo>
                  <a:lnTo>
                    <a:pt x="94" y="22"/>
                  </a:lnTo>
                  <a:lnTo>
                    <a:pt x="98" y="74"/>
                  </a:lnTo>
                  <a:lnTo>
                    <a:pt x="97" y="75"/>
                  </a:lnTo>
                  <a:lnTo>
                    <a:pt x="95" y="76"/>
                  </a:lnTo>
                  <a:lnTo>
                    <a:pt x="91" y="77"/>
                  </a:lnTo>
                  <a:lnTo>
                    <a:pt x="87" y="78"/>
                  </a:lnTo>
                  <a:lnTo>
                    <a:pt x="78" y="80"/>
                  </a:lnTo>
                  <a:lnTo>
                    <a:pt x="72" y="82"/>
                  </a:lnTo>
                  <a:lnTo>
                    <a:pt x="73" y="85"/>
                  </a:lnTo>
                  <a:lnTo>
                    <a:pt x="74" y="88"/>
                  </a:lnTo>
                  <a:lnTo>
                    <a:pt x="76" y="92"/>
                  </a:lnTo>
                  <a:lnTo>
                    <a:pt x="78" y="96"/>
                  </a:lnTo>
                  <a:lnTo>
                    <a:pt x="79" y="99"/>
                  </a:lnTo>
                  <a:lnTo>
                    <a:pt x="80" y="105"/>
                  </a:lnTo>
                  <a:lnTo>
                    <a:pt x="80" y="112"/>
                  </a:lnTo>
                  <a:lnTo>
                    <a:pt x="81" y="115"/>
                  </a:lnTo>
                  <a:lnTo>
                    <a:pt x="13" y="115"/>
                  </a:lnTo>
                  <a:lnTo>
                    <a:pt x="9" y="119"/>
                  </a:lnTo>
                  <a:lnTo>
                    <a:pt x="4" y="123"/>
                  </a:lnTo>
                  <a:lnTo>
                    <a:pt x="5" y="130"/>
                  </a:lnTo>
                  <a:lnTo>
                    <a:pt x="5" y="137"/>
                  </a:lnTo>
                  <a:lnTo>
                    <a:pt x="6" y="143"/>
                  </a:lnTo>
                  <a:lnTo>
                    <a:pt x="7" y="149"/>
                  </a:lnTo>
                  <a:lnTo>
                    <a:pt x="8" y="155"/>
                  </a:lnTo>
                  <a:lnTo>
                    <a:pt x="8" y="161"/>
                  </a:lnTo>
                  <a:lnTo>
                    <a:pt x="9" y="168"/>
                  </a:lnTo>
                  <a:lnTo>
                    <a:pt x="9" y="176"/>
                  </a:lnTo>
                  <a:lnTo>
                    <a:pt x="9" y="182"/>
                  </a:lnTo>
                  <a:lnTo>
                    <a:pt x="8" y="188"/>
                  </a:lnTo>
                  <a:lnTo>
                    <a:pt x="8" y="194"/>
                  </a:lnTo>
                  <a:lnTo>
                    <a:pt x="7" y="200"/>
                  </a:lnTo>
                  <a:lnTo>
                    <a:pt x="6" y="206"/>
                  </a:lnTo>
                  <a:lnTo>
                    <a:pt x="4" y="211"/>
                  </a:lnTo>
                  <a:lnTo>
                    <a:pt x="2" y="216"/>
                  </a:lnTo>
                  <a:lnTo>
                    <a:pt x="0" y="221"/>
                  </a:lnTo>
                  <a:lnTo>
                    <a:pt x="2" y="219"/>
                  </a:lnTo>
                  <a:lnTo>
                    <a:pt x="3" y="219"/>
                  </a:lnTo>
                  <a:lnTo>
                    <a:pt x="3" y="220"/>
                  </a:lnTo>
                  <a:lnTo>
                    <a:pt x="3" y="221"/>
                  </a:lnTo>
                  <a:lnTo>
                    <a:pt x="3" y="222"/>
                  </a:lnTo>
                  <a:lnTo>
                    <a:pt x="4" y="217"/>
                  </a:lnTo>
                  <a:lnTo>
                    <a:pt x="7" y="217"/>
                  </a:lnTo>
                  <a:lnTo>
                    <a:pt x="12" y="215"/>
                  </a:lnTo>
                  <a:lnTo>
                    <a:pt x="18" y="213"/>
                  </a:lnTo>
                  <a:lnTo>
                    <a:pt x="25" y="211"/>
                  </a:lnTo>
                  <a:lnTo>
                    <a:pt x="36" y="207"/>
                  </a:lnTo>
                  <a:lnTo>
                    <a:pt x="41" y="205"/>
                  </a:lnTo>
                  <a:lnTo>
                    <a:pt x="45" y="208"/>
                  </a:lnTo>
                  <a:lnTo>
                    <a:pt x="48" y="210"/>
                  </a:lnTo>
                  <a:lnTo>
                    <a:pt x="51" y="212"/>
                  </a:lnTo>
                  <a:lnTo>
                    <a:pt x="53" y="213"/>
                  </a:lnTo>
                  <a:lnTo>
                    <a:pt x="56" y="214"/>
                  </a:lnTo>
                  <a:lnTo>
                    <a:pt x="59" y="215"/>
                  </a:lnTo>
                  <a:lnTo>
                    <a:pt x="62" y="215"/>
                  </a:lnTo>
                  <a:lnTo>
                    <a:pt x="66" y="215"/>
                  </a:lnTo>
                  <a:lnTo>
                    <a:pt x="66" y="219"/>
                  </a:lnTo>
                  <a:lnTo>
                    <a:pt x="66" y="222"/>
                  </a:lnTo>
                  <a:lnTo>
                    <a:pt x="67" y="225"/>
                  </a:lnTo>
                  <a:lnTo>
                    <a:pt x="69" y="228"/>
                  </a:lnTo>
                  <a:lnTo>
                    <a:pt x="70" y="231"/>
                  </a:lnTo>
                  <a:lnTo>
                    <a:pt x="72" y="233"/>
                  </a:lnTo>
                  <a:lnTo>
                    <a:pt x="74" y="235"/>
                  </a:lnTo>
                  <a:lnTo>
                    <a:pt x="76" y="237"/>
                  </a:lnTo>
                  <a:lnTo>
                    <a:pt x="85" y="243"/>
                  </a:lnTo>
                  <a:lnTo>
                    <a:pt x="91" y="24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165" name="Google Shape;1165;p59"/>
            <p:cNvSpPr/>
            <p:nvPr/>
          </p:nvSpPr>
          <p:spPr>
            <a:xfrm>
              <a:off x="3638095" y="3274976"/>
              <a:ext cx="497143" cy="474814"/>
            </a:xfrm>
            <a:custGeom>
              <a:avLst/>
              <a:gdLst/>
              <a:ahLst/>
              <a:cxnLst/>
              <a:rect l="l" t="t" r="r" b="b"/>
              <a:pathLst>
                <a:path w="948" h="893" extrusionOk="0">
                  <a:moveTo>
                    <a:pt x="54" y="788"/>
                  </a:moveTo>
                  <a:lnTo>
                    <a:pt x="74" y="788"/>
                  </a:lnTo>
                  <a:lnTo>
                    <a:pt x="90" y="788"/>
                  </a:lnTo>
                  <a:lnTo>
                    <a:pt x="100" y="788"/>
                  </a:lnTo>
                  <a:lnTo>
                    <a:pt x="106" y="788"/>
                  </a:lnTo>
                  <a:lnTo>
                    <a:pt x="121" y="788"/>
                  </a:lnTo>
                  <a:lnTo>
                    <a:pt x="135" y="787"/>
                  </a:lnTo>
                  <a:lnTo>
                    <a:pt x="140" y="785"/>
                  </a:lnTo>
                  <a:lnTo>
                    <a:pt x="146" y="783"/>
                  </a:lnTo>
                  <a:lnTo>
                    <a:pt x="150" y="780"/>
                  </a:lnTo>
                  <a:lnTo>
                    <a:pt x="152" y="776"/>
                  </a:lnTo>
                  <a:lnTo>
                    <a:pt x="186" y="776"/>
                  </a:lnTo>
                  <a:lnTo>
                    <a:pt x="189" y="788"/>
                  </a:lnTo>
                  <a:lnTo>
                    <a:pt x="193" y="800"/>
                  </a:lnTo>
                  <a:lnTo>
                    <a:pt x="197" y="813"/>
                  </a:lnTo>
                  <a:lnTo>
                    <a:pt x="204" y="825"/>
                  </a:lnTo>
                  <a:lnTo>
                    <a:pt x="207" y="830"/>
                  </a:lnTo>
                  <a:lnTo>
                    <a:pt x="212" y="835"/>
                  </a:lnTo>
                  <a:lnTo>
                    <a:pt x="216" y="839"/>
                  </a:lnTo>
                  <a:lnTo>
                    <a:pt x="221" y="843"/>
                  </a:lnTo>
                  <a:lnTo>
                    <a:pt x="226" y="846"/>
                  </a:lnTo>
                  <a:lnTo>
                    <a:pt x="233" y="848"/>
                  </a:lnTo>
                  <a:lnTo>
                    <a:pt x="239" y="849"/>
                  </a:lnTo>
                  <a:lnTo>
                    <a:pt x="246" y="850"/>
                  </a:lnTo>
                  <a:lnTo>
                    <a:pt x="246" y="862"/>
                  </a:lnTo>
                  <a:lnTo>
                    <a:pt x="246" y="871"/>
                  </a:lnTo>
                  <a:lnTo>
                    <a:pt x="246" y="881"/>
                  </a:lnTo>
                  <a:lnTo>
                    <a:pt x="246" y="893"/>
                  </a:lnTo>
                  <a:lnTo>
                    <a:pt x="326" y="893"/>
                  </a:lnTo>
                  <a:lnTo>
                    <a:pt x="326" y="889"/>
                  </a:lnTo>
                  <a:lnTo>
                    <a:pt x="328" y="884"/>
                  </a:lnTo>
                  <a:lnTo>
                    <a:pt x="330" y="880"/>
                  </a:lnTo>
                  <a:lnTo>
                    <a:pt x="334" y="876"/>
                  </a:lnTo>
                  <a:lnTo>
                    <a:pt x="339" y="868"/>
                  </a:lnTo>
                  <a:lnTo>
                    <a:pt x="346" y="862"/>
                  </a:lnTo>
                  <a:lnTo>
                    <a:pt x="347" y="871"/>
                  </a:lnTo>
                  <a:lnTo>
                    <a:pt x="348" y="880"/>
                  </a:lnTo>
                  <a:lnTo>
                    <a:pt x="349" y="884"/>
                  </a:lnTo>
                  <a:lnTo>
                    <a:pt x="348" y="888"/>
                  </a:lnTo>
                  <a:lnTo>
                    <a:pt x="348" y="891"/>
                  </a:lnTo>
                  <a:lnTo>
                    <a:pt x="346" y="893"/>
                  </a:lnTo>
                  <a:lnTo>
                    <a:pt x="358" y="893"/>
                  </a:lnTo>
                  <a:lnTo>
                    <a:pt x="371" y="893"/>
                  </a:lnTo>
                  <a:lnTo>
                    <a:pt x="381" y="893"/>
                  </a:lnTo>
                  <a:lnTo>
                    <a:pt x="385" y="893"/>
                  </a:lnTo>
                  <a:lnTo>
                    <a:pt x="392" y="881"/>
                  </a:lnTo>
                  <a:lnTo>
                    <a:pt x="397" y="868"/>
                  </a:lnTo>
                  <a:lnTo>
                    <a:pt x="401" y="854"/>
                  </a:lnTo>
                  <a:lnTo>
                    <a:pt x="404" y="841"/>
                  </a:lnTo>
                  <a:lnTo>
                    <a:pt x="408" y="813"/>
                  </a:lnTo>
                  <a:lnTo>
                    <a:pt x="412" y="788"/>
                  </a:lnTo>
                  <a:lnTo>
                    <a:pt x="415" y="782"/>
                  </a:lnTo>
                  <a:lnTo>
                    <a:pt x="418" y="776"/>
                  </a:lnTo>
                  <a:lnTo>
                    <a:pt x="424" y="771"/>
                  </a:lnTo>
                  <a:lnTo>
                    <a:pt x="428" y="767"/>
                  </a:lnTo>
                  <a:lnTo>
                    <a:pt x="440" y="759"/>
                  </a:lnTo>
                  <a:lnTo>
                    <a:pt x="452" y="754"/>
                  </a:lnTo>
                  <a:lnTo>
                    <a:pt x="464" y="750"/>
                  </a:lnTo>
                  <a:lnTo>
                    <a:pt x="475" y="746"/>
                  </a:lnTo>
                  <a:lnTo>
                    <a:pt x="485" y="743"/>
                  </a:lnTo>
                  <a:lnTo>
                    <a:pt x="492" y="739"/>
                  </a:lnTo>
                  <a:lnTo>
                    <a:pt x="496" y="734"/>
                  </a:lnTo>
                  <a:lnTo>
                    <a:pt x="501" y="729"/>
                  </a:lnTo>
                  <a:lnTo>
                    <a:pt x="505" y="723"/>
                  </a:lnTo>
                  <a:lnTo>
                    <a:pt x="508" y="716"/>
                  </a:lnTo>
                  <a:lnTo>
                    <a:pt x="515" y="702"/>
                  </a:lnTo>
                  <a:lnTo>
                    <a:pt x="521" y="690"/>
                  </a:lnTo>
                  <a:lnTo>
                    <a:pt x="528" y="678"/>
                  </a:lnTo>
                  <a:lnTo>
                    <a:pt x="535" y="668"/>
                  </a:lnTo>
                  <a:lnTo>
                    <a:pt x="539" y="664"/>
                  </a:lnTo>
                  <a:lnTo>
                    <a:pt x="542" y="662"/>
                  </a:lnTo>
                  <a:lnTo>
                    <a:pt x="547" y="660"/>
                  </a:lnTo>
                  <a:lnTo>
                    <a:pt x="551" y="659"/>
                  </a:lnTo>
                  <a:lnTo>
                    <a:pt x="562" y="660"/>
                  </a:lnTo>
                  <a:lnTo>
                    <a:pt x="572" y="659"/>
                  </a:lnTo>
                  <a:lnTo>
                    <a:pt x="581" y="657"/>
                  </a:lnTo>
                  <a:lnTo>
                    <a:pt x="588" y="653"/>
                  </a:lnTo>
                  <a:lnTo>
                    <a:pt x="605" y="644"/>
                  </a:lnTo>
                  <a:lnTo>
                    <a:pt x="620" y="634"/>
                  </a:lnTo>
                  <a:lnTo>
                    <a:pt x="629" y="629"/>
                  </a:lnTo>
                  <a:lnTo>
                    <a:pt x="639" y="624"/>
                  </a:lnTo>
                  <a:lnTo>
                    <a:pt x="649" y="620"/>
                  </a:lnTo>
                  <a:lnTo>
                    <a:pt x="661" y="616"/>
                  </a:lnTo>
                  <a:lnTo>
                    <a:pt x="674" y="613"/>
                  </a:lnTo>
                  <a:lnTo>
                    <a:pt x="688" y="610"/>
                  </a:lnTo>
                  <a:lnTo>
                    <a:pt x="706" y="609"/>
                  </a:lnTo>
                  <a:lnTo>
                    <a:pt x="724" y="610"/>
                  </a:lnTo>
                  <a:lnTo>
                    <a:pt x="777" y="610"/>
                  </a:lnTo>
                  <a:lnTo>
                    <a:pt x="783" y="606"/>
                  </a:lnTo>
                  <a:lnTo>
                    <a:pt x="788" y="602"/>
                  </a:lnTo>
                  <a:lnTo>
                    <a:pt x="795" y="600"/>
                  </a:lnTo>
                  <a:lnTo>
                    <a:pt x="800" y="598"/>
                  </a:lnTo>
                  <a:lnTo>
                    <a:pt x="815" y="594"/>
                  </a:lnTo>
                  <a:lnTo>
                    <a:pt x="830" y="592"/>
                  </a:lnTo>
                  <a:lnTo>
                    <a:pt x="845" y="591"/>
                  </a:lnTo>
                  <a:lnTo>
                    <a:pt x="863" y="590"/>
                  </a:lnTo>
                  <a:lnTo>
                    <a:pt x="879" y="588"/>
                  </a:lnTo>
                  <a:lnTo>
                    <a:pt x="897" y="585"/>
                  </a:lnTo>
                  <a:lnTo>
                    <a:pt x="901" y="583"/>
                  </a:lnTo>
                  <a:lnTo>
                    <a:pt x="906" y="580"/>
                  </a:lnTo>
                  <a:lnTo>
                    <a:pt x="909" y="577"/>
                  </a:lnTo>
                  <a:lnTo>
                    <a:pt x="913" y="574"/>
                  </a:lnTo>
                  <a:lnTo>
                    <a:pt x="920" y="565"/>
                  </a:lnTo>
                  <a:lnTo>
                    <a:pt x="925" y="555"/>
                  </a:lnTo>
                  <a:lnTo>
                    <a:pt x="931" y="544"/>
                  </a:lnTo>
                  <a:lnTo>
                    <a:pt x="935" y="531"/>
                  </a:lnTo>
                  <a:lnTo>
                    <a:pt x="940" y="518"/>
                  </a:lnTo>
                  <a:lnTo>
                    <a:pt x="943" y="504"/>
                  </a:lnTo>
                  <a:lnTo>
                    <a:pt x="945" y="490"/>
                  </a:lnTo>
                  <a:lnTo>
                    <a:pt x="947" y="475"/>
                  </a:lnTo>
                  <a:lnTo>
                    <a:pt x="948" y="461"/>
                  </a:lnTo>
                  <a:lnTo>
                    <a:pt x="948" y="447"/>
                  </a:lnTo>
                  <a:lnTo>
                    <a:pt x="948" y="434"/>
                  </a:lnTo>
                  <a:lnTo>
                    <a:pt x="947" y="421"/>
                  </a:lnTo>
                  <a:lnTo>
                    <a:pt x="945" y="410"/>
                  </a:lnTo>
                  <a:lnTo>
                    <a:pt x="943" y="400"/>
                  </a:lnTo>
                  <a:lnTo>
                    <a:pt x="943" y="363"/>
                  </a:lnTo>
                  <a:lnTo>
                    <a:pt x="939" y="362"/>
                  </a:lnTo>
                  <a:lnTo>
                    <a:pt x="931" y="359"/>
                  </a:lnTo>
                  <a:lnTo>
                    <a:pt x="922" y="356"/>
                  </a:lnTo>
                  <a:lnTo>
                    <a:pt x="912" y="350"/>
                  </a:lnTo>
                  <a:lnTo>
                    <a:pt x="888" y="337"/>
                  </a:lnTo>
                  <a:lnTo>
                    <a:pt x="862" y="322"/>
                  </a:lnTo>
                  <a:lnTo>
                    <a:pt x="835" y="305"/>
                  </a:lnTo>
                  <a:lnTo>
                    <a:pt x="811" y="290"/>
                  </a:lnTo>
                  <a:lnTo>
                    <a:pt x="794" y="278"/>
                  </a:lnTo>
                  <a:lnTo>
                    <a:pt x="784" y="271"/>
                  </a:lnTo>
                  <a:lnTo>
                    <a:pt x="764" y="240"/>
                  </a:lnTo>
                  <a:lnTo>
                    <a:pt x="738" y="216"/>
                  </a:lnTo>
                  <a:lnTo>
                    <a:pt x="405" y="0"/>
                  </a:lnTo>
                  <a:lnTo>
                    <a:pt x="408" y="6"/>
                  </a:lnTo>
                  <a:lnTo>
                    <a:pt x="412" y="12"/>
                  </a:lnTo>
                  <a:lnTo>
                    <a:pt x="339" y="12"/>
                  </a:lnTo>
                  <a:lnTo>
                    <a:pt x="341" y="36"/>
                  </a:lnTo>
                  <a:lnTo>
                    <a:pt x="348" y="102"/>
                  </a:lnTo>
                  <a:lnTo>
                    <a:pt x="358" y="193"/>
                  </a:lnTo>
                  <a:lnTo>
                    <a:pt x="368" y="299"/>
                  </a:lnTo>
                  <a:lnTo>
                    <a:pt x="379" y="405"/>
                  </a:lnTo>
                  <a:lnTo>
                    <a:pt x="386" y="498"/>
                  </a:lnTo>
                  <a:lnTo>
                    <a:pt x="390" y="535"/>
                  </a:lnTo>
                  <a:lnTo>
                    <a:pt x="392" y="565"/>
                  </a:lnTo>
                  <a:lnTo>
                    <a:pt x="393" y="583"/>
                  </a:lnTo>
                  <a:lnTo>
                    <a:pt x="392" y="591"/>
                  </a:lnTo>
                  <a:lnTo>
                    <a:pt x="93" y="591"/>
                  </a:lnTo>
                  <a:lnTo>
                    <a:pt x="88" y="597"/>
                  </a:lnTo>
                  <a:lnTo>
                    <a:pt x="82" y="603"/>
                  </a:lnTo>
                  <a:lnTo>
                    <a:pt x="79" y="606"/>
                  </a:lnTo>
                  <a:lnTo>
                    <a:pt x="76" y="608"/>
                  </a:lnTo>
                  <a:lnTo>
                    <a:pt x="71" y="609"/>
                  </a:lnTo>
                  <a:lnTo>
                    <a:pt x="67" y="610"/>
                  </a:lnTo>
                  <a:lnTo>
                    <a:pt x="64" y="609"/>
                  </a:lnTo>
                  <a:lnTo>
                    <a:pt x="60" y="608"/>
                  </a:lnTo>
                  <a:lnTo>
                    <a:pt x="57" y="607"/>
                  </a:lnTo>
                  <a:lnTo>
                    <a:pt x="55" y="604"/>
                  </a:lnTo>
                  <a:lnTo>
                    <a:pt x="51" y="598"/>
                  </a:lnTo>
                  <a:lnTo>
                    <a:pt x="49" y="591"/>
                  </a:lnTo>
                  <a:lnTo>
                    <a:pt x="47" y="578"/>
                  </a:lnTo>
                  <a:lnTo>
                    <a:pt x="47" y="573"/>
                  </a:lnTo>
                  <a:lnTo>
                    <a:pt x="40" y="581"/>
                  </a:lnTo>
                  <a:lnTo>
                    <a:pt x="36" y="590"/>
                  </a:lnTo>
                  <a:lnTo>
                    <a:pt x="33" y="598"/>
                  </a:lnTo>
                  <a:lnTo>
                    <a:pt x="29" y="605"/>
                  </a:lnTo>
                  <a:lnTo>
                    <a:pt x="26" y="612"/>
                  </a:lnTo>
                  <a:lnTo>
                    <a:pt x="22" y="618"/>
                  </a:lnTo>
                  <a:lnTo>
                    <a:pt x="15" y="623"/>
                  </a:lnTo>
                  <a:lnTo>
                    <a:pt x="6" y="628"/>
                  </a:lnTo>
                  <a:lnTo>
                    <a:pt x="0" y="709"/>
                  </a:lnTo>
                  <a:lnTo>
                    <a:pt x="67" y="733"/>
                  </a:lnTo>
                  <a:lnTo>
                    <a:pt x="65" y="738"/>
                  </a:lnTo>
                  <a:lnTo>
                    <a:pt x="62" y="743"/>
                  </a:lnTo>
                  <a:lnTo>
                    <a:pt x="61" y="748"/>
                  </a:lnTo>
                  <a:lnTo>
                    <a:pt x="61" y="753"/>
                  </a:lnTo>
                  <a:lnTo>
                    <a:pt x="61" y="757"/>
                  </a:lnTo>
                  <a:lnTo>
                    <a:pt x="62" y="760"/>
                  </a:lnTo>
                  <a:lnTo>
                    <a:pt x="65" y="763"/>
                  </a:lnTo>
                  <a:lnTo>
                    <a:pt x="67" y="764"/>
                  </a:lnTo>
                  <a:lnTo>
                    <a:pt x="54" y="78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166" name="Google Shape;1166;p59"/>
            <p:cNvSpPr/>
            <p:nvPr/>
          </p:nvSpPr>
          <p:spPr>
            <a:xfrm>
              <a:off x="3756190" y="2875809"/>
              <a:ext cx="592381" cy="587482"/>
            </a:xfrm>
            <a:custGeom>
              <a:avLst/>
              <a:gdLst/>
              <a:ahLst/>
              <a:cxnLst/>
              <a:rect l="l" t="t" r="r" b="b"/>
              <a:pathLst>
                <a:path w="373" h="370" extrusionOk="0">
                  <a:moveTo>
                    <a:pt x="235" y="370"/>
                  </a:moveTo>
                  <a:lnTo>
                    <a:pt x="237" y="369"/>
                  </a:lnTo>
                  <a:lnTo>
                    <a:pt x="238" y="367"/>
                  </a:lnTo>
                  <a:lnTo>
                    <a:pt x="240" y="366"/>
                  </a:lnTo>
                  <a:lnTo>
                    <a:pt x="241" y="366"/>
                  </a:lnTo>
                  <a:lnTo>
                    <a:pt x="242" y="365"/>
                  </a:lnTo>
                  <a:lnTo>
                    <a:pt x="244" y="365"/>
                  </a:lnTo>
                  <a:lnTo>
                    <a:pt x="245" y="365"/>
                  </a:lnTo>
                  <a:lnTo>
                    <a:pt x="249" y="366"/>
                  </a:lnTo>
                  <a:lnTo>
                    <a:pt x="252" y="367"/>
                  </a:lnTo>
                  <a:lnTo>
                    <a:pt x="255" y="368"/>
                  </a:lnTo>
                  <a:lnTo>
                    <a:pt x="257" y="370"/>
                  </a:lnTo>
                  <a:lnTo>
                    <a:pt x="373" y="282"/>
                  </a:lnTo>
                  <a:lnTo>
                    <a:pt x="373" y="279"/>
                  </a:lnTo>
                  <a:lnTo>
                    <a:pt x="372" y="277"/>
                  </a:lnTo>
                  <a:lnTo>
                    <a:pt x="372" y="275"/>
                  </a:lnTo>
                  <a:lnTo>
                    <a:pt x="371" y="273"/>
                  </a:lnTo>
                  <a:lnTo>
                    <a:pt x="370" y="271"/>
                  </a:lnTo>
                  <a:lnTo>
                    <a:pt x="369" y="270"/>
                  </a:lnTo>
                  <a:lnTo>
                    <a:pt x="368" y="268"/>
                  </a:lnTo>
                  <a:lnTo>
                    <a:pt x="367" y="267"/>
                  </a:lnTo>
                  <a:lnTo>
                    <a:pt x="364" y="265"/>
                  </a:lnTo>
                  <a:lnTo>
                    <a:pt x="361" y="264"/>
                  </a:lnTo>
                  <a:lnTo>
                    <a:pt x="358" y="262"/>
                  </a:lnTo>
                  <a:lnTo>
                    <a:pt x="354" y="261"/>
                  </a:lnTo>
                  <a:lnTo>
                    <a:pt x="351" y="260"/>
                  </a:lnTo>
                  <a:lnTo>
                    <a:pt x="347" y="259"/>
                  </a:lnTo>
                  <a:lnTo>
                    <a:pt x="344" y="258"/>
                  </a:lnTo>
                  <a:lnTo>
                    <a:pt x="342" y="256"/>
                  </a:lnTo>
                  <a:lnTo>
                    <a:pt x="340" y="255"/>
                  </a:lnTo>
                  <a:lnTo>
                    <a:pt x="339" y="254"/>
                  </a:lnTo>
                  <a:lnTo>
                    <a:pt x="338" y="252"/>
                  </a:lnTo>
                  <a:lnTo>
                    <a:pt x="337" y="251"/>
                  </a:lnTo>
                  <a:lnTo>
                    <a:pt x="337" y="249"/>
                  </a:lnTo>
                  <a:lnTo>
                    <a:pt x="336" y="247"/>
                  </a:lnTo>
                  <a:lnTo>
                    <a:pt x="336" y="245"/>
                  </a:lnTo>
                  <a:lnTo>
                    <a:pt x="336" y="243"/>
                  </a:lnTo>
                  <a:lnTo>
                    <a:pt x="336" y="235"/>
                  </a:lnTo>
                  <a:lnTo>
                    <a:pt x="337" y="228"/>
                  </a:lnTo>
                  <a:lnTo>
                    <a:pt x="338" y="220"/>
                  </a:lnTo>
                  <a:lnTo>
                    <a:pt x="338" y="214"/>
                  </a:lnTo>
                  <a:lnTo>
                    <a:pt x="338" y="205"/>
                  </a:lnTo>
                  <a:lnTo>
                    <a:pt x="337" y="196"/>
                  </a:lnTo>
                  <a:lnTo>
                    <a:pt x="337" y="186"/>
                  </a:lnTo>
                  <a:lnTo>
                    <a:pt x="336" y="177"/>
                  </a:lnTo>
                  <a:lnTo>
                    <a:pt x="335" y="172"/>
                  </a:lnTo>
                  <a:lnTo>
                    <a:pt x="334" y="168"/>
                  </a:lnTo>
                  <a:lnTo>
                    <a:pt x="333" y="164"/>
                  </a:lnTo>
                  <a:lnTo>
                    <a:pt x="332" y="160"/>
                  </a:lnTo>
                  <a:lnTo>
                    <a:pt x="330" y="157"/>
                  </a:lnTo>
                  <a:lnTo>
                    <a:pt x="329" y="155"/>
                  </a:lnTo>
                  <a:lnTo>
                    <a:pt x="327" y="153"/>
                  </a:lnTo>
                  <a:lnTo>
                    <a:pt x="325" y="152"/>
                  </a:lnTo>
                  <a:lnTo>
                    <a:pt x="324" y="147"/>
                  </a:lnTo>
                  <a:lnTo>
                    <a:pt x="323" y="142"/>
                  </a:lnTo>
                  <a:lnTo>
                    <a:pt x="322" y="136"/>
                  </a:lnTo>
                  <a:lnTo>
                    <a:pt x="321" y="130"/>
                  </a:lnTo>
                  <a:lnTo>
                    <a:pt x="319" y="120"/>
                  </a:lnTo>
                  <a:lnTo>
                    <a:pt x="315" y="109"/>
                  </a:lnTo>
                  <a:lnTo>
                    <a:pt x="313" y="104"/>
                  </a:lnTo>
                  <a:lnTo>
                    <a:pt x="311" y="99"/>
                  </a:lnTo>
                  <a:lnTo>
                    <a:pt x="308" y="94"/>
                  </a:lnTo>
                  <a:lnTo>
                    <a:pt x="306" y="90"/>
                  </a:lnTo>
                  <a:lnTo>
                    <a:pt x="304" y="86"/>
                  </a:lnTo>
                  <a:lnTo>
                    <a:pt x="301" y="83"/>
                  </a:lnTo>
                  <a:lnTo>
                    <a:pt x="299" y="80"/>
                  </a:lnTo>
                  <a:lnTo>
                    <a:pt x="297" y="78"/>
                  </a:lnTo>
                  <a:lnTo>
                    <a:pt x="298" y="74"/>
                  </a:lnTo>
                  <a:lnTo>
                    <a:pt x="299" y="69"/>
                  </a:lnTo>
                  <a:lnTo>
                    <a:pt x="300" y="66"/>
                  </a:lnTo>
                  <a:lnTo>
                    <a:pt x="300" y="63"/>
                  </a:lnTo>
                  <a:lnTo>
                    <a:pt x="301" y="60"/>
                  </a:lnTo>
                  <a:lnTo>
                    <a:pt x="303" y="57"/>
                  </a:lnTo>
                  <a:lnTo>
                    <a:pt x="302" y="50"/>
                  </a:lnTo>
                  <a:lnTo>
                    <a:pt x="301" y="43"/>
                  </a:lnTo>
                  <a:lnTo>
                    <a:pt x="301" y="37"/>
                  </a:lnTo>
                  <a:lnTo>
                    <a:pt x="301" y="32"/>
                  </a:lnTo>
                  <a:lnTo>
                    <a:pt x="301" y="27"/>
                  </a:lnTo>
                  <a:lnTo>
                    <a:pt x="302" y="23"/>
                  </a:lnTo>
                  <a:lnTo>
                    <a:pt x="303" y="19"/>
                  </a:lnTo>
                  <a:lnTo>
                    <a:pt x="304" y="16"/>
                  </a:lnTo>
                  <a:lnTo>
                    <a:pt x="307" y="11"/>
                  </a:lnTo>
                  <a:lnTo>
                    <a:pt x="310" y="7"/>
                  </a:lnTo>
                  <a:lnTo>
                    <a:pt x="312" y="3"/>
                  </a:lnTo>
                  <a:lnTo>
                    <a:pt x="314" y="0"/>
                  </a:lnTo>
                  <a:lnTo>
                    <a:pt x="308" y="3"/>
                  </a:lnTo>
                  <a:lnTo>
                    <a:pt x="302" y="6"/>
                  </a:lnTo>
                  <a:lnTo>
                    <a:pt x="297" y="8"/>
                  </a:lnTo>
                  <a:lnTo>
                    <a:pt x="290" y="9"/>
                  </a:lnTo>
                  <a:lnTo>
                    <a:pt x="284" y="11"/>
                  </a:lnTo>
                  <a:lnTo>
                    <a:pt x="278" y="12"/>
                  </a:lnTo>
                  <a:lnTo>
                    <a:pt x="271" y="12"/>
                  </a:lnTo>
                  <a:lnTo>
                    <a:pt x="264" y="12"/>
                  </a:lnTo>
                  <a:lnTo>
                    <a:pt x="256" y="12"/>
                  </a:lnTo>
                  <a:lnTo>
                    <a:pt x="245" y="12"/>
                  </a:lnTo>
                  <a:lnTo>
                    <a:pt x="233" y="12"/>
                  </a:lnTo>
                  <a:lnTo>
                    <a:pt x="222" y="12"/>
                  </a:lnTo>
                  <a:lnTo>
                    <a:pt x="215" y="13"/>
                  </a:lnTo>
                  <a:lnTo>
                    <a:pt x="206" y="14"/>
                  </a:lnTo>
                  <a:lnTo>
                    <a:pt x="197" y="16"/>
                  </a:lnTo>
                  <a:lnTo>
                    <a:pt x="187" y="18"/>
                  </a:lnTo>
                  <a:lnTo>
                    <a:pt x="177" y="21"/>
                  </a:lnTo>
                  <a:lnTo>
                    <a:pt x="168" y="24"/>
                  </a:lnTo>
                  <a:lnTo>
                    <a:pt x="159" y="26"/>
                  </a:lnTo>
                  <a:lnTo>
                    <a:pt x="153" y="29"/>
                  </a:lnTo>
                  <a:lnTo>
                    <a:pt x="150" y="30"/>
                  </a:lnTo>
                  <a:lnTo>
                    <a:pt x="145" y="32"/>
                  </a:lnTo>
                  <a:lnTo>
                    <a:pt x="140" y="34"/>
                  </a:lnTo>
                  <a:lnTo>
                    <a:pt x="135" y="37"/>
                  </a:lnTo>
                  <a:lnTo>
                    <a:pt x="130" y="40"/>
                  </a:lnTo>
                  <a:lnTo>
                    <a:pt x="124" y="44"/>
                  </a:lnTo>
                  <a:lnTo>
                    <a:pt x="119" y="48"/>
                  </a:lnTo>
                  <a:lnTo>
                    <a:pt x="116" y="51"/>
                  </a:lnTo>
                  <a:lnTo>
                    <a:pt x="118" y="52"/>
                  </a:lnTo>
                  <a:lnTo>
                    <a:pt x="123" y="52"/>
                  </a:lnTo>
                  <a:lnTo>
                    <a:pt x="128" y="53"/>
                  </a:lnTo>
                  <a:lnTo>
                    <a:pt x="131" y="53"/>
                  </a:lnTo>
                  <a:lnTo>
                    <a:pt x="131" y="88"/>
                  </a:lnTo>
                  <a:lnTo>
                    <a:pt x="131" y="89"/>
                  </a:lnTo>
                  <a:lnTo>
                    <a:pt x="131" y="90"/>
                  </a:lnTo>
                  <a:lnTo>
                    <a:pt x="132" y="91"/>
                  </a:lnTo>
                  <a:lnTo>
                    <a:pt x="133" y="92"/>
                  </a:lnTo>
                  <a:lnTo>
                    <a:pt x="134" y="93"/>
                  </a:lnTo>
                  <a:lnTo>
                    <a:pt x="136" y="94"/>
                  </a:lnTo>
                  <a:lnTo>
                    <a:pt x="138" y="95"/>
                  </a:lnTo>
                  <a:lnTo>
                    <a:pt x="140" y="97"/>
                  </a:lnTo>
                  <a:lnTo>
                    <a:pt x="141" y="98"/>
                  </a:lnTo>
                  <a:lnTo>
                    <a:pt x="141" y="99"/>
                  </a:lnTo>
                  <a:lnTo>
                    <a:pt x="142" y="100"/>
                  </a:lnTo>
                  <a:lnTo>
                    <a:pt x="142" y="101"/>
                  </a:lnTo>
                  <a:lnTo>
                    <a:pt x="142" y="102"/>
                  </a:lnTo>
                  <a:lnTo>
                    <a:pt x="141" y="104"/>
                  </a:lnTo>
                  <a:lnTo>
                    <a:pt x="141" y="105"/>
                  </a:lnTo>
                  <a:lnTo>
                    <a:pt x="140" y="106"/>
                  </a:lnTo>
                  <a:lnTo>
                    <a:pt x="139" y="107"/>
                  </a:lnTo>
                  <a:lnTo>
                    <a:pt x="138" y="107"/>
                  </a:lnTo>
                  <a:lnTo>
                    <a:pt x="136" y="107"/>
                  </a:lnTo>
                  <a:lnTo>
                    <a:pt x="135" y="108"/>
                  </a:lnTo>
                  <a:lnTo>
                    <a:pt x="128" y="107"/>
                  </a:lnTo>
                  <a:lnTo>
                    <a:pt x="120" y="107"/>
                  </a:lnTo>
                  <a:lnTo>
                    <a:pt x="116" y="108"/>
                  </a:lnTo>
                  <a:lnTo>
                    <a:pt x="112" y="111"/>
                  </a:lnTo>
                  <a:lnTo>
                    <a:pt x="106" y="113"/>
                  </a:lnTo>
                  <a:lnTo>
                    <a:pt x="101" y="116"/>
                  </a:lnTo>
                  <a:lnTo>
                    <a:pt x="99" y="118"/>
                  </a:lnTo>
                  <a:lnTo>
                    <a:pt x="97" y="120"/>
                  </a:lnTo>
                  <a:lnTo>
                    <a:pt x="95" y="122"/>
                  </a:lnTo>
                  <a:lnTo>
                    <a:pt x="93" y="124"/>
                  </a:lnTo>
                  <a:lnTo>
                    <a:pt x="92" y="126"/>
                  </a:lnTo>
                  <a:lnTo>
                    <a:pt x="91" y="128"/>
                  </a:lnTo>
                  <a:lnTo>
                    <a:pt x="90" y="131"/>
                  </a:lnTo>
                  <a:lnTo>
                    <a:pt x="90" y="133"/>
                  </a:lnTo>
                  <a:lnTo>
                    <a:pt x="87" y="134"/>
                  </a:lnTo>
                  <a:lnTo>
                    <a:pt x="84" y="135"/>
                  </a:lnTo>
                  <a:lnTo>
                    <a:pt x="82" y="137"/>
                  </a:lnTo>
                  <a:lnTo>
                    <a:pt x="79" y="139"/>
                  </a:lnTo>
                  <a:lnTo>
                    <a:pt x="74" y="143"/>
                  </a:lnTo>
                  <a:lnTo>
                    <a:pt x="69" y="148"/>
                  </a:lnTo>
                  <a:lnTo>
                    <a:pt x="66" y="150"/>
                  </a:lnTo>
                  <a:lnTo>
                    <a:pt x="62" y="152"/>
                  </a:lnTo>
                  <a:lnTo>
                    <a:pt x="59" y="155"/>
                  </a:lnTo>
                  <a:lnTo>
                    <a:pt x="55" y="156"/>
                  </a:lnTo>
                  <a:lnTo>
                    <a:pt x="51" y="158"/>
                  </a:lnTo>
                  <a:lnTo>
                    <a:pt x="46" y="159"/>
                  </a:lnTo>
                  <a:lnTo>
                    <a:pt x="41" y="160"/>
                  </a:lnTo>
                  <a:lnTo>
                    <a:pt x="35" y="160"/>
                  </a:lnTo>
                  <a:lnTo>
                    <a:pt x="31" y="160"/>
                  </a:lnTo>
                  <a:lnTo>
                    <a:pt x="29" y="161"/>
                  </a:lnTo>
                  <a:lnTo>
                    <a:pt x="26" y="161"/>
                  </a:lnTo>
                  <a:lnTo>
                    <a:pt x="24" y="162"/>
                  </a:lnTo>
                  <a:lnTo>
                    <a:pt x="20" y="164"/>
                  </a:lnTo>
                  <a:lnTo>
                    <a:pt x="17" y="167"/>
                  </a:lnTo>
                  <a:lnTo>
                    <a:pt x="13" y="169"/>
                  </a:lnTo>
                  <a:lnTo>
                    <a:pt x="10" y="172"/>
                  </a:lnTo>
                  <a:lnTo>
                    <a:pt x="8" y="174"/>
                  </a:lnTo>
                  <a:lnTo>
                    <a:pt x="6" y="175"/>
                  </a:lnTo>
                  <a:lnTo>
                    <a:pt x="3" y="176"/>
                  </a:lnTo>
                  <a:lnTo>
                    <a:pt x="0" y="177"/>
                  </a:lnTo>
                  <a:lnTo>
                    <a:pt x="0" y="200"/>
                  </a:lnTo>
                  <a:lnTo>
                    <a:pt x="0" y="208"/>
                  </a:lnTo>
                  <a:lnTo>
                    <a:pt x="69" y="253"/>
                  </a:lnTo>
                  <a:lnTo>
                    <a:pt x="170" y="323"/>
                  </a:lnTo>
                  <a:lnTo>
                    <a:pt x="179" y="331"/>
                  </a:lnTo>
                  <a:lnTo>
                    <a:pt x="185" y="341"/>
                  </a:lnTo>
                  <a:lnTo>
                    <a:pt x="189" y="344"/>
                  </a:lnTo>
                  <a:lnTo>
                    <a:pt x="194" y="347"/>
                  </a:lnTo>
                  <a:lnTo>
                    <a:pt x="201" y="352"/>
                  </a:lnTo>
                  <a:lnTo>
                    <a:pt x="210" y="357"/>
                  </a:lnTo>
                  <a:lnTo>
                    <a:pt x="218" y="362"/>
                  </a:lnTo>
                  <a:lnTo>
                    <a:pt x="226" y="366"/>
                  </a:lnTo>
                  <a:lnTo>
                    <a:pt x="229" y="368"/>
                  </a:lnTo>
                  <a:lnTo>
                    <a:pt x="232" y="369"/>
                  </a:lnTo>
                  <a:lnTo>
                    <a:pt x="234" y="370"/>
                  </a:lnTo>
                  <a:lnTo>
                    <a:pt x="235" y="370"/>
                  </a:lnTo>
                </a:path>
              </a:pathLst>
            </a:custGeom>
            <a:solidFill>
              <a:srgbClr val="C4E0B2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167" name="Google Shape;1167;p59"/>
            <p:cNvSpPr/>
            <p:nvPr/>
          </p:nvSpPr>
          <p:spPr>
            <a:xfrm>
              <a:off x="4280000" y="3012620"/>
              <a:ext cx="460953" cy="442622"/>
            </a:xfrm>
            <a:custGeom>
              <a:avLst/>
              <a:gdLst/>
              <a:ahLst/>
              <a:cxnLst/>
              <a:rect l="l" t="t" r="r" b="b"/>
              <a:pathLst>
                <a:path w="877" h="826" extrusionOk="0">
                  <a:moveTo>
                    <a:pt x="0" y="190"/>
                  </a:moveTo>
                  <a:lnTo>
                    <a:pt x="16" y="167"/>
                  </a:lnTo>
                  <a:lnTo>
                    <a:pt x="33" y="147"/>
                  </a:lnTo>
                  <a:lnTo>
                    <a:pt x="36" y="141"/>
                  </a:lnTo>
                  <a:lnTo>
                    <a:pt x="39" y="133"/>
                  </a:lnTo>
                  <a:lnTo>
                    <a:pt x="41" y="126"/>
                  </a:lnTo>
                  <a:lnTo>
                    <a:pt x="43" y="118"/>
                  </a:lnTo>
                  <a:lnTo>
                    <a:pt x="46" y="109"/>
                  </a:lnTo>
                  <a:lnTo>
                    <a:pt x="47" y="99"/>
                  </a:lnTo>
                  <a:lnTo>
                    <a:pt x="47" y="87"/>
                  </a:lnTo>
                  <a:lnTo>
                    <a:pt x="46" y="73"/>
                  </a:lnTo>
                  <a:lnTo>
                    <a:pt x="46" y="70"/>
                  </a:lnTo>
                  <a:lnTo>
                    <a:pt x="47" y="67"/>
                  </a:lnTo>
                  <a:lnTo>
                    <a:pt x="49" y="66"/>
                  </a:lnTo>
                  <a:lnTo>
                    <a:pt x="52" y="65"/>
                  </a:lnTo>
                  <a:lnTo>
                    <a:pt x="61" y="64"/>
                  </a:lnTo>
                  <a:lnTo>
                    <a:pt x="72" y="63"/>
                  </a:lnTo>
                  <a:lnTo>
                    <a:pt x="78" y="61"/>
                  </a:lnTo>
                  <a:lnTo>
                    <a:pt x="83" y="59"/>
                  </a:lnTo>
                  <a:lnTo>
                    <a:pt x="89" y="55"/>
                  </a:lnTo>
                  <a:lnTo>
                    <a:pt x="93" y="50"/>
                  </a:lnTo>
                  <a:lnTo>
                    <a:pt x="96" y="42"/>
                  </a:lnTo>
                  <a:lnTo>
                    <a:pt x="98" y="33"/>
                  </a:lnTo>
                  <a:lnTo>
                    <a:pt x="99" y="20"/>
                  </a:lnTo>
                  <a:lnTo>
                    <a:pt x="98" y="6"/>
                  </a:lnTo>
                  <a:lnTo>
                    <a:pt x="124" y="4"/>
                  </a:lnTo>
                  <a:lnTo>
                    <a:pt x="147" y="5"/>
                  </a:lnTo>
                  <a:lnTo>
                    <a:pt x="168" y="6"/>
                  </a:lnTo>
                  <a:lnTo>
                    <a:pt x="188" y="9"/>
                  </a:lnTo>
                  <a:lnTo>
                    <a:pt x="208" y="13"/>
                  </a:lnTo>
                  <a:lnTo>
                    <a:pt x="226" y="18"/>
                  </a:lnTo>
                  <a:lnTo>
                    <a:pt x="242" y="24"/>
                  </a:lnTo>
                  <a:lnTo>
                    <a:pt x="259" y="31"/>
                  </a:lnTo>
                  <a:lnTo>
                    <a:pt x="264" y="35"/>
                  </a:lnTo>
                  <a:lnTo>
                    <a:pt x="269" y="39"/>
                  </a:lnTo>
                  <a:lnTo>
                    <a:pt x="273" y="43"/>
                  </a:lnTo>
                  <a:lnTo>
                    <a:pt x="276" y="47"/>
                  </a:lnTo>
                  <a:lnTo>
                    <a:pt x="281" y="57"/>
                  </a:lnTo>
                  <a:lnTo>
                    <a:pt x="283" y="67"/>
                  </a:lnTo>
                  <a:lnTo>
                    <a:pt x="285" y="78"/>
                  </a:lnTo>
                  <a:lnTo>
                    <a:pt x="288" y="88"/>
                  </a:lnTo>
                  <a:lnTo>
                    <a:pt x="289" y="93"/>
                  </a:lnTo>
                  <a:lnTo>
                    <a:pt x="292" y="97"/>
                  </a:lnTo>
                  <a:lnTo>
                    <a:pt x="295" y="101"/>
                  </a:lnTo>
                  <a:lnTo>
                    <a:pt x="298" y="105"/>
                  </a:lnTo>
                  <a:lnTo>
                    <a:pt x="306" y="108"/>
                  </a:lnTo>
                  <a:lnTo>
                    <a:pt x="315" y="110"/>
                  </a:lnTo>
                  <a:lnTo>
                    <a:pt x="325" y="110"/>
                  </a:lnTo>
                  <a:lnTo>
                    <a:pt x="334" y="110"/>
                  </a:lnTo>
                  <a:lnTo>
                    <a:pt x="344" y="109"/>
                  </a:lnTo>
                  <a:lnTo>
                    <a:pt x="354" y="109"/>
                  </a:lnTo>
                  <a:lnTo>
                    <a:pt x="363" y="109"/>
                  </a:lnTo>
                  <a:lnTo>
                    <a:pt x="372" y="111"/>
                  </a:lnTo>
                  <a:lnTo>
                    <a:pt x="388" y="117"/>
                  </a:lnTo>
                  <a:lnTo>
                    <a:pt x="405" y="124"/>
                  </a:lnTo>
                  <a:lnTo>
                    <a:pt x="421" y="133"/>
                  </a:lnTo>
                  <a:lnTo>
                    <a:pt x="438" y="143"/>
                  </a:lnTo>
                  <a:lnTo>
                    <a:pt x="454" y="152"/>
                  </a:lnTo>
                  <a:lnTo>
                    <a:pt x="471" y="159"/>
                  </a:lnTo>
                  <a:lnTo>
                    <a:pt x="478" y="162"/>
                  </a:lnTo>
                  <a:lnTo>
                    <a:pt x="487" y="164"/>
                  </a:lnTo>
                  <a:lnTo>
                    <a:pt x="496" y="166"/>
                  </a:lnTo>
                  <a:lnTo>
                    <a:pt x="505" y="166"/>
                  </a:lnTo>
                  <a:lnTo>
                    <a:pt x="513" y="166"/>
                  </a:lnTo>
                  <a:lnTo>
                    <a:pt x="521" y="166"/>
                  </a:lnTo>
                  <a:lnTo>
                    <a:pt x="529" y="166"/>
                  </a:lnTo>
                  <a:lnTo>
                    <a:pt x="538" y="166"/>
                  </a:lnTo>
                  <a:lnTo>
                    <a:pt x="538" y="158"/>
                  </a:lnTo>
                  <a:lnTo>
                    <a:pt x="540" y="150"/>
                  </a:lnTo>
                  <a:lnTo>
                    <a:pt x="542" y="143"/>
                  </a:lnTo>
                  <a:lnTo>
                    <a:pt x="544" y="137"/>
                  </a:lnTo>
                  <a:lnTo>
                    <a:pt x="549" y="126"/>
                  </a:lnTo>
                  <a:lnTo>
                    <a:pt x="551" y="117"/>
                  </a:lnTo>
                  <a:lnTo>
                    <a:pt x="550" y="112"/>
                  </a:lnTo>
                  <a:lnTo>
                    <a:pt x="547" y="108"/>
                  </a:lnTo>
                  <a:lnTo>
                    <a:pt x="544" y="103"/>
                  </a:lnTo>
                  <a:lnTo>
                    <a:pt x="541" y="98"/>
                  </a:lnTo>
                  <a:lnTo>
                    <a:pt x="537" y="93"/>
                  </a:lnTo>
                  <a:lnTo>
                    <a:pt x="534" y="87"/>
                  </a:lnTo>
                  <a:lnTo>
                    <a:pt x="531" y="81"/>
                  </a:lnTo>
                  <a:lnTo>
                    <a:pt x="531" y="73"/>
                  </a:lnTo>
                  <a:lnTo>
                    <a:pt x="531" y="61"/>
                  </a:lnTo>
                  <a:lnTo>
                    <a:pt x="531" y="49"/>
                  </a:lnTo>
                  <a:lnTo>
                    <a:pt x="539" y="49"/>
                  </a:lnTo>
                  <a:lnTo>
                    <a:pt x="547" y="47"/>
                  </a:lnTo>
                  <a:lnTo>
                    <a:pt x="554" y="45"/>
                  </a:lnTo>
                  <a:lnTo>
                    <a:pt x="562" y="42"/>
                  </a:lnTo>
                  <a:lnTo>
                    <a:pt x="574" y="34"/>
                  </a:lnTo>
                  <a:lnTo>
                    <a:pt x="586" y="24"/>
                  </a:lnTo>
                  <a:lnTo>
                    <a:pt x="598" y="15"/>
                  </a:lnTo>
                  <a:lnTo>
                    <a:pt x="610" y="7"/>
                  </a:lnTo>
                  <a:lnTo>
                    <a:pt x="617" y="4"/>
                  </a:lnTo>
                  <a:lnTo>
                    <a:pt x="623" y="2"/>
                  </a:lnTo>
                  <a:lnTo>
                    <a:pt x="630" y="0"/>
                  </a:lnTo>
                  <a:lnTo>
                    <a:pt x="638" y="0"/>
                  </a:lnTo>
                  <a:lnTo>
                    <a:pt x="650" y="0"/>
                  </a:lnTo>
                  <a:lnTo>
                    <a:pt x="659" y="1"/>
                  </a:lnTo>
                  <a:lnTo>
                    <a:pt x="668" y="2"/>
                  </a:lnTo>
                  <a:lnTo>
                    <a:pt x="676" y="4"/>
                  </a:lnTo>
                  <a:lnTo>
                    <a:pt x="681" y="6"/>
                  </a:lnTo>
                  <a:lnTo>
                    <a:pt x="685" y="9"/>
                  </a:lnTo>
                  <a:lnTo>
                    <a:pt x="688" y="12"/>
                  </a:lnTo>
                  <a:lnTo>
                    <a:pt x="691" y="16"/>
                  </a:lnTo>
                  <a:lnTo>
                    <a:pt x="695" y="24"/>
                  </a:lnTo>
                  <a:lnTo>
                    <a:pt x="698" y="34"/>
                  </a:lnTo>
                  <a:lnTo>
                    <a:pt x="700" y="39"/>
                  </a:lnTo>
                  <a:lnTo>
                    <a:pt x="702" y="44"/>
                  </a:lnTo>
                  <a:lnTo>
                    <a:pt x="706" y="50"/>
                  </a:lnTo>
                  <a:lnTo>
                    <a:pt x="710" y="55"/>
                  </a:lnTo>
                  <a:lnTo>
                    <a:pt x="715" y="58"/>
                  </a:lnTo>
                  <a:lnTo>
                    <a:pt x="721" y="61"/>
                  </a:lnTo>
                  <a:lnTo>
                    <a:pt x="728" y="63"/>
                  </a:lnTo>
                  <a:lnTo>
                    <a:pt x="734" y="65"/>
                  </a:lnTo>
                  <a:lnTo>
                    <a:pt x="750" y="67"/>
                  </a:lnTo>
                  <a:lnTo>
                    <a:pt x="765" y="69"/>
                  </a:lnTo>
                  <a:lnTo>
                    <a:pt x="798" y="71"/>
                  </a:lnTo>
                  <a:lnTo>
                    <a:pt x="830" y="73"/>
                  </a:lnTo>
                  <a:lnTo>
                    <a:pt x="830" y="83"/>
                  </a:lnTo>
                  <a:lnTo>
                    <a:pt x="830" y="90"/>
                  </a:lnTo>
                  <a:lnTo>
                    <a:pt x="830" y="97"/>
                  </a:lnTo>
                  <a:lnTo>
                    <a:pt x="830" y="105"/>
                  </a:lnTo>
                  <a:lnTo>
                    <a:pt x="830" y="109"/>
                  </a:lnTo>
                  <a:lnTo>
                    <a:pt x="832" y="113"/>
                  </a:lnTo>
                  <a:lnTo>
                    <a:pt x="834" y="117"/>
                  </a:lnTo>
                  <a:lnTo>
                    <a:pt x="836" y="121"/>
                  </a:lnTo>
                  <a:lnTo>
                    <a:pt x="838" y="126"/>
                  </a:lnTo>
                  <a:lnTo>
                    <a:pt x="841" y="132"/>
                  </a:lnTo>
                  <a:lnTo>
                    <a:pt x="843" y="140"/>
                  </a:lnTo>
                  <a:lnTo>
                    <a:pt x="843" y="148"/>
                  </a:lnTo>
                  <a:lnTo>
                    <a:pt x="842" y="152"/>
                  </a:lnTo>
                  <a:lnTo>
                    <a:pt x="840" y="156"/>
                  </a:lnTo>
                  <a:lnTo>
                    <a:pt x="836" y="159"/>
                  </a:lnTo>
                  <a:lnTo>
                    <a:pt x="833" y="162"/>
                  </a:lnTo>
                  <a:lnTo>
                    <a:pt x="830" y="165"/>
                  </a:lnTo>
                  <a:lnTo>
                    <a:pt x="826" y="168"/>
                  </a:lnTo>
                  <a:lnTo>
                    <a:pt x="824" y="170"/>
                  </a:lnTo>
                  <a:lnTo>
                    <a:pt x="823" y="172"/>
                  </a:lnTo>
                  <a:lnTo>
                    <a:pt x="824" y="184"/>
                  </a:lnTo>
                  <a:lnTo>
                    <a:pt x="825" y="196"/>
                  </a:lnTo>
                  <a:lnTo>
                    <a:pt x="829" y="207"/>
                  </a:lnTo>
                  <a:lnTo>
                    <a:pt x="834" y="217"/>
                  </a:lnTo>
                  <a:lnTo>
                    <a:pt x="841" y="227"/>
                  </a:lnTo>
                  <a:lnTo>
                    <a:pt x="848" y="236"/>
                  </a:lnTo>
                  <a:lnTo>
                    <a:pt x="858" y="245"/>
                  </a:lnTo>
                  <a:lnTo>
                    <a:pt x="869" y="253"/>
                  </a:lnTo>
                  <a:lnTo>
                    <a:pt x="876" y="671"/>
                  </a:lnTo>
                  <a:lnTo>
                    <a:pt x="876" y="680"/>
                  </a:lnTo>
                  <a:lnTo>
                    <a:pt x="876" y="687"/>
                  </a:lnTo>
                  <a:lnTo>
                    <a:pt x="876" y="697"/>
                  </a:lnTo>
                  <a:lnTo>
                    <a:pt x="876" y="709"/>
                  </a:lnTo>
                  <a:lnTo>
                    <a:pt x="877" y="726"/>
                  </a:lnTo>
                  <a:lnTo>
                    <a:pt x="877" y="741"/>
                  </a:lnTo>
                  <a:lnTo>
                    <a:pt x="877" y="756"/>
                  </a:lnTo>
                  <a:lnTo>
                    <a:pt x="876" y="766"/>
                  </a:lnTo>
                  <a:lnTo>
                    <a:pt x="874" y="771"/>
                  </a:lnTo>
                  <a:lnTo>
                    <a:pt x="870" y="775"/>
                  </a:lnTo>
                  <a:lnTo>
                    <a:pt x="867" y="778"/>
                  </a:lnTo>
                  <a:lnTo>
                    <a:pt x="863" y="780"/>
                  </a:lnTo>
                  <a:lnTo>
                    <a:pt x="856" y="782"/>
                  </a:lnTo>
                  <a:lnTo>
                    <a:pt x="848" y="783"/>
                  </a:lnTo>
                  <a:lnTo>
                    <a:pt x="840" y="783"/>
                  </a:lnTo>
                  <a:lnTo>
                    <a:pt x="830" y="782"/>
                  </a:lnTo>
                  <a:lnTo>
                    <a:pt x="830" y="792"/>
                  </a:lnTo>
                  <a:lnTo>
                    <a:pt x="830" y="804"/>
                  </a:lnTo>
                  <a:lnTo>
                    <a:pt x="830" y="816"/>
                  </a:lnTo>
                  <a:lnTo>
                    <a:pt x="830" y="826"/>
                  </a:lnTo>
                  <a:lnTo>
                    <a:pt x="378" y="592"/>
                  </a:lnTo>
                  <a:lnTo>
                    <a:pt x="366" y="593"/>
                  </a:lnTo>
                  <a:lnTo>
                    <a:pt x="359" y="595"/>
                  </a:lnTo>
                  <a:lnTo>
                    <a:pt x="353" y="597"/>
                  </a:lnTo>
                  <a:lnTo>
                    <a:pt x="344" y="598"/>
                  </a:lnTo>
                  <a:lnTo>
                    <a:pt x="331" y="607"/>
                  </a:lnTo>
                  <a:lnTo>
                    <a:pt x="318" y="616"/>
                  </a:lnTo>
                  <a:lnTo>
                    <a:pt x="308" y="620"/>
                  </a:lnTo>
                  <a:lnTo>
                    <a:pt x="297" y="624"/>
                  </a:lnTo>
                  <a:lnTo>
                    <a:pt x="292" y="626"/>
                  </a:lnTo>
                  <a:lnTo>
                    <a:pt x="285" y="627"/>
                  </a:lnTo>
                  <a:lnTo>
                    <a:pt x="278" y="628"/>
                  </a:lnTo>
                  <a:lnTo>
                    <a:pt x="272" y="628"/>
                  </a:lnTo>
                  <a:lnTo>
                    <a:pt x="263" y="627"/>
                  </a:lnTo>
                  <a:lnTo>
                    <a:pt x="254" y="624"/>
                  </a:lnTo>
                  <a:lnTo>
                    <a:pt x="246" y="620"/>
                  </a:lnTo>
                  <a:lnTo>
                    <a:pt x="238" y="614"/>
                  </a:lnTo>
                  <a:lnTo>
                    <a:pt x="230" y="609"/>
                  </a:lnTo>
                  <a:lnTo>
                    <a:pt x="224" y="602"/>
                  </a:lnTo>
                  <a:lnTo>
                    <a:pt x="220" y="597"/>
                  </a:lnTo>
                  <a:lnTo>
                    <a:pt x="218" y="592"/>
                  </a:lnTo>
                  <a:lnTo>
                    <a:pt x="193" y="586"/>
                  </a:lnTo>
                  <a:lnTo>
                    <a:pt x="173" y="579"/>
                  </a:lnTo>
                  <a:lnTo>
                    <a:pt x="165" y="577"/>
                  </a:lnTo>
                  <a:lnTo>
                    <a:pt x="157" y="577"/>
                  </a:lnTo>
                  <a:lnTo>
                    <a:pt x="152" y="578"/>
                  </a:lnTo>
                  <a:lnTo>
                    <a:pt x="148" y="579"/>
                  </a:lnTo>
                  <a:lnTo>
                    <a:pt x="143" y="583"/>
                  </a:lnTo>
                  <a:lnTo>
                    <a:pt x="139" y="586"/>
                  </a:lnTo>
                  <a:lnTo>
                    <a:pt x="138" y="577"/>
                  </a:lnTo>
                  <a:lnTo>
                    <a:pt x="137" y="570"/>
                  </a:lnTo>
                  <a:lnTo>
                    <a:pt x="136" y="564"/>
                  </a:lnTo>
                  <a:lnTo>
                    <a:pt x="134" y="558"/>
                  </a:lnTo>
                  <a:lnTo>
                    <a:pt x="130" y="553"/>
                  </a:lnTo>
                  <a:lnTo>
                    <a:pt x="127" y="549"/>
                  </a:lnTo>
                  <a:lnTo>
                    <a:pt x="124" y="545"/>
                  </a:lnTo>
                  <a:lnTo>
                    <a:pt x="119" y="541"/>
                  </a:lnTo>
                  <a:lnTo>
                    <a:pt x="109" y="535"/>
                  </a:lnTo>
                  <a:lnTo>
                    <a:pt x="98" y="530"/>
                  </a:lnTo>
                  <a:lnTo>
                    <a:pt x="87" y="526"/>
                  </a:lnTo>
                  <a:lnTo>
                    <a:pt x="75" y="521"/>
                  </a:lnTo>
                  <a:lnTo>
                    <a:pt x="63" y="517"/>
                  </a:lnTo>
                  <a:lnTo>
                    <a:pt x="52" y="513"/>
                  </a:lnTo>
                  <a:lnTo>
                    <a:pt x="41" y="509"/>
                  </a:lnTo>
                  <a:lnTo>
                    <a:pt x="33" y="503"/>
                  </a:lnTo>
                  <a:lnTo>
                    <a:pt x="28" y="499"/>
                  </a:lnTo>
                  <a:lnTo>
                    <a:pt x="24" y="496"/>
                  </a:lnTo>
                  <a:lnTo>
                    <a:pt x="20" y="492"/>
                  </a:lnTo>
                  <a:lnTo>
                    <a:pt x="18" y="487"/>
                  </a:lnTo>
                  <a:lnTo>
                    <a:pt x="16" y="482"/>
                  </a:lnTo>
                  <a:lnTo>
                    <a:pt x="14" y="476"/>
                  </a:lnTo>
                  <a:lnTo>
                    <a:pt x="13" y="469"/>
                  </a:lnTo>
                  <a:lnTo>
                    <a:pt x="13" y="462"/>
                  </a:lnTo>
                  <a:lnTo>
                    <a:pt x="14" y="439"/>
                  </a:lnTo>
                  <a:lnTo>
                    <a:pt x="16" y="417"/>
                  </a:lnTo>
                  <a:lnTo>
                    <a:pt x="18" y="395"/>
                  </a:lnTo>
                  <a:lnTo>
                    <a:pt x="19" y="376"/>
                  </a:lnTo>
                  <a:lnTo>
                    <a:pt x="19" y="352"/>
                  </a:lnTo>
                  <a:lnTo>
                    <a:pt x="19" y="329"/>
                  </a:lnTo>
                  <a:lnTo>
                    <a:pt x="19" y="305"/>
                  </a:lnTo>
                  <a:lnTo>
                    <a:pt x="19" y="281"/>
                  </a:lnTo>
                  <a:lnTo>
                    <a:pt x="17" y="258"/>
                  </a:lnTo>
                  <a:lnTo>
                    <a:pt x="14" y="234"/>
                  </a:lnTo>
                  <a:lnTo>
                    <a:pt x="11" y="223"/>
                  </a:lnTo>
                  <a:lnTo>
                    <a:pt x="7" y="212"/>
                  </a:lnTo>
                  <a:lnTo>
                    <a:pt x="4" y="202"/>
                  </a:lnTo>
                  <a:lnTo>
                    <a:pt x="0" y="190"/>
                  </a:lnTo>
                </a:path>
              </a:pathLst>
            </a:custGeom>
            <a:solidFill>
              <a:srgbClr val="525252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168" name="Google Shape;1168;p59"/>
            <p:cNvSpPr/>
            <p:nvPr/>
          </p:nvSpPr>
          <p:spPr>
            <a:xfrm>
              <a:off x="4222857" y="2875809"/>
              <a:ext cx="112381" cy="239822"/>
            </a:xfrm>
            <a:custGeom>
              <a:avLst/>
              <a:gdLst/>
              <a:ahLst/>
              <a:cxnLst/>
              <a:rect l="l" t="t" r="r" b="b"/>
              <a:pathLst>
                <a:path w="206" h="455" extrusionOk="0">
                  <a:moveTo>
                    <a:pt x="93" y="455"/>
                  </a:moveTo>
                  <a:lnTo>
                    <a:pt x="103" y="441"/>
                  </a:lnTo>
                  <a:lnTo>
                    <a:pt x="114" y="430"/>
                  </a:lnTo>
                  <a:lnTo>
                    <a:pt x="125" y="420"/>
                  </a:lnTo>
                  <a:lnTo>
                    <a:pt x="135" y="409"/>
                  </a:lnTo>
                  <a:lnTo>
                    <a:pt x="140" y="404"/>
                  </a:lnTo>
                  <a:lnTo>
                    <a:pt x="144" y="397"/>
                  </a:lnTo>
                  <a:lnTo>
                    <a:pt x="147" y="390"/>
                  </a:lnTo>
                  <a:lnTo>
                    <a:pt x="149" y="382"/>
                  </a:lnTo>
                  <a:lnTo>
                    <a:pt x="152" y="373"/>
                  </a:lnTo>
                  <a:lnTo>
                    <a:pt x="153" y="363"/>
                  </a:lnTo>
                  <a:lnTo>
                    <a:pt x="154" y="352"/>
                  </a:lnTo>
                  <a:lnTo>
                    <a:pt x="153" y="338"/>
                  </a:lnTo>
                  <a:lnTo>
                    <a:pt x="153" y="335"/>
                  </a:lnTo>
                  <a:lnTo>
                    <a:pt x="154" y="332"/>
                  </a:lnTo>
                  <a:lnTo>
                    <a:pt x="156" y="331"/>
                  </a:lnTo>
                  <a:lnTo>
                    <a:pt x="159" y="330"/>
                  </a:lnTo>
                  <a:lnTo>
                    <a:pt x="168" y="329"/>
                  </a:lnTo>
                  <a:lnTo>
                    <a:pt x="179" y="327"/>
                  </a:lnTo>
                  <a:lnTo>
                    <a:pt x="185" y="325"/>
                  </a:lnTo>
                  <a:lnTo>
                    <a:pt x="190" y="322"/>
                  </a:lnTo>
                  <a:lnTo>
                    <a:pt x="196" y="318"/>
                  </a:lnTo>
                  <a:lnTo>
                    <a:pt x="200" y="312"/>
                  </a:lnTo>
                  <a:lnTo>
                    <a:pt x="203" y="304"/>
                  </a:lnTo>
                  <a:lnTo>
                    <a:pt x="205" y="294"/>
                  </a:lnTo>
                  <a:lnTo>
                    <a:pt x="206" y="280"/>
                  </a:lnTo>
                  <a:lnTo>
                    <a:pt x="205" y="265"/>
                  </a:lnTo>
                  <a:lnTo>
                    <a:pt x="202" y="265"/>
                  </a:lnTo>
                  <a:lnTo>
                    <a:pt x="198" y="265"/>
                  </a:lnTo>
                  <a:lnTo>
                    <a:pt x="193" y="264"/>
                  </a:lnTo>
                  <a:lnTo>
                    <a:pt x="188" y="262"/>
                  </a:lnTo>
                  <a:lnTo>
                    <a:pt x="177" y="256"/>
                  </a:lnTo>
                  <a:lnTo>
                    <a:pt x="166" y="249"/>
                  </a:lnTo>
                  <a:lnTo>
                    <a:pt x="155" y="242"/>
                  </a:lnTo>
                  <a:lnTo>
                    <a:pt x="144" y="235"/>
                  </a:lnTo>
                  <a:lnTo>
                    <a:pt x="140" y="231"/>
                  </a:lnTo>
                  <a:lnTo>
                    <a:pt x="134" y="229"/>
                  </a:lnTo>
                  <a:lnTo>
                    <a:pt x="130" y="228"/>
                  </a:lnTo>
                  <a:lnTo>
                    <a:pt x="126" y="227"/>
                  </a:lnTo>
                  <a:lnTo>
                    <a:pt x="119" y="222"/>
                  </a:lnTo>
                  <a:lnTo>
                    <a:pt x="107" y="215"/>
                  </a:lnTo>
                  <a:lnTo>
                    <a:pt x="101" y="212"/>
                  </a:lnTo>
                  <a:lnTo>
                    <a:pt x="97" y="209"/>
                  </a:lnTo>
                  <a:lnTo>
                    <a:pt x="95" y="206"/>
                  </a:lnTo>
                  <a:lnTo>
                    <a:pt x="93" y="203"/>
                  </a:lnTo>
                  <a:lnTo>
                    <a:pt x="95" y="199"/>
                  </a:lnTo>
                  <a:lnTo>
                    <a:pt x="98" y="191"/>
                  </a:lnTo>
                  <a:lnTo>
                    <a:pt x="104" y="181"/>
                  </a:lnTo>
                  <a:lnTo>
                    <a:pt x="111" y="169"/>
                  </a:lnTo>
                  <a:lnTo>
                    <a:pt x="119" y="158"/>
                  </a:lnTo>
                  <a:lnTo>
                    <a:pt x="126" y="148"/>
                  </a:lnTo>
                  <a:lnTo>
                    <a:pt x="134" y="140"/>
                  </a:lnTo>
                  <a:lnTo>
                    <a:pt x="140" y="136"/>
                  </a:lnTo>
                  <a:lnTo>
                    <a:pt x="136" y="129"/>
                  </a:lnTo>
                  <a:lnTo>
                    <a:pt x="132" y="122"/>
                  </a:lnTo>
                  <a:lnTo>
                    <a:pt x="126" y="116"/>
                  </a:lnTo>
                  <a:lnTo>
                    <a:pt x="121" y="111"/>
                  </a:lnTo>
                  <a:lnTo>
                    <a:pt x="115" y="105"/>
                  </a:lnTo>
                  <a:lnTo>
                    <a:pt x="111" y="99"/>
                  </a:lnTo>
                  <a:lnTo>
                    <a:pt x="108" y="93"/>
                  </a:lnTo>
                  <a:lnTo>
                    <a:pt x="107" y="86"/>
                  </a:lnTo>
                  <a:lnTo>
                    <a:pt x="107" y="84"/>
                  </a:lnTo>
                  <a:lnTo>
                    <a:pt x="109" y="81"/>
                  </a:lnTo>
                  <a:lnTo>
                    <a:pt x="111" y="78"/>
                  </a:lnTo>
                  <a:lnTo>
                    <a:pt x="113" y="75"/>
                  </a:lnTo>
                  <a:lnTo>
                    <a:pt x="116" y="72"/>
                  </a:lnTo>
                  <a:lnTo>
                    <a:pt x="120" y="70"/>
                  </a:lnTo>
                  <a:lnTo>
                    <a:pt x="123" y="69"/>
                  </a:lnTo>
                  <a:lnTo>
                    <a:pt x="126" y="68"/>
                  </a:lnTo>
                  <a:lnTo>
                    <a:pt x="126" y="37"/>
                  </a:lnTo>
                  <a:lnTo>
                    <a:pt x="120" y="36"/>
                  </a:lnTo>
                  <a:lnTo>
                    <a:pt x="110" y="32"/>
                  </a:lnTo>
                  <a:lnTo>
                    <a:pt x="99" y="27"/>
                  </a:lnTo>
                  <a:lnTo>
                    <a:pt x="87" y="21"/>
                  </a:lnTo>
                  <a:lnTo>
                    <a:pt x="65" y="8"/>
                  </a:lnTo>
                  <a:lnTo>
                    <a:pt x="53" y="0"/>
                  </a:lnTo>
                  <a:lnTo>
                    <a:pt x="52" y="2"/>
                  </a:lnTo>
                  <a:lnTo>
                    <a:pt x="47" y="11"/>
                  </a:lnTo>
                  <a:lnTo>
                    <a:pt x="41" y="26"/>
                  </a:lnTo>
                  <a:lnTo>
                    <a:pt x="34" y="44"/>
                  </a:lnTo>
                  <a:lnTo>
                    <a:pt x="31" y="56"/>
                  </a:lnTo>
                  <a:lnTo>
                    <a:pt x="28" y="70"/>
                  </a:lnTo>
                  <a:lnTo>
                    <a:pt x="24" y="83"/>
                  </a:lnTo>
                  <a:lnTo>
                    <a:pt x="22" y="99"/>
                  </a:lnTo>
                  <a:lnTo>
                    <a:pt x="20" y="115"/>
                  </a:lnTo>
                  <a:lnTo>
                    <a:pt x="20" y="133"/>
                  </a:lnTo>
                  <a:lnTo>
                    <a:pt x="19" y="152"/>
                  </a:lnTo>
                  <a:lnTo>
                    <a:pt x="20" y="172"/>
                  </a:lnTo>
                  <a:lnTo>
                    <a:pt x="15" y="180"/>
                  </a:lnTo>
                  <a:lnTo>
                    <a:pt x="12" y="188"/>
                  </a:lnTo>
                  <a:lnTo>
                    <a:pt x="9" y="197"/>
                  </a:lnTo>
                  <a:lnTo>
                    <a:pt x="8" y="206"/>
                  </a:lnTo>
                  <a:lnTo>
                    <a:pt x="3" y="222"/>
                  </a:lnTo>
                  <a:lnTo>
                    <a:pt x="0" y="235"/>
                  </a:lnTo>
                  <a:lnTo>
                    <a:pt x="12" y="247"/>
                  </a:lnTo>
                  <a:lnTo>
                    <a:pt x="22" y="259"/>
                  </a:lnTo>
                  <a:lnTo>
                    <a:pt x="32" y="270"/>
                  </a:lnTo>
                  <a:lnTo>
                    <a:pt x="41" y="281"/>
                  </a:lnTo>
                  <a:lnTo>
                    <a:pt x="48" y="294"/>
                  </a:lnTo>
                  <a:lnTo>
                    <a:pt x="55" y="305"/>
                  </a:lnTo>
                  <a:lnTo>
                    <a:pt x="60" y="317"/>
                  </a:lnTo>
                  <a:lnTo>
                    <a:pt x="66" y="329"/>
                  </a:lnTo>
                  <a:lnTo>
                    <a:pt x="71" y="341"/>
                  </a:lnTo>
                  <a:lnTo>
                    <a:pt x="75" y="355"/>
                  </a:lnTo>
                  <a:lnTo>
                    <a:pt x="79" y="369"/>
                  </a:lnTo>
                  <a:lnTo>
                    <a:pt x="82" y="384"/>
                  </a:lnTo>
                  <a:lnTo>
                    <a:pt x="88" y="417"/>
                  </a:lnTo>
                  <a:lnTo>
                    <a:pt x="93" y="45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169" name="Google Shape;1169;p59"/>
            <p:cNvSpPr/>
            <p:nvPr/>
          </p:nvSpPr>
          <p:spPr>
            <a:xfrm>
              <a:off x="3481905" y="3191279"/>
              <a:ext cx="278095" cy="218897"/>
            </a:xfrm>
            <a:custGeom>
              <a:avLst/>
              <a:gdLst/>
              <a:ahLst/>
              <a:cxnLst/>
              <a:rect l="l" t="t" r="r" b="b"/>
              <a:pathLst>
                <a:path w="518" h="406" extrusionOk="0">
                  <a:moveTo>
                    <a:pt x="518" y="110"/>
                  </a:moveTo>
                  <a:lnTo>
                    <a:pt x="326" y="110"/>
                  </a:lnTo>
                  <a:lnTo>
                    <a:pt x="312" y="104"/>
                  </a:lnTo>
                  <a:lnTo>
                    <a:pt x="326" y="259"/>
                  </a:lnTo>
                  <a:lnTo>
                    <a:pt x="323" y="261"/>
                  </a:lnTo>
                  <a:lnTo>
                    <a:pt x="315" y="264"/>
                  </a:lnTo>
                  <a:lnTo>
                    <a:pt x="304" y="267"/>
                  </a:lnTo>
                  <a:lnTo>
                    <a:pt x="291" y="271"/>
                  </a:lnTo>
                  <a:lnTo>
                    <a:pt x="263" y="277"/>
                  </a:lnTo>
                  <a:lnTo>
                    <a:pt x="246" y="283"/>
                  </a:lnTo>
                  <a:lnTo>
                    <a:pt x="250" y="292"/>
                  </a:lnTo>
                  <a:lnTo>
                    <a:pt x="253" y="302"/>
                  </a:lnTo>
                  <a:lnTo>
                    <a:pt x="258" y="314"/>
                  </a:lnTo>
                  <a:lnTo>
                    <a:pt x="265" y="326"/>
                  </a:lnTo>
                  <a:lnTo>
                    <a:pt x="267" y="335"/>
                  </a:lnTo>
                  <a:lnTo>
                    <a:pt x="269" y="353"/>
                  </a:lnTo>
                  <a:lnTo>
                    <a:pt x="271" y="373"/>
                  </a:lnTo>
                  <a:lnTo>
                    <a:pt x="272" y="382"/>
                  </a:lnTo>
                  <a:lnTo>
                    <a:pt x="67" y="382"/>
                  </a:lnTo>
                  <a:lnTo>
                    <a:pt x="52" y="394"/>
                  </a:lnTo>
                  <a:lnTo>
                    <a:pt x="39" y="406"/>
                  </a:lnTo>
                  <a:lnTo>
                    <a:pt x="22" y="406"/>
                  </a:lnTo>
                  <a:lnTo>
                    <a:pt x="10" y="404"/>
                  </a:lnTo>
                  <a:lnTo>
                    <a:pt x="5" y="403"/>
                  </a:lnTo>
                  <a:lnTo>
                    <a:pt x="2" y="401"/>
                  </a:lnTo>
                  <a:lnTo>
                    <a:pt x="1" y="398"/>
                  </a:lnTo>
                  <a:lnTo>
                    <a:pt x="0" y="394"/>
                  </a:lnTo>
                  <a:lnTo>
                    <a:pt x="1" y="385"/>
                  </a:lnTo>
                  <a:lnTo>
                    <a:pt x="2" y="378"/>
                  </a:lnTo>
                  <a:lnTo>
                    <a:pt x="4" y="371"/>
                  </a:lnTo>
                  <a:lnTo>
                    <a:pt x="6" y="365"/>
                  </a:lnTo>
                  <a:lnTo>
                    <a:pt x="11" y="354"/>
                  </a:lnTo>
                  <a:lnTo>
                    <a:pt x="13" y="344"/>
                  </a:lnTo>
                  <a:lnTo>
                    <a:pt x="20" y="341"/>
                  </a:lnTo>
                  <a:lnTo>
                    <a:pt x="26" y="337"/>
                  </a:lnTo>
                  <a:lnTo>
                    <a:pt x="30" y="334"/>
                  </a:lnTo>
                  <a:lnTo>
                    <a:pt x="35" y="330"/>
                  </a:lnTo>
                  <a:lnTo>
                    <a:pt x="38" y="326"/>
                  </a:lnTo>
                  <a:lnTo>
                    <a:pt x="41" y="321"/>
                  </a:lnTo>
                  <a:lnTo>
                    <a:pt x="44" y="317"/>
                  </a:lnTo>
                  <a:lnTo>
                    <a:pt x="46" y="313"/>
                  </a:lnTo>
                  <a:lnTo>
                    <a:pt x="49" y="292"/>
                  </a:lnTo>
                  <a:lnTo>
                    <a:pt x="52" y="271"/>
                  </a:lnTo>
                  <a:lnTo>
                    <a:pt x="56" y="265"/>
                  </a:lnTo>
                  <a:lnTo>
                    <a:pt x="59" y="261"/>
                  </a:lnTo>
                  <a:lnTo>
                    <a:pt x="62" y="257"/>
                  </a:lnTo>
                  <a:lnTo>
                    <a:pt x="66" y="253"/>
                  </a:lnTo>
                  <a:lnTo>
                    <a:pt x="74" y="246"/>
                  </a:lnTo>
                  <a:lnTo>
                    <a:pt x="83" y="242"/>
                  </a:lnTo>
                  <a:lnTo>
                    <a:pt x="92" y="238"/>
                  </a:lnTo>
                  <a:lnTo>
                    <a:pt x="100" y="235"/>
                  </a:lnTo>
                  <a:lnTo>
                    <a:pt x="107" y="231"/>
                  </a:lnTo>
                  <a:lnTo>
                    <a:pt x="113" y="227"/>
                  </a:lnTo>
                  <a:lnTo>
                    <a:pt x="122" y="218"/>
                  </a:lnTo>
                  <a:lnTo>
                    <a:pt x="129" y="207"/>
                  </a:lnTo>
                  <a:lnTo>
                    <a:pt x="136" y="195"/>
                  </a:lnTo>
                  <a:lnTo>
                    <a:pt x="141" y="182"/>
                  </a:lnTo>
                  <a:lnTo>
                    <a:pt x="150" y="156"/>
                  </a:lnTo>
                  <a:lnTo>
                    <a:pt x="158" y="129"/>
                  </a:lnTo>
                  <a:lnTo>
                    <a:pt x="162" y="117"/>
                  </a:lnTo>
                  <a:lnTo>
                    <a:pt x="168" y="105"/>
                  </a:lnTo>
                  <a:lnTo>
                    <a:pt x="172" y="94"/>
                  </a:lnTo>
                  <a:lnTo>
                    <a:pt x="179" y="83"/>
                  </a:lnTo>
                  <a:lnTo>
                    <a:pt x="186" y="73"/>
                  </a:lnTo>
                  <a:lnTo>
                    <a:pt x="195" y="66"/>
                  </a:lnTo>
                  <a:lnTo>
                    <a:pt x="201" y="62"/>
                  </a:lnTo>
                  <a:lnTo>
                    <a:pt x="206" y="59"/>
                  </a:lnTo>
                  <a:lnTo>
                    <a:pt x="213" y="57"/>
                  </a:lnTo>
                  <a:lnTo>
                    <a:pt x="219" y="55"/>
                  </a:lnTo>
                  <a:lnTo>
                    <a:pt x="219" y="44"/>
                  </a:lnTo>
                  <a:lnTo>
                    <a:pt x="220" y="36"/>
                  </a:lnTo>
                  <a:lnTo>
                    <a:pt x="223" y="28"/>
                  </a:lnTo>
                  <a:lnTo>
                    <a:pt x="225" y="21"/>
                  </a:lnTo>
                  <a:lnTo>
                    <a:pt x="228" y="16"/>
                  </a:lnTo>
                  <a:lnTo>
                    <a:pt x="233" y="11"/>
                  </a:lnTo>
                  <a:lnTo>
                    <a:pt x="239" y="8"/>
                  </a:lnTo>
                  <a:lnTo>
                    <a:pt x="246" y="6"/>
                  </a:lnTo>
                  <a:lnTo>
                    <a:pt x="511" y="0"/>
                  </a:lnTo>
                  <a:lnTo>
                    <a:pt x="513" y="13"/>
                  </a:lnTo>
                  <a:lnTo>
                    <a:pt x="515" y="46"/>
                  </a:lnTo>
                  <a:lnTo>
                    <a:pt x="517" y="83"/>
                  </a:lnTo>
                  <a:lnTo>
                    <a:pt x="518" y="11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170" name="Google Shape;1170;p59"/>
            <p:cNvSpPr/>
            <p:nvPr/>
          </p:nvSpPr>
          <p:spPr>
            <a:xfrm>
              <a:off x="3443808" y="1982515"/>
              <a:ext cx="228571" cy="94962"/>
            </a:xfrm>
            <a:custGeom>
              <a:avLst/>
              <a:gdLst/>
              <a:ahLst/>
              <a:cxnLst/>
              <a:rect l="l" t="t" r="r" b="b"/>
              <a:pathLst>
                <a:path w="446" h="178" extrusionOk="0">
                  <a:moveTo>
                    <a:pt x="27" y="43"/>
                  </a:moveTo>
                  <a:lnTo>
                    <a:pt x="31" y="52"/>
                  </a:lnTo>
                  <a:lnTo>
                    <a:pt x="34" y="61"/>
                  </a:lnTo>
                  <a:lnTo>
                    <a:pt x="37" y="53"/>
                  </a:lnTo>
                  <a:lnTo>
                    <a:pt x="40" y="47"/>
                  </a:lnTo>
                  <a:lnTo>
                    <a:pt x="41" y="42"/>
                  </a:lnTo>
                  <a:lnTo>
                    <a:pt x="41" y="37"/>
                  </a:lnTo>
                  <a:lnTo>
                    <a:pt x="55" y="37"/>
                  </a:lnTo>
                  <a:lnTo>
                    <a:pt x="68" y="37"/>
                  </a:lnTo>
                  <a:lnTo>
                    <a:pt x="77" y="37"/>
                  </a:lnTo>
                  <a:lnTo>
                    <a:pt x="80" y="37"/>
                  </a:lnTo>
                  <a:lnTo>
                    <a:pt x="80" y="18"/>
                  </a:lnTo>
                  <a:lnTo>
                    <a:pt x="78" y="17"/>
                  </a:lnTo>
                  <a:lnTo>
                    <a:pt x="75" y="16"/>
                  </a:lnTo>
                  <a:lnTo>
                    <a:pt x="72" y="14"/>
                  </a:lnTo>
                  <a:lnTo>
                    <a:pt x="70" y="11"/>
                  </a:lnTo>
                  <a:lnTo>
                    <a:pt x="65" y="5"/>
                  </a:lnTo>
                  <a:lnTo>
                    <a:pt x="60" y="0"/>
                  </a:lnTo>
                  <a:lnTo>
                    <a:pt x="69" y="3"/>
                  </a:lnTo>
                  <a:lnTo>
                    <a:pt x="78" y="6"/>
                  </a:lnTo>
                  <a:lnTo>
                    <a:pt x="85" y="10"/>
                  </a:lnTo>
                  <a:lnTo>
                    <a:pt x="90" y="15"/>
                  </a:lnTo>
                  <a:lnTo>
                    <a:pt x="100" y="27"/>
                  </a:lnTo>
                  <a:lnTo>
                    <a:pt x="108" y="39"/>
                  </a:lnTo>
                  <a:lnTo>
                    <a:pt x="114" y="49"/>
                  </a:lnTo>
                  <a:lnTo>
                    <a:pt x="121" y="59"/>
                  </a:lnTo>
                  <a:lnTo>
                    <a:pt x="125" y="62"/>
                  </a:lnTo>
                  <a:lnTo>
                    <a:pt x="130" y="65"/>
                  </a:lnTo>
                  <a:lnTo>
                    <a:pt x="134" y="67"/>
                  </a:lnTo>
                  <a:lnTo>
                    <a:pt x="139" y="67"/>
                  </a:lnTo>
                  <a:lnTo>
                    <a:pt x="146" y="67"/>
                  </a:lnTo>
                  <a:lnTo>
                    <a:pt x="152" y="66"/>
                  </a:lnTo>
                  <a:lnTo>
                    <a:pt x="157" y="63"/>
                  </a:lnTo>
                  <a:lnTo>
                    <a:pt x="163" y="61"/>
                  </a:lnTo>
                  <a:lnTo>
                    <a:pt x="172" y="54"/>
                  </a:lnTo>
                  <a:lnTo>
                    <a:pt x="181" y="45"/>
                  </a:lnTo>
                  <a:lnTo>
                    <a:pt x="190" y="37"/>
                  </a:lnTo>
                  <a:lnTo>
                    <a:pt x="198" y="29"/>
                  </a:lnTo>
                  <a:lnTo>
                    <a:pt x="205" y="23"/>
                  </a:lnTo>
                  <a:lnTo>
                    <a:pt x="213" y="18"/>
                  </a:lnTo>
                  <a:lnTo>
                    <a:pt x="216" y="25"/>
                  </a:lnTo>
                  <a:lnTo>
                    <a:pt x="220" y="31"/>
                  </a:lnTo>
                  <a:lnTo>
                    <a:pt x="293" y="31"/>
                  </a:lnTo>
                  <a:lnTo>
                    <a:pt x="352" y="6"/>
                  </a:lnTo>
                  <a:lnTo>
                    <a:pt x="359" y="11"/>
                  </a:lnTo>
                  <a:lnTo>
                    <a:pt x="367" y="17"/>
                  </a:lnTo>
                  <a:lnTo>
                    <a:pt x="371" y="21"/>
                  </a:lnTo>
                  <a:lnTo>
                    <a:pt x="376" y="23"/>
                  </a:lnTo>
                  <a:lnTo>
                    <a:pt x="381" y="24"/>
                  </a:lnTo>
                  <a:lnTo>
                    <a:pt x="385" y="25"/>
                  </a:lnTo>
                  <a:lnTo>
                    <a:pt x="396" y="22"/>
                  </a:lnTo>
                  <a:lnTo>
                    <a:pt x="413" y="18"/>
                  </a:lnTo>
                  <a:lnTo>
                    <a:pt x="413" y="28"/>
                  </a:lnTo>
                  <a:lnTo>
                    <a:pt x="413" y="37"/>
                  </a:lnTo>
                  <a:lnTo>
                    <a:pt x="413" y="39"/>
                  </a:lnTo>
                  <a:lnTo>
                    <a:pt x="414" y="41"/>
                  </a:lnTo>
                  <a:lnTo>
                    <a:pt x="415" y="43"/>
                  </a:lnTo>
                  <a:lnTo>
                    <a:pt x="417" y="45"/>
                  </a:lnTo>
                  <a:lnTo>
                    <a:pt x="423" y="49"/>
                  </a:lnTo>
                  <a:lnTo>
                    <a:pt x="429" y="54"/>
                  </a:lnTo>
                  <a:lnTo>
                    <a:pt x="435" y="59"/>
                  </a:lnTo>
                  <a:lnTo>
                    <a:pt x="440" y="64"/>
                  </a:lnTo>
                  <a:lnTo>
                    <a:pt x="443" y="68"/>
                  </a:lnTo>
                  <a:lnTo>
                    <a:pt x="444" y="71"/>
                  </a:lnTo>
                  <a:lnTo>
                    <a:pt x="445" y="76"/>
                  </a:lnTo>
                  <a:lnTo>
                    <a:pt x="446" y="80"/>
                  </a:lnTo>
                  <a:lnTo>
                    <a:pt x="445" y="87"/>
                  </a:lnTo>
                  <a:lnTo>
                    <a:pt x="443" y="92"/>
                  </a:lnTo>
                  <a:lnTo>
                    <a:pt x="438" y="96"/>
                  </a:lnTo>
                  <a:lnTo>
                    <a:pt x="434" y="100"/>
                  </a:lnTo>
                  <a:lnTo>
                    <a:pt x="423" y="106"/>
                  </a:lnTo>
                  <a:lnTo>
                    <a:pt x="413" y="111"/>
                  </a:lnTo>
                  <a:lnTo>
                    <a:pt x="407" y="115"/>
                  </a:lnTo>
                  <a:lnTo>
                    <a:pt x="402" y="118"/>
                  </a:lnTo>
                  <a:lnTo>
                    <a:pt x="397" y="120"/>
                  </a:lnTo>
                  <a:lnTo>
                    <a:pt x="392" y="121"/>
                  </a:lnTo>
                  <a:lnTo>
                    <a:pt x="380" y="123"/>
                  </a:lnTo>
                  <a:lnTo>
                    <a:pt x="366" y="123"/>
                  </a:lnTo>
                  <a:lnTo>
                    <a:pt x="344" y="129"/>
                  </a:lnTo>
                  <a:lnTo>
                    <a:pt x="322" y="137"/>
                  </a:lnTo>
                  <a:lnTo>
                    <a:pt x="300" y="146"/>
                  </a:lnTo>
                  <a:lnTo>
                    <a:pt x="279" y="156"/>
                  </a:lnTo>
                  <a:lnTo>
                    <a:pt x="257" y="164"/>
                  </a:lnTo>
                  <a:lnTo>
                    <a:pt x="234" y="171"/>
                  </a:lnTo>
                  <a:lnTo>
                    <a:pt x="223" y="174"/>
                  </a:lnTo>
                  <a:lnTo>
                    <a:pt x="211" y="176"/>
                  </a:lnTo>
                  <a:lnTo>
                    <a:pt x="199" y="178"/>
                  </a:lnTo>
                  <a:lnTo>
                    <a:pt x="187" y="178"/>
                  </a:lnTo>
                  <a:lnTo>
                    <a:pt x="181" y="177"/>
                  </a:lnTo>
                  <a:lnTo>
                    <a:pt x="177" y="174"/>
                  </a:lnTo>
                  <a:lnTo>
                    <a:pt x="175" y="171"/>
                  </a:lnTo>
                  <a:lnTo>
                    <a:pt x="173" y="166"/>
                  </a:lnTo>
                  <a:lnTo>
                    <a:pt x="172" y="164"/>
                  </a:lnTo>
                  <a:lnTo>
                    <a:pt x="172" y="163"/>
                  </a:lnTo>
                  <a:lnTo>
                    <a:pt x="171" y="162"/>
                  </a:lnTo>
                  <a:lnTo>
                    <a:pt x="170" y="161"/>
                  </a:lnTo>
                  <a:lnTo>
                    <a:pt x="166" y="161"/>
                  </a:lnTo>
                  <a:lnTo>
                    <a:pt x="161" y="161"/>
                  </a:lnTo>
                  <a:lnTo>
                    <a:pt x="156" y="161"/>
                  </a:lnTo>
                  <a:lnTo>
                    <a:pt x="150" y="162"/>
                  </a:lnTo>
                  <a:lnTo>
                    <a:pt x="145" y="162"/>
                  </a:lnTo>
                  <a:lnTo>
                    <a:pt x="139" y="160"/>
                  </a:lnTo>
                  <a:lnTo>
                    <a:pt x="125" y="156"/>
                  </a:lnTo>
                  <a:lnTo>
                    <a:pt x="112" y="152"/>
                  </a:lnTo>
                  <a:lnTo>
                    <a:pt x="100" y="147"/>
                  </a:lnTo>
                  <a:lnTo>
                    <a:pt x="91" y="143"/>
                  </a:lnTo>
                  <a:lnTo>
                    <a:pt x="87" y="140"/>
                  </a:lnTo>
                  <a:lnTo>
                    <a:pt x="85" y="137"/>
                  </a:lnTo>
                  <a:lnTo>
                    <a:pt x="82" y="134"/>
                  </a:lnTo>
                  <a:lnTo>
                    <a:pt x="81" y="129"/>
                  </a:lnTo>
                  <a:lnTo>
                    <a:pt x="81" y="125"/>
                  </a:lnTo>
                  <a:lnTo>
                    <a:pt x="81" y="121"/>
                  </a:lnTo>
                  <a:lnTo>
                    <a:pt x="83" y="116"/>
                  </a:lnTo>
                  <a:lnTo>
                    <a:pt x="87" y="111"/>
                  </a:lnTo>
                  <a:lnTo>
                    <a:pt x="63" y="108"/>
                  </a:lnTo>
                  <a:lnTo>
                    <a:pt x="38" y="104"/>
                  </a:lnTo>
                  <a:lnTo>
                    <a:pt x="27" y="103"/>
                  </a:lnTo>
                  <a:lnTo>
                    <a:pt x="18" y="103"/>
                  </a:lnTo>
                  <a:lnTo>
                    <a:pt x="13" y="104"/>
                  </a:lnTo>
                  <a:lnTo>
                    <a:pt x="9" y="105"/>
                  </a:lnTo>
                  <a:lnTo>
                    <a:pt x="4" y="108"/>
                  </a:lnTo>
                  <a:lnTo>
                    <a:pt x="0" y="111"/>
                  </a:lnTo>
                  <a:lnTo>
                    <a:pt x="0" y="80"/>
                  </a:lnTo>
                  <a:lnTo>
                    <a:pt x="30" y="82"/>
                  </a:lnTo>
                  <a:lnTo>
                    <a:pt x="51" y="85"/>
                  </a:lnTo>
                  <a:lnTo>
                    <a:pt x="60" y="86"/>
                  </a:lnTo>
                  <a:lnTo>
                    <a:pt x="68" y="86"/>
                  </a:lnTo>
                  <a:lnTo>
                    <a:pt x="77" y="84"/>
                  </a:lnTo>
                  <a:lnTo>
                    <a:pt x="87" y="80"/>
                  </a:lnTo>
                  <a:lnTo>
                    <a:pt x="64" y="76"/>
                  </a:lnTo>
                  <a:lnTo>
                    <a:pt x="44" y="71"/>
                  </a:lnTo>
                  <a:lnTo>
                    <a:pt x="23" y="68"/>
                  </a:lnTo>
                  <a:lnTo>
                    <a:pt x="0" y="67"/>
                  </a:lnTo>
                  <a:lnTo>
                    <a:pt x="9" y="62"/>
                  </a:lnTo>
                  <a:lnTo>
                    <a:pt x="16" y="55"/>
                  </a:lnTo>
                  <a:lnTo>
                    <a:pt x="22" y="49"/>
                  </a:lnTo>
                  <a:lnTo>
                    <a:pt x="27" y="43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171" name="Google Shape;1171;p59"/>
            <p:cNvSpPr/>
            <p:nvPr/>
          </p:nvSpPr>
          <p:spPr>
            <a:xfrm>
              <a:off x="4394284" y="2249699"/>
              <a:ext cx="17143" cy="57943"/>
            </a:xfrm>
            <a:custGeom>
              <a:avLst/>
              <a:gdLst/>
              <a:ahLst/>
              <a:cxnLst/>
              <a:rect l="l" t="t" r="r" b="b"/>
              <a:pathLst>
                <a:path w="28" h="73" extrusionOk="0">
                  <a:moveTo>
                    <a:pt x="0" y="73"/>
                  </a:moveTo>
                  <a:lnTo>
                    <a:pt x="2" y="47"/>
                  </a:lnTo>
                  <a:lnTo>
                    <a:pt x="6" y="28"/>
                  </a:lnTo>
                  <a:lnTo>
                    <a:pt x="7" y="20"/>
                  </a:lnTo>
                  <a:lnTo>
                    <a:pt x="6" y="13"/>
                  </a:lnTo>
                  <a:lnTo>
                    <a:pt x="4" y="7"/>
                  </a:lnTo>
                  <a:lnTo>
                    <a:pt x="0" y="0"/>
                  </a:lnTo>
                  <a:lnTo>
                    <a:pt x="28" y="0"/>
                  </a:lnTo>
                  <a:lnTo>
                    <a:pt x="22" y="16"/>
                  </a:lnTo>
                  <a:lnTo>
                    <a:pt x="17" y="30"/>
                  </a:lnTo>
                  <a:lnTo>
                    <a:pt x="12" y="43"/>
                  </a:lnTo>
                  <a:lnTo>
                    <a:pt x="7" y="55"/>
                  </a:lnTo>
                  <a:lnTo>
                    <a:pt x="0" y="73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172" name="Google Shape;1172;p59"/>
            <p:cNvSpPr/>
            <p:nvPr/>
          </p:nvSpPr>
          <p:spPr>
            <a:xfrm>
              <a:off x="4259047" y="1908478"/>
              <a:ext cx="281905" cy="400775"/>
            </a:xfrm>
            <a:custGeom>
              <a:avLst/>
              <a:gdLst/>
              <a:ahLst/>
              <a:cxnLst/>
              <a:rect l="l" t="t" r="r" b="b"/>
              <a:pathLst>
                <a:path w="531" h="757" extrusionOk="0">
                  <a:moveTo>
                    <a:pt x="531" y="190"/>
                  </a:moveTo>
                  <a:lnTo>
                    <a:pt x="432" y="190"/>
                  </a:lnTo>
                  <a:lnTo>
                    <a:pt x="428" y="194"/>
                  </a:lnTo>
                  <a:lnTo>
                    <a:pt x="419" y="203"/>
                  </a:lnTo>
                  <a:lnTo>
                    <a:pt x="413" y="208"/>
                  </a:lnTo>
                  <a:lnTo>
                    <a:pt x="409" y="213"/>
                  </a:lnTo>
                  <a:lnTo>
                    <a:pt x="407" y="218"/>
                  </a:lnTo>
                  <a:lnTo>
                    <a:pt x="406" y="221"/>
                  </a:lnTo>
                  <a:lnTo>
                    <a:pt x="404" y="226"/>
                  </a:lnTo>
                  <a:lnTo>
                    <a:pt x="403" y="230"/>
                  </a:lnTo>
                  <a:lnTo>
                    <a:pt x="403" y="233"/>
                  </a:lnTo>
                  <a:lnTo>
                    <a:pt x="404" y="237"/>
                  </a:lnTo>
                  <a:lnTo>
                    <a:pt x="407" y="244"/>
                  </a:lnTo>
                  <a:lnTo>
                    <a:pt x="412" y="252"/>
                  </a:lnTo>
                  <a:lnTo>
                    <a:pt x="397" y="264"/>
                  </a:lnTo>
                  <a:lnTo>
                    <a:pt x="382" y="275"/>
                  </a:lnTo>
                  <a:lnTo>
                    <a:pt x="367" y="284"/>
                  </a:lnTo>
                  <a:lnTo>
                    <a:pt x="353" y="291"/>
                  </a:lnTo>
                  <a:lnTo>
                    <a:pt x="339" y="299"/>
                  </a:lnTo>
                  <a:lnTo>
                    <a:pt x="325" y="306"/>
                  </a:lnTo>
                  <a:lnTo>
                    <a:pt x="311" y="315"/>
                  </a:lnTo>
                  <a:lnTo>
                    <a:pt x="299" y="325"/>
                  </a:lnTo>
                  <a:lnTo>
                    <a:pt x="277" y="338"/>
                  </a:lnTo>
                  <a:lnTo>
                    <a:pt x="252" y="354"/>
                  </a:lnTo>
                  <a:lnTo>
                    <a:pt x="248" y="358"/>
                  </a:lnTo>
                  <a:lnTo>
                    <a:pt x="242" y="361"/>
                  </a:lnTo>
                  <a:lnTo>
                    <a:pt x="239" y="365"/>
                  </a:lnTo>
                  <a:lnTo>
                    <a:pt x="237" y="369"/>
                  </a:lnTo>
                  <a:lnTo>
                    <a:pt x="237" y="372"/>
                  </a:lnTo>
                  <a:lnTo>
                    <a:pt x="238" y="375"/>
                  </a:lnTo>
                  <a:lnTo>
                    <a:pt x="241" y="378"/>
                  </a:lnTo>
                  <a:lnTo>
                    <a:pt x="245" y="381"/>
                  </a:lnTo>
                  <a:lnTo>
                    <a:pt x="245" y="391"/>
                  </a:lnTo>
                  <a:lnTo>
                    <a:pt x="245" y="400"/>
                  </a:lnTo>
                  <a:lnTo>
                    <a:pt x="243" y="413"/>
                  </a:lnTo>
                  <a:lnTo>
                    <a:pt x="240" y="424"/>
                  </a:lnTo>
                  <a:lnTo>
                    <a:pt x="238" y="430"/>
                  </a:lnTo>
                  <a:lnTo>
                    <a:pt x="238" y="436"/>
                  </a:lnTo>
                  <a:lnTo>
                    <a:pt x="238" y="443"/>
                  </a:lnTo>
                  <a:lnTo>
                    <a:pt x="239" y="449"/>
                  </a:lnTo>
                  <a:lnTo>
                    <a:pt x="243" y="456"/>
                  </a:lnTo>
                  <a:lnTo>
                    <a:pt x="249" y="461"/>
                  </a:lnTo>
                  <a:lnTo>
                    <a:pt x="255" y="465"/>
                  </a:lnTo>
                  <a:lnTo>
                    <a:pt x="262" y="468"/>
                  </a:lnTo>
                  <a:lnTo>
                    <a:pt x="277" y="473"/>
                  </a:lnTo>
                  <a:lnTo>
                    <a:pt x="293" y="477"/>
                  </a:lnTo>
                  <a:lnTo>
                    <a:pt x="308" y="480"/>
                  </a:lnTo>
                  <a:lnTo>
                    <a:pt x="320" y="485"/>
                  </a:lnTo>
                  <a:lnTo>
                    <a:pt x="326" y="488"/>
                  </a:lnTo>
                  <a:lnTo>
                    <a:pt x="329" y="492"/>
                  </a:lnTo>
                  <a:lnTo>
                    <a:pt x="331" y="499"/>
                  </a:lnTo>
                  <a:lnTo>
                    <a:pt x="332" y="505"/>
                  </a:lnTo>
                  <a:lnTo>
                    <a:pt x="332" y="517"/>
                  </a:lnTo>
                  <a:lnTo>
                    <a:pt x="332" y="529"/>
                  </a:lnTo>
                  <a:lnTo>
                    <a:pt x="321" y="530"/>
                  </a:lnTo>
                  <a:lnTo>
                    <a:pt x="310" y="531"/>
                  </a:lnTo>
                  <a:lnTo>
                    <a:pt x="299" y="534"/>
                  </a:lnTo>
                  <a:lnTo>
                    <a:pt x="289" y="537"/>
                  </a:lnTo>
                  <a:lnTo>
                    <a:pt x="280" y="542"/>
                  </a:lnTo>
                  <a:lnTo>
                    <a:pt x="272" y="547"/>
                  </a:lnTo>
                  <a:lnTo>
                    <a:pt x="270" y="551"/>
                  </a:lnTo>
                  <a:lnTo>
                    <a:pt x="267" y="554"/>
                  </a:lnTo>
                  <a:lnTo>
                    <a:pt x="266" y="557"/>
                  </a:lnTo>
                  <a:lnTo>
                    <a:pt x="265" y="560"/>
                  </a:lnTo>
                  <a:lnTo>
                    <a:pt x="264" y="576"/>
                  </a:lnTo>
                  <a:lnTo>
                    <a:pt x="262" y="593"/>
                  </a:lnTo>
                  <a:lnTo>
                    <a:pt x="258" y="612"/>
                  </a:lnTo>
                  <a:lnTo>
                    <a:pt x="252" y="631"/>
                  </a:lnTo>
                  <a:lnTo>
                    <a:pt x="248" y="651"/>
                  </a:lnTo>
                  <a:lnTo>
                    <a:pt x="243" y="673"/>
                  </a:lnTo>
                  <a:lnTo>
                    <a:pt x="240" y="695"/>
                  </a:lnTo>
                  <a:lnTo>
                    <a:pt x="239" y="721"/>
                  </a:lnTo>
                  <a:lnTo>
                    <a:pt x="224" y="721"/>
                  </a:lnTo>
                  <a:lnTo>
                    <a:pt x="206" y="722"/>
                  </a:lnTo>
                  <a:lnTo>
                    <a:pt x="189" y="724"/>
                  </a:lnTo>
                  <a:lnTo>
                    <a:pt x="173" y="727"/>
                  </a:lnTo>
                  <a:lnTo>
                    <a:pt x="166" y="730"/>
                  </a:lnTo>
                  <a:lnTo>
                    <a:pt x="161" y="732"/>
                  </a:lnTo>
                  <a:lnTo>
                    <a:pt x="155" y="735"/>
                  </a:lnTo>
                  <a:lnTo>
                    <a:pt x="152" y="738"/>
                  </a:lnTo>
                  <a:lnTo>
                    <a:pt x="150" y="742"/>
                  </a:lnTo>
                  <a:lnTo>
                    <a:pt x="149" y="747"/>
                  </a:lnTo>
                  <a:lnTo>
                    <a:pt x="150" y="751"/>
                  </a:lnTo>
                  <a:lnTo>
                    <a:pt x="153" y="757"/>
                  </a:lnTo>
                  <a:lnTo>
                    <a:pt x="142" y="757"/>
                  </a:lnTo>
                  <a:lnTo>
                    <a:pt x="127" y="757"/>
                  </a:lnTo>
                  <a:lnTo>
                    <a:pt x="113" y="757"/>
                  </a:lnTo>
                  <a:lnTo>
                    <a:pt x="106" y="757"/>
                  </a:lnTo>
                  <a:lnTo>
                    <a:pt x="104" y="757"/>
                  </a:lnTo>
                  <a:lnTo>
                    <a:pt x="101" y="756"/>
                  </a:lnTo>
                  <a:lnTo>
                    <a:pt x="98" y="754"/>
                  </a:lnTo>
                  <a:lnTo>
                    <a:pt x="95" y="752"/>
                  </a:lnTo>
                  <a:lnTo>
                    <a:pt x="90" y="746"/>
                  </a:lnTo>
                  <a:lnTo>
                    <a:pt x="84" y="738"/>
                  </a:lnTo>
                  <a:lnTo>
                    <a:pt x="77" y="729"/>
                  </a:lnTo>
                  <a:lnTo>
                    <a:pt x="71" y="718"/>
                  </a:lnTo>
                  <a:lnTo>
                    <a:pt x="65" y="706"/>
                  </a:lnTo>
                  <a:lnTo>
                    <a:pt x="60" y="693"/>
                  </a:lnTo>
                  <a:lnTo>
                    <a:pt x="49" y="667"/>
                  </a:lnTo>
                  <a:lnTo>
                    <a:pt x="41" y="640"/>
                  </a:lnTo>
                  <a:lnTo>
                    <a:pt x="38" y="628"/>
                  </a:lnTo>
                  <a:lnTo>
                    <a:pt x="35" y="616"/>
                  </a:lnTo>
                  <a:lnTo>
                    <a:pt x="34" y="606"/>
                  </a:lnTo>
                  <a:lnTo>
                    <a:pt x="34" y="597"/>
                  </a:lnTo>
                  <a:lnTo>
                    <a:pt x="27" y="596"/>
                  </a:lnTo>
                  <a:lnTo>
                    <a:pt x="22" y="594"/>
                  </a:lnTo>
                  <a:lnTo>
                    <a:pt x="17" y="590"/>
                  </a:lnTo>
                  <a:lnTo>
                    <a:pt x="14" y="586"/>
                  </a:lnTo>
                  <a:lnTo>
                    <a:pt x="8" y="576"/>
                  </a:lnTo>
                  <a:lnTo>
                    <a:pt x="0" y="566"/>
                  </a:lnTo>
                  <a:lnTo>
                    <a:pt x="9" y="563"/>
                  </a:lnTo>
                  <a:lnTo>
                    <a:pt x="19" y="561"/>
                  </a:lnTo>
                  <a:lnTo>
                    <a:pt x="27" y="560"/>
                  </a:lnTo>
                  <a:lnTo>
                    <a:pt x="34" y="560"/>
                  </a:lnTo>
                  <a:lnTo>
                    <a:pt x="34" y="548"/>
                  </a:lnTo>
                  <a:lnTo>
                    <a:pt x="36" y="538"/>
                  </a:lnTo>
                  <a:lnTo>
                    <a:pt x="38" y="528"/>
                  </a:lnTo>
                  <a:lnTo>
                    <a:pt x="42" y="519"/>
                  </a:lnTo>
                  <a:lnTo>
                    <a:pt x="47" y="511"/>
                  </a:lnTo>
                  <a:lnTo>
                    <a:pt x="53" y="504"/>
                  </a:lnTo>
                  <a:lnTo>
                    <a:pt x="59" y="498"/>
                  </a:lnTo>
                  <a:lnTo>
                    <a:pt x="67" y="492"/>
                  </a:lnTo>
                  <a:lnTo>
                    <a:pt x="62" y="480"/>
                  </a:lnTo>
                  <a:lnTo>
                    <a:pt x="61" y="471"/>
                  </a:lnTo>
                  <a:lnTo>
                    <a:pt x="61" y="464"/>
                  </a:lnTo>
                  <a:lnTo>
                    <a:pt x="61" y="457"/>
                  </a:lnTo>
                  <a:lnTo>
                    <a:pt x="63" y="450"/>
                  </a:lnTo>
                  <a:lnTo>
                    <a:pt x="64" y="441"/>
                  </a:lnTo>
                  <a:lnTo>
                    <a:pt x="65" y="428"/>
                  </a:lnTo>
                  <a:lnTo>
                    <a:pt x="67" y="412"/>
                  </a:lnTo>
                  <a:lnTo>
                    <a:pt x="62" y="410"/>
                  </a:lnTo>
                  <a:lnTo>
                    <a:pt x="58" y="408"/>
                  </a:lnTo>
                  <a:lnTo>
                    <a:pt x="54" y="404"/>
                  </a:lnTo>
                  <a:lnTo>
                    <a:pt x="51" y="400"/>
                  </a:lnTo>
                  <a:lnTo>
                    <a:pt x="47" y="390"/>
                  </a:lnTo>
                  <a:lnTo>
                    <a:pt x="43" y="377"/>
                  </a:lnTo>
                  <a:lnTo>
                    <a:pt x="40" y="354"/>
                  </a:lnTo>
                  <a:lnTo>
                    <a:pt x="40" y="338"/>
                  </a:lnTo>
                  <a:lnTo>
                    <a:pt x="60" y="277"/>
                  </a:lnTo>
                  <a:lnTo>
                    <a:pt x="74" y="276"/>
                  </a:lnTo>
                  <a:lnTo>
                    <a:pt x="88" y="275"/>
                  </a:lnTo>
                  <a:lnTo>
                    <a:pt x="94" y="274"/>
                  </a:lnTo>
                  <a:lnTo>
                    <a:pt x="99" y="274"/>
                  </a:lnTo>
                  <a:lnTo>
                    <a:pt x="103" y="275"/>
                  </a:lnTo>
                  <a:lnTo>
                    <a:pt x="106" y="277"/>
                  </a:lnTo>
                  <a:lnTo>
                    <a:pt x="107" y="261"/>
                  </a:lnTo>
                  <a:lnTo>
                    <a:pt x="109" y="247"/>
                  </a:lnTo>
                  <a:lnTo>
                    <a:pt x="113" y="234"/>
                  </a:lnTo>
                  <a:lnTo>
                    <a:pt x="118" y="222"/>
                  </a:lnTo>
                  <a:lnTo>
                    <a:pt x="124" y="211"/>
                  </a:lnTo>
                  <a:lnTo>
                    <a:pt x="130" y="201"/>
                  </a:lnTo>
                  <a:lnTo>
                    <a:pt x="137" y="192"/>
                  </a:lnTo>
                  <a:lnTo>
                    <a:pt x="144" y="183"/>
                  </a:lnTo>
                  <a:lnTo>
                    <a:pt x="160" y="168"/>
                  </a:lnTo>
                  <a:lnTo>
                    <a:pt x="173" y="152"/>
                  </a:lnTo>
                  <a:lnTo>
                    <a:pt x="180" y="145"/>
                  </a:lnTo>
                  <a:lnTo>
                    <a:pt x="185" y="138"/>
                  </a:lnTo>
                  <a:lnTo>
                    <a:pt x="189" y="130"/>
                  </a:lnTo>
                  <a:lnTo>
                    <a:pt x="193" y="123"/>
                  </a:lnTo>
                  <a:lnTo>
                    <a:pt x="198" y="111"/>
                  </a:lnTo>
                  <a:lnTo>
                    <a:pt x="205" y="97"/>
                  </a:lnTo>
                  <a:lnTo>
                    <a:pt x="213" y="83"/>
                  </a:lnTo>
                  <a:lnTo>
                    <a:pt x="220" y="71"/>
                  </a:lnTo>
                  <a:lnTo>
                    <a:pt x="228" y="60"/>
                  </a:lnTo>
                  <a:lnTo>
                    <a:pt x="237" y="51"/>
                  </a:lnTo>
                  <a:lnTo>
                    <a:pt x="241" y="47"/>
                  </a:lnTo>
                  <a:lnTo>
                    <a:pt x="244" y="44"/>
                  </a:lnTo>
                  <a:lnTo>
                    <a:pt x="249" y="43"/>
                  </a:lnTo>
                  <a:lnTo>
                    <a:pt x="252" y="42"/>
                  </a:lnTo>
                  <a:lnTo>
                    <a:pt x="272" y="36"/>
                  </a:lnTo>
                  <a:lnTo>
                    <a:pt x="291" y="32"/>
                  </a:lnTo>
                  <a:lnTo>
                    <a:pt x="309" y="29"/>
                  </a:lnTo>
                  <a:lnTo>
                    <a:pt x="327" y="25"/>
                  </a:lnTo>
                  <a:lnTo>
                    <a:pt x="344" y="22"/>
                  </a:lnTo>
                  <a:lnTo>
                    <a:pt x="361" y="16"/>
                  </a:lnTo>
                  <a:lnTo>
                    <a:pt x="368" y="13"/>
                  </a:lnTo>
                  <a:lnTo>
                    <a:pt x="376" y="9"/>
                  </a:lnTo>
                  <a:lnTo>
                    <a:pt x="384" y="5"/>
                  </a:lnTo>
                  <a:lnTo>
                    <a:pt x="392" y="0"/>
                  </a:lnTo>
                  <a:lnTo>
                    <a:pt x="401" y="5"/>
                  </a:lnTo>
                  <a:lnTo>
                    <a:pt x="409" y="11"/>
                  </a:lnTo>
                  <a:lnTo>
                    <a:pt x="416" y="18"/>
                  </a:lnTo>
                  <a:lnTo>
                    <a:pt x="423" y="25"/>
                  </a:lnTo>
                  <a:lnTo>
                    <a:pt x="431" y="32"/>
                  </a:lnTo>
                  <a:lnTo>
                    <a:pt x="441" y="37"/>
                  </a:lnTo>
                  <a:lnTo>
                    <a:pt x="445" y="39"/>
                  </a:lnTo>
                  <a:lnTo>
                    <a:pt x="452" y="41"/>
                  </a:lnTo>
                  <a:lnTo>
                    <a:pt x="457" y="42"/>
                  </a:lnTo>
                  <a:lnTo>
                    <a:pt x="465" y="42"/>
                  </a:lnTo>
                  <a:lnTo>
                    <a:pt x="487" y="72"/>
                  </a:lnTo>
                  <a:lnTo>
                    <a:pt x="508" y="102"/>
                  </a:lnTo>
                  <a:lnTo>
                    <a:pt x="513" y="111"/>
                  </a:lnTo>
                  <a:lnTo>
                    <a:pt x="518" y="120"/>
                  </a:lnTo>
                  <a:lnTo>
                    <a:pt x="521" y="129"/>
                  </a:lnTo>
                  <a:lnTo>
                    <a:pt x="524" y="139"/>
                  </a:lnTo>
                  <a:lnTo>
                    <a:pt x="528" y="150"/>
                  </a:lnTo>
                  <a:lnTo>
                    <a:pt x="530" y="163"/>
                  </a:lnTo>
                  <a:lnTo>
                    <a:pt x="531" y="176"/>
                  </a:lnTo>
                  <a:lnTo>
                    <a:pt x="531" y="190"/>
                  </a:lnTo>
                </a:path>
              </a:pathLst>
            </a:custGeom>
            <a:solidFill>
              <a:srgbClr val="FFFF0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173" name="Google Shape;1173;p59"/>
            <p:cNvSpPr/>
            <p:nvPr/>
          </p:nvSpPr>
          <p:spPr>
            <a:xfrm>
              <a:off x="4424761" y="2227165"/>
              <a:ext cx="32381" cy="57943"/>
            </a:xfrm>
            <a:custGeom>
              <a:avLst/>
              <a:gdLst/>
              <a:ahLst/>
              <a:cxnLst/>
              <a:rect l="l" t="t" r="r" b="b"/>
              <a:pathLst>
                <a:path w="60" h="51" extrusionOk="0">
                  <a:moveTo>
                    <a:pt x="0" y="37"/>
                  </a:moveTo>
                  <a:lnTo>
                    <a:pt x="6" y="30"/>
                  </a:lnTo>
                  <a:lnTo>
                    <a:pt x="15" y="19"/>
                  </a:lnTo>
                  <a:lnTo>
                    <a:pt x="20" y="13"/>
                  </a:lnTo>
                  <a:lnTo>
                    <a:pt x="27" y="8"/>
                  </a:lnTo>
                  <a:lnTo>
                    <a:pt x="33" y="4"/>
                  </a:lnTo>
                  <a:lnTo>
                    <a:pt x="40" y="0"/>
                  </a:lnTo>
                  <a:lnTo>
                    <a:pt x="50" y="7"/>
                  </a:lnTo>
                  <a:lnTo>
                    <a:pt x="60" y="13"/>
                  </a:lnTo>
                  <a:lnTo>
                    <a:pt x="59" y="20"/>
                  </a:lnTo>
                  <a:lnTo>
                    <a:pt x="56" y="29"/>
                  </a:lnTo>
                  <a:lnTo>
                    <a:pt x="54" y="34"/>
                  </a:lnTo>
                  <a:lnTo>
                    <a:pt x="52" y="38"/>
                  </a:lnTo>
                  <a:lnTo>
                    <a:pt x="49" y="42"/>
                  </a:lnTo>
                  <a:lnTo>
                    <a:pt x="45" y="45"/>
                  </a:lnTo>
                  <a:lnTo>
                    <a:pt x="41" y="48"/>
                  </a:lnTo>
                  <a:lnTo>
                    <a:pt x="37" y="50"/>
                  </a:lnTo>
                  <a:lnTo>
                    <a:pt x="31" y="51"/>
                  </a:lnTo>
                  <a:lnTo>
                    <a:pt x="27" y="51"/>
                  </a:lnTo>
                  <a:lnTo>
                    <a:pt x="20" y="50"/>
                  </a:lnTo>
                  <a:lnTo>
                    <a:pt x="15" y="47"/>
                  </a:lnTo>
                  <a:lnTo>
                    <a:pt x="7" y="43"/>
                  </a:lnTo>
                  <a:lnTo>
                    <a:pt x="0" y="37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174" name="Google Shape;1174;p59"/>
            <p:cNvSpPr/>
            <p:nvPr/>
          </p:nvSpPr>
          <p:spPr>
            <a:xfrm>
              <a:off x="3805713" y="2296376"/>
              <a:ext cx="34286" cy="57943"/>
            </a:xfrm>
            <a:custGeom>
              <a:avLst/>
              <a:gdLst/>
              <a:ahLst/>
              <a:cxnLst/>
              <a:rect l="l" t="t" r="r" b="b"/>
              <a:pathLst>
                <a:path w="66" h="51" extrusionOk="0">
                  <a:moveTo>
                    <a:pt x="59" y="48"/>
                  </a:moveTo>
                  <a:lnTo>
                    <a:pt x="42" y="50"/>
                  </a:lnTo>
                  <a:lnTo>
                    <a:pt x="22" y="51"/>
                  </a:lnTo>
                  <a:lnTo>
                    <a:pt x="17" y="50"/>
                  </a:lnTo>
                  <a:lnTo>
                    <a:pt x="13" y="49"/>
                  </a:lnTo>
                  <a:lnTo>
                    <a:pt x="10" y="48"/>
                  </a:lnTo>
                  <a:lnTo>
                    <a:pt x="7" y="46"/>
                  </a:lnTo>
                  <a:lnTo>
                    <a:pt x="3" y="43"/>
                  </a:lnTo>
                  <a:lnTo>
                    <a:pt x="1" y="40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4" y="29"/>
                  </a:lnTo>
                  <a:lnTo>
                    <a:pt x="10" y="27"/>
                  </a:lnTo>
                  <a:lnTo>
                    <a:pt x="14" y="24"/>
                  </a:lnTo>
                  <a:lnTo>
                    <a:pt x="19" y="20"/>
                  </a:lnTo>
                  <a:lnTo>
                    <a:pt x="26" y="10"/>
                  </a:lnTo>
                  <a:lnTo>
                    <a:pt x="33" y="0"/>
                  </a:lnTo>
                  <a:lnTo>
                    <a:pt x="46" y="1"/>
                  </a:lnTo>
                  <a:lnTo>
                    <a:pt x="52" y="2"/>
                  </a:lnTo>
                  <a:lnTo>
                    <a:pt x="56" y="3"/>
                  </a:lnTo>
                  <a:lnTo>
                    <a:pt x="66" y="0"/>
                  </a:lnTo>
                  <a:lnTo>
                    <a:pt x="65" y="13"/>
                  </a:lnTo>
                  <a:lnTo>
                    <a:pt x="63" y="24"/>
                  </a:lnTo>
                  <a:lnTo>
                    <a:pt x="60" y="36"/>
                  </a:lnTo>
                  <a:lnTo>
                    <a:pt x="59" y="4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175" name="Google Shape;1175;p59"/>
            <p:cNvSpPr/>
            <p:nvPr/>
          </p:nvSpPr>
          <p:spPr>
            <a:xfrm>
              <a:off x="4900951" y="2927314"/>
              <a:ext cx="60953" cy="57943"/>
            </a:xfrm>
            <a:custGeom>
              <a:avLst/>
              <a:gdLst/>
              <a:ahLst/>
              <a:cxnLst/>
              <a:rect l="l" t="t" r="r" b="b"/>
              <a:pathLst>
                <a:path w="113" h="74" extrusionOk="0">
                  <a:moveTo>
                    <a:pt x="0" y="44"/>
                  </a:moveTo>
                  <a:lnTo>
                    <a:pt x="20" y="74"/>
                  </a:lnTo>
                  <a:lnTo>
                    <a:pt x="37" y="69"/>
                  </a:lnTo>
                  <a:lnTo>
                    <a:pt x="51" y="65"/>
                  </a:lnTo>
                  <a:lnTo>
                    <a:pt x="64" y="59"/>
                  </a:lnTo>
                  <a:lnTo>
                    <a:pt x="74" y="53"/>
                  </a:lnTo>
                  <a:lnTo>
                    <a:pt x="78" y="49"/>
                  </a:lnTo>
                  <a:lnTo>
                    <a:pt x="83" y="45"/>
                  </a:lnTo>
                  <a:lnTo>
                    <a:pt x="86" y="41"/>
                  </a:lnTo>
                  <a:lnTo>
                    <a:pt x="88" y="37"/>
                  </a:lnTo>
                  <a:lnTo>
                    <a:pt x="90" y="32"/>
                  </a:lnTo>
                  <a:lnTo>
                    <a:pt x="91" y="26"/>
                  </a:lnTo>
                  <a:lnTo>
                    <a:pt x="93" y="19"/>
                  </a:lnTo>
                  <a:lnTo>
                    <a:pt x="94" y="13"/>
                  </a:lnTo>
                  <a:lnTo>
                    <a:pt x="99" y="12"/>
                  </a:lnTo>
                  <a:lnTo>
                    <a:pt x="106" y="9"/>
                  </a:lnTo>
                  <a:lnTo>
                    <a:pt x="108" y="7"/>
                  </a:lnTo>
                  <a:lnTo>
                    <a:pt x="111" y="5"/>
                  </a:lnTo>
                  <a:lnTo>
                    <a:pt x="112" y="3"/>
                  </a:lnTo>
                  <a:lnTo>
                    <a:pt x="113" y="0"/>
                  </a:lnTo>
                  <a:lnTo>
                    <a:pt x="98" y="4"/>
                  </a:lnTo>
                  <a:lnTo>
                    <a:pt x="82" y="8"/>
                  </a:lnTo>
                  <a:lnTo>
                    <a:pt x="65" y="13"/>
                  </a:lnTo>
                  <a:lnTo>
                    <a:pt x="49" y="19"/>
                  </a:lnTo>
                  <a:lnTo>
                    <a:pt x="20" y="33"/>
                  </a:lnTo>
                  <a:lnTo>
                    <a:pt x="0" y="44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176" name="Google Shape;1176;p59"/>
            <p:cNvSpPr/>
            <p:nvPr/>
          </p:nvSpPr>
          <p:spPr>
            <a:xfrm>
              <a:off x="4430477" y="3730476"/>
              <a:ext cx="390475" cy="247869"/>
            </a:xfrm>
            <a:custGeom>
              <a:avLst/>
              <a:gdLst/>
              <a:ahLst/>
              <a:cxnLst/>
              <a:rect l="l" t="t" r="r" b="b"/>
              <a:pathLst>
                <a:path w="746" h="469" extrusionOk="0">
                  <a:moveTo>
                    <a:pt x="114" y="469"/>
                  </a:moveTo>
                  <a:lnTo>
                    <a:pt x="109" y="463"/>
                  </a:lnTo>
                  <a:lnTo>
                    <a:pt x="103" y="456"/>
                  </a:lnTo>
                  <a:lnTo>
                    <a:pt x="98" y="452"/>
                  </a:lnTo>
                  <a:lnTo>
                    <a:pt x="92" y="449"/>
                  </a:lnTo>
                  <a:lnTo>
                    <a:pt x="79" y="445"/>
                  </a:lnTo>
                  <a:lnTo>
                    <a:pt x="67" y="442"/>
                  </a:lnTo>
                  <a:lnTo>
                    <a:pt x="54" y="440"/>
                  </a:lnTo>
                  <a:lnTo>
                    <a:pt x="39" y="437"/>
                  </a:lnTo>
                  <a:lnTo>
                    <a:pt x="33" y="435"/>
                  </a:lnTo>
                  <a:lnTo>
                    <a:pt x="26" y="433"/>
                  </a:lnTo>
                  <a:lnTo>
                    <a:pt x="21" y="429"/>
                  </a:lnTo>
                  <a:lnTo>
                    <a:pt x="14" y="425"/>
                  </a:lnTo>
                  <a:lnTo>
                    <a:pt x="11" y="422"/>
                  </a:lnTo>
                  <a:lnTo>
                    <a:pt x="8" y="418"/>
                  </a:lnTo>
                  <a:lnTo>
                    <a:pt x="5" y="413"/>
                  </a:lnTo>
                  <a:lnTo>
                    <a:pt x="3" y="408"/>
                  </a:lnTo>
                  <a:lnTo>
                    <a:pt x="1" y="396"/>
                  </a:lnTo>
                  <a:lnTo>
                    <a:pt x="0" y="385"/>
                  </a:lnTo>
                  <a:lnTo>
                    <a:pt x="0" y="363"/>
                  </a:lnTo>
                  <a:lnTo>
                    <a:pt x="1" y="345"/>
                  </a:lnTo>
                  <a:lnTo>
                    <a:pt x="1" y="332"/>
                  </a:lnTo>
                  <a:lnTo>
                    <a:pt x="3" y="320"/>
                  </a:lnTo>
                  <a:lnTo>
                    <a:pt x="5" y="309"/>
                  </a:lnTo>
                  <a:lnTo>
                    <a:pt x="10" y="299"/>
                  </a:lnTo>
                  <a:lnTo>
                    <a:pt x="13" y="289"/>
                  </a:lnTo>
                  <a:lnTo>
                    <a:pt x="19" y="281"/>
                  </a:lnTo>
                  <a:lnTo>
                    <a:pt x="23" y="273"/>
                  </a:lnTo>
                  <a:lnTo>
                    <a:pt x="30" y="265"/>
                  </a:lnTo>
                  <a:lnTo>
                    <a:pt x="41" y="251"/>
                  </a:lnTo>
                  <a:lnTo>
                    <a:pt x="52" y="236"/>
                  </a:lnTo>
                  <a:lnTo>
                    <a:pt x="56" y="228"/>
                  </a:lnTo>
                  <a:lnTo>
                    <a:pt x="60" y="220"/>
                  </a:lnTo>
                  <a:lnTo>
                    <a:pt x="65" y="212"/>
                  </a:lnTo>
                  <a:lnTo>
                    <a:pt x="67" y="204"/>
                  </a:lnTo>
                  <a:lnTo>
                    <a:pt x="121" y="204"/>
                  </a:lnTo>
                  <a:lnTo>
                    <a:pt x="131" y="198"/>
                  </a:lnTo>
                  <a:lnTo>
                    <a:pt x="142" y="194"/>
                  </a:lnTo>
                  <a:lnTo>
                    <a:pt x="154" y="191"/>
                  </a:lnTo>
                  <a:lnTo>
                    <a:pt x="166" y="188"/>
                  </a:lnTo>
                  <a:lnTo>
                    <a:pt x="190" y="184"/>
                  </a:lnTo>
                  <a:lnTo>
                    <a:pt x="213" y="178"/>
                  </a:lnTo>
                  <a:lnTo>
                    <a:pt x="224" y="176"/>
                  </a:lnTo>
                  <a:lnTo>
                    <a:pt x="235" y="173"/>
                  </a:lnTo>
                  <a:lnTo>
                    <a:pt x="244" y="170"/>
                  </a:lnTo>
                  <a:lnTo>
                    <a:pt x="251" y="165"/>
                  </a:lnTo>
                  <a:lnTo>
                    <a:pt x="258" y="160"/>
                  </a:lnTo>
                  <a:lnTo>
                    <a:pt x="262" y="153"/>
                  </a:lnTo>
                  <a:lnTo>
                    <a:pt x="265" y="150"/>
                  </a:lnTo>
                  <a:lnTo>
                    <a:pt x="266" y="145"/>
                  </a:lnTo>
                  <a:lnTo>
                    <a:pt x="267" y="141"/>
                  </a:lnTo>
                  <a:lnTo>
                    <a:pt x="267" y="136"/>
                  </a:lnTo>
                  <a:lnTo>
                    <a:pt x="267" y="126"/>
                  </a:lnTo>
                  <a:lnTo>
                    <a:pt x="267" y="117"/>
                  </a:lnTo>
                  <a:lnTo>
                    <a:pt x="280" y="119"/>
                  </a:lnTo>
                  <a:lnTo>
                    <a:pt x="292" y="120"/>
                  </a:lnTo>
                  <a:lnTo>
                    <a:pt x="303" y="120"/>
                  </a:lnTo>
                  <a:lnTo>
                    <a:pt x="313" y="119"/>
                  </a:lnTo>
                  <a:lnTo>
                    <a:pt x="323" y="117"/>
                  </a:lnTo>
                  <a:lnTo>
                    <a:pt x="332" y="115"/>
                  </a:lnTo>
                  <a:lnTo>
                    <a:pt x="339" y="112"/>
                  </a:lnTo>
                  <a:lnTo>
                    <a:pt x="347" y="109"/>
                  </a:lnTo>
                  <a:lnTo>
                    <a:pt x="354" y="105"/>
                  </a:lnTo>
                  <a:lnTo>
                    <a:pt x="359" y="101"/>
                  </a:lnTo>
                  <a:lnTo>
                    <a:pt x="366" y="96"/>
                  </a:lnTo>
                  <a:lnTo>
                    <a:pt x="370" y="91"/>
                  </a:lnTo>
                  <a:lnTo>
                    <a:pt x="380" y="80"/>
                  </a:lnTo>
                  <a:lnTo>
                    <a:pt x="389" y="67"/>
                  </a:lnTo>
                  <a:lnTo>
                    <a:pt x="397" y="56"/>
                  </a:lnTo>
                  <a:lnTo>
                    <a:pt x="405" y="44"/>
                  </a:lnTo>
                  <a:lnTo>
                    <a:pt x="414" y="32"/>
                  </a:lnTo>
                  <a:lnTo>
                    <a:pt x="425" y="22"/>
                  </a:lnTo>
                  <a:lnTo>
                    <a:pt x="430" y="18"/>
                  </a:lnTo>
                  <a:lnTo>
                    <a:pt x="436" y="13"/>
                  </a:lnTo>
                  <a:lnTo>
                    <a:pt x="442" y="9"/>
                  </a:lnTo>
                  <a:lnTo>
                    <a:pt x="450" y="6"/>
                  </a:lnTo>
                  <a:lnTo>
                    <a:pt x="458" y="3"/>
                  </a:lnTo>
                  <a:lnTo>
                    <a:pt x="467" y="1"/>
                  </a:lnTo>
                  <a:lnTo>
                    <a:pt x="475" y="0"/>
                  </a:lnTo>
                  <a:lnTo>
                    <a:pt x="486" y="0"/>
                  </a:lnTo>
                  <a:lnTo>
                    <a:pt x="486" y="6"/>
                  </a:lnTo>
                  <a:lnTo>
                    <a:pt x="492" y="14"/>
                  </a:lnTo>
                  <a:lnTo>
                    <a:pt x="498" y="22"/>
                  </a:lnTo>
                  <a:lnTo>
                    <a:pt x="507" y="29"/>
                  </a:lnTo>
                  <a:lnTo>
                    <a:pt x="515" y="35"/>
                  </a:lnTo>
                  <a:lnTo>
                    <a:pt x="523" y="41"/>
                  </a:lnTo>
                  <a:lnTo>
                    <a:pt x="530" y="49"/>
                  </a:lnTo>
                  <a:lnTo>
                    <a:pt x="532" y="53"/>
                  </a:lnTo>
                  <a:lnTo>
                    <a:pt x="536" y="57"/>
                  </a:lnTo>
                  <a:lnTo>
                    <a:pt x="538" y="62"/>
                  </a:lnTo>
                  <a:lnTo>
                    <a:pt x="539" y="67"/>
                  </a:lnTo>
                  <a:lnTo>
                    <a:pt x="553" y="107"/>
                  </a:lnTo>
                  <a:lnTo>
                    <a:pt x="564" y="141"/>
                  </a:lnTo>
                  <a:lnTo>
                    <a:pt x="569" y="148"/>
                  </a:lnTo>
                  <a:lnTo>
                    <a:pt x="573" y="154"/>
                  </a:lnTo>
                  <a:lnTo>
                    <a:pt x="579" y="159"/>
                  </a:lnTo>
                  <a:lnTo>
                    <a:pt x="585" y="164"/>
                  </a:lnTo>
                  <a:lnTo>
                    <a:pt x="593" y="168"/>
                  </a:lnTo>
                  <a:lnTo>
                    <a:pt x="602" y="170"/>
                  </a:lnTo>
                  <a:lnTo>
                    <a:pt x="613" y="172"/>
                  </a:lnTo>
                  <a:lnTo>
                    <a:pt x="626" y="172"/>
                  </a:lnTo>
                  <a:lnTo>
                    <a:pt x="626" y="179"/>
                  </a:lnTo>
                  <a:lnTo>
                    <a:pt x="627" y="187"/>
                  </a:lnTo>
                  <a:lnTo>
                    <a:pt x="628" y="193"/>
                  </a:lnTo>
                  <a:lnTo>
                    <a:pt x="630" y="199"/>
                  </a:lnTo>
                  <a:lnTo>
                    <a:pt x="636" y="211"/>
                  </a:lnTo>
                  <a:lnTo>
                    <a:pt x="642" y="222"/>
                  </a:lnTo>
                  <a:lnTo>
                    <a:pt x="650" y="233"/>
                  </a:lnTo>
                  <a:lnTo>
                    <a:pt x="660" y="244"/>
                  </a:lnTo>
                  <a:lnTo>
                    <a:pt x="670" y="254"/>
                  </a:lnTo>
                  <a:lnTo>
                    <a:pt x="681" y="263"/>
                  </a:lnTo>
                  <a:lnTo>
                    <a:pt x="702" y="279"/>
                  </a:lnTo>
                  <a:lnTo>
                    <a:pt x="720" y="294"/>
                  </a:lnTo>
                  <a:lnTo>
                    <a:pt x="729" y="302"/>
                  </a:lnTo>
                  <a:lnTo>
                    <a:pt x="736" y="309"/>
                  </a:lnTo>
                  <a:lnTo>
                    <a:pt x="741" y="315"/>
                  </a:lnTo>
                  <a:lnTo>
                    <a:pt x="746" y="321"/>
                  </a:lnTo>
                  <a:lnTo>
                    <a:pt x="738" y="345"/>
                  </a:lnTo>
                  <a:lnTo>
                    <a:pt x="728" y="345"/>
                  </a:lnTo>
                  <a:lnTo>
                    <a:pt x="711" y="345"/>
                  </a:lnTo>
                  <a:lnTo>
                    <a:pt x="706" y="345"/>
                  </a:lnTo>
                  <a:lnTo>
                    <a:pt x="700" y="344"/>
                  </a:lnTo>
                  <a:lnTo>
                    <a:pt x="695" y="343"/>
                  </a:lnTo>
                  <a:lnTo>
                    <a:pt x="691" y="342"/>
                  </a:lnTo>
                  <a:lnTo>
                    <a:pt x="685" y="339"/>
                  </a:lnTo>
                  <a:lnTo>
                    <a:pt x="682" y="335"/>
                  </a:lnTo>
                  <a:lnTo>
                    <a:pt x="680" y="329"/>
                  </a:lnTo>
                  <a:lnTo>
                    <a:pt x="679" y="321"/>
                  </a:lnTo>
                  <a:lnTo>
                    <a:pt x="666" y="321"/>
                  </a:lnTo>
                  <a:lnTo>
                    <a:pt x="659" y="321"/>
                  </a:lnTo>
                  <a:lnTo>
                    <a:pt x="654" y="325"/>
                  </a:lnTo>
                  <a:lnTo>
                    <a:pt x="651" y="330"/>
                  </a:lnTo>
                  <a:lnTo>
                    <a:pt x="648" y="334"/>
                  </a:lnTo>
                  <a:lnTo>
                    <a:pt x="647" y="338"/>
                  </a:lnTo>
                  <a:lnTo>
                    <a:pt x="642" y="345"/>
                  </a:lnTo>
                  <a:lnTo>
                    <a:pt x="639" y="352"/>
                  </a:lnTo>
                  <a:lnTo>
                    <a:pt x="630" y="354"/>
                  </a:lnTo>
                  <a:lnTo>
                    <a:pt x="621" y="355"/>
                  </a:lnTo>
                  <a:lnTo>
                    <a:pt x="613" y="355"/>
                  </a:lnTo>
                  <a:lnTo>
                    <a:pt x="604" y="356"/>
                  </a:lnTo>
                  <a:lnTo>
                    <a:pt x="586" y="355"/>
                  </a:lnTo>
                  <a:lnTo>
                    <a:pt x="570" y="355"/>
                  </a:lnTo>
                  <a:lnTo>
                    <a:pt x="561" y="355"/>
                  </a:lnTo>
                  <a:lnTo>
                    <a:pt x="553" y="356"/>
                  </a:lnTo>
                  <a:lnTo>
                    <a:pt x="545" y="357"/>
                  </a:lnTo>
                  <a:lnTo>
                    <a:pt x="537" y="359"/>
                  </a:lnTo>
                  <a:lnTo>
                    <a:pt x="529" y="361"/>
                  </a:lnTo>
                  <a:lnTo>
                    <a:pt x="522" y="365"/>
                  </a:lnTo>
                  <a:lnTo>
                    <a:pt x="514" y="370"/>
                  </a:lnTo>
                  <a:lnTo>
                    <a:pt x="506" y="376"/>
                  </a:lnTo>
                  <a:lnTo>
                    <a:pt x="501" y="381"/>
                  </a:lnTo>
                  <a:lnTo>
                    <a:pt x="496" y="387"/>
                  </a:lnTo>
                  <a:lnTo>
                    <a:pt x="493" y="390"/>
                  </a:lnTo>
                  <a:lnTo>
                    <a:pt x="491" y="392"/>
                  </a:lnTo>
                  <a:lnTo>
                    <a:pt x="489" y="394"/>
                  </a:lnTo>
                  <a:lnTo>
                    <a:pt x="486" y="394"/>
                  </a:lnTo>
                  <a:lnTo>
                    <a:pt x="466" y="395"/>
                  </a:lnTo>
                  <a:lnTo>
                    <a:pt x="451" y="397"/>
                  </a:lnTo>
                  <a:lnTo>
                    <a:pt x="439" y="399"/>
                  </a:lnTo>
                  <a:lnTo>
                    <a:pt x="426" y="400"/>
                  </a:lnTo>
                  <a:lnTo>
                    <a:pt x="417" y="400"/>
                  </a:lnTo>
                  <a:lnTo>
                    <a:pt x="410" y="398"/>
                  </a:lnTo>
                  <a:lnTo>
                    <a:pt x="403" y="395"/>
                  </a:lnTo>
                  <a:lnTo>
                    <a:pt x="396" y="392"/>
                  </a:lnTo>
                  <a:lnTo>
                    <a:pt x="384" y="383"/>
                  </a:lnTo>
                  <a:lnTo>
                    <a:pt x="373" y="373"/>
                  </a:lnTo>
                  <a:lnTo>
                    <a:pt x="361" y="363"/>
                  </a:lnTo>
                  <a:lnTo>
                    <a:pt x="349" y="354"/>
                  </a:lnTo>
                  <a:lnTo>
                    <a:pt x="343" y="351"/>
                  </a:lnTo>
                  <a:lnTo>
                    <a:pt x="336" y="347"/>
                  </a:lnTo>
                  <a:lnTo>
                    <a:pt x="328" y="345"/>
                  </a:lnTo>
                  <a:lnTo>
                    <a:pt x="319" y="345"/>
                  </a:lnTo>
                  <a:lnTo>
                    <a:pt x="313" y="345"/>
                  </a:lnTo>
                  <a:lnTo>
                    <a:pt x="305" y="347"/>
                  </a:lnTo>
                  <a:lnTo>
                    <a:pt x="299" y="351"/>
                  </a:lnTo>
                  <a:lnTo>
                    <a:pt x="291" y="355"/>
                  </a:lnTo>
                  <a:lnTo>
                    <a:pt x="284" y="360"/>
                  </a:lnTo>
                  <a:lnTo>
                    <a:pt x="278" y="365"/>
                  </a:lnTo>
                  <a:lnTo>
                    <a:pt x="272" y="371"/>
                  </a:lnTo>
                  <a:lnTo>
                    <a:pt x="266" y="377"/>
                  </a:lnTo>
                  <a:lnTo>
                    <a:pt x="255" y="392"/>
                  </a:lnTo>
                  <a:lnTo>
                    <a:pt x="244" y="408"/>
                  </a:lnTo>
                  <a:lnTo>
                    <a:pt x="235" y="423"/>
                  </a:lnTo>
                  <a:lnTo>
                    <a:pt x="227" y="437"/>
                  </a:lnTo>
                  <a:lnTo>
                    <a:pt x="197" y="437"/>
                  </a:lnTo>
                  <a:lnTo>
                    <a:pt x="176" y="437"/>
                  </a:lnTo>
                  <a:lnTo>
                    <a:pt x="160" y="437"/>
                  </a:lnTo>
                  <a:lnTo>
                    <a:pt x="150" y="439"/>
                  </a:lnTo>
                  <a:lnTo>
                    <a:pt x="146" y="440"/>
                  </a:lnTo>
                  <a:lnTo>
                    <a:pt x="143" y="442"/>
                  </a:lnTo>
                  <a:lnTo>
                    <a:pt x="139" y="445"/>
                  </a:lnTo>
                  <a:lnTo>
                    <a:pt x="135" y="448"/>
                  </a:lnTo>
                  <a:lnTo>
                    <a:pt x="126" y="456"/>
                  </a:lnTo>
                  <a:lnTo>
                    <a:pt x="114" y="46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177" name="Google Shape;1177;p59"/>
            <p:cNvSpPr/>
            <p:nvPr/>
          </p:nvSpPr>
          <p:spPr>
            <a:xfrm>
              <a:off x="4354285" y="3901086"/>
              <a:ext cx="599999" cy="560119"/>
            </a:xfrm>
            <a:custGeom>
              <a:avLst/>
              <a:gdLst/>
              <a:ahLst/>
              <a:cxnLst/>
              <a:rect l="l" t="t" r="r" b="b"/>
              <a:pathLst>
                <a:path w="1145" h="1053" extrusionOk="0">
                  <a:moveTo>
                    <a:pt x="894" y="24"/>
                  </a:moveTo>
                  <a:lnTo>
                    <a:pt x="894" y="32"/>
                  </a:lnTo>
                  <a:lnTo>
                    <a:pt x="895" y="38"/>
                  </a:lnTo>
                  <a:lnTo>
                    <a:pt x="896" y="44"/>
                  </a:lnTo>
                  <a:lnTo>
                    <a:pt x="897" y="49"/>
                  </a:lnTo>
                  <a:lnTo>
                    <a:pt x="900" y="53"/>
                  </a:lnTo>
                  <a:lnTo>
                    <a:pt x="902" y="57"/>
                  </a:lnTo>
                  <a:lnTo>
                    <a:pt x="906" y="61"/>
                  </a:lnTo>
                  <a:lnTo>
                    <a:pt x="909" y="64"/>
                  </a:lnTo>
                  <a:lnTo>
                    <a:pt x="918" y="68"/>
                  </a:lnTo>
                  <a:lnTo>
                    <a:pt x="926" y="71"/>
                  </a:lnTo>
                  <a:lnTo>
                    <a:pt x="936" y="72"/>
                  </a:lnTo>
                  <a:lnTo>
                    <a:pt x="947" y="72"/>
                  </a:lnTo>
                  <a:lnTo>
                    <a:pt x="993" y="66"/>
                  </a:lnTo>
                  <a:lnTo>
                    <a:pt x="1033" y="61"/>
                  </a:lnTo>
                  <a:lnTo>
                    <a:pt x="1038" y="61"/>
                  </a:lnTo>
                  <a:lnTo>
                    <a:pt x="1045" y="63"/>
                  </a:lnTo>
                  <a:lnTo>
                    <a:pt x="1051" y="64"/>
                  </a:lnTo>
                  <a:lnTo>
                    <a:pt x="1057" y="67"/>
                  </a:lnTo>
                  <a:lnTo>
                    <a:pt x="1069" y="73"/>
                  </a:lnTo>
                  <a:lnTo>
                    <a:pt x="1080" y="81"/>
                  </a:lnTo>
                  <a:lnTo>
                    <a:pt x="1099" y="98"/>
                  </a:lnTo>
                  <a:lnTo>
                    <a:pt x="1112" y="110"/>
                  </a:lnTo>
                  <a:lnTo>
                    <a:pt x="1113" y="124"/>
                  </a:lnTo>
                  <a:lnTo>
                    <a:pt x="1114" y="138"/>
                  </a:lnTo>
                  <a:lnTo>
                    <a:pt x="1117" y="152"/>
                  </a:lnTo>
                  <a:lnTo>
                    <a:pt x="1122" y="164"/>
                  </a:lnTo>
                  <a:lnTo>
                    <a:pt x="1126" y="175"/>
                  </a:lnTo>
                  <a:lnTo>
                    <a:pt x="1132" y="183"/>
                  </a:lnTo>
                  <a:lnTo>
                    <a:pt x="1135" y="186"/>
                  </a:lnTo>
                  <a:lnTo>
                    <a:pt x="1138" y="188"/>
                  </a:lnTo>
                  <a:lnTo>
                    <a:pt x="1142" y="190"/>
                  </a:lnTo>
                  <a:lnTo>
                    <a:pt x="1145" y="190"/>
                  </a:lnTo>
                  <a:lnTo>
                    <a:pt x="1139" y="202"/>
                  </a:lnTo>
                  <a:lnTo>
                    <a:pt x="1133" y="211"/>
                  </a:lnTo>
                  <a:lnTo>
                    <a:pt x="1125" y="220"/>
                  </a:lnTo>
                  <a:lnTo>
                    <a:pt x="1117" y="227"/>
                  </a:lnTo>
                  <a:lnTo>
                    <a:pt x="1100" y="240"/>
                  </a:lnTo>
                  <a:lnTo>
                    <a:pt x="1082" y="253"/>
                  </a:lnTo>
                  <a:lnTo>
                    <a:pt x="1074" y="259"/>
                  </a:lnTo>
                  <a:lnTo>
                    <a:pt x="1066" y="266"/>
                  </a:lnTo>
                  <a:lnTo>
                    <a:pt x="1058" y="272"/>
                  </a:lnTo>
                  <a:lnTo>
                    <a:pt x="1052" y="280"/>
                  </a:lnTo>
                  <a:lnTo>
                    <a:pt x="1046" y="288"/>
                  </a:lnTo>
                  <a:lnTo>
                    <a:pt x="1043" y="297"/>
                  </a:lnTo>
                  <a:lnTo>
                    <a:pt x="1040" y="308"/>
                  </a:lnTo>
                  <a:lnTo>
                    <a:pt x="1040" y="320"/>
                  </a:lnTo>
                  <a:lnTo>
                    <a:pt x="1041" y="339"/>
                  </a:lnTo>
                  <a:lnTo>
                    <a:pt x="1045" y="360"/>
                  </a:lnTo>
                  <a:lnTo>
                    <a:pt x="1046" y="371"/>
                  </a:lnTo>
                  <a:lnTo>
                    <a:pt x="1047" y="381"/>
                  </a:lnTo>
                  <a:lnTo>
                    <a:pt x="1047" y="391"/>
                  </a:lnTo>
                  <a:lnTo>
                    <a:pt x="1046" y="400"/>
                  </a:lnTo>
                  <a:lnTo>
                    <a:pt x="1034" y="410"/>
                  </a:lnTo>
                  <a:lnTo>
                    <a:pt x="1013" y="430"/>
                  </a:lnTo>
                  <a:lnTo>
                    <a:pt x="1003" y="440"/>
                  </a:lnTo>
                  <a:lnTo>
                    <a:pt x="995" y="450"/>
                  </a:lnTo>
                  <a:lnTo>
                    <a:pt x="991" y="455"/>
                  </a:lnTo>
                  <a:lnTo>
                    <a:pt x="988" y="460"/>
                  </a:lnTo>
                  <a:lnTo>
                    <a:pt x="987" y="464"/>
                  </a:lnTo>
                  <a:lnTo>
                    <a:pt x="986" y="467"/>
                  </a:lnTo>
                  <a:lnTo>
                    <a:pt x="987" y="470"/>
                  </a:lnTo>
                  <a:lnTo>
                    <a:pt x="990" y="476"/>
                  </a:lnTo>
                  <a:lnTo>
                    <a:pt x="995" y="481"/>
                  </a:lnTo>
                  <a:lnTo>
                    <a:pt x="999" y="486"/>
                  </a:lnTo>
                  <a:lnTo>
                    <a:pt x="1009" y="495"/>
                  </a:lnTo>
                  <a:lnTo>
                    <a:pt x="1012" y="499"/>
                  </a:lnTo>
                  <a:lnTo>
                    <a:pt x="1016" y="524"/>
                  </a:lnTo>
                  <a:lnTo>
                    <a:pt x="1019" y="550"/>
                  </a:lnTo>
                  <a:lnTo>
                    <a:pt x="1019" y="576"/>
                  </a:lnTo>
                  <a:lnTo>
                    <a:pt x="1019" y="610"/>
                  </a:lnTo>
                  <a:lnTo>
                    <a:pt x="1020" y="618"/>
                  </a:lnTo>
                  <a:lnTo>
                    <a:pt x="1022" y="625"/>
                  </a:lnTo>
                  <a:lnTo>
                    <a:pt x="1025" y="632"/>
                  </a:lnTo>
                  <a:lnTo>
                    <a:pt x="1026" y="640"/>
                  </a:lnTo>
                  <a:lnTo>
                    <a:pt x="1026" y="650"/>
                  </a:lnTo>
                  <a:lnTo>
                    <a:pt x="1026" y="664"/>
                  </a:lnTo>
                  <a:lnTo>
                    <a:pt x="1027" y="679"/>
                  </a:lnTo>
                  <a:lnTo>
                    <a:pt x="1031" y="696"/>
                  </a:lnTo>
                  <a:lnTo>
                    <a:pt x="1033" y="705"/>
                  </a:lnTo>
                  <a:lnTo>
                    <a:pt x="1035" y="713"/>
                  </a:lnTo>
                  <a:lnTo>
                    <a:pt x="1038" y="720"/>
                  </a:lnTo>
                  <a:lnTo>
                    <a:pt x="1043" y="726"/>
                  </a:lnTo>
                  <a:lnTo>
                    <a:pt x="1047" y="731"/>
                  </a:lnTo>
                  <a:lnTo>
                    <a:pt x="1053" y="735"/>
                  </a:lnTo>
                  <a:lnTo>
                    <a:pt x="1058" y="738"/>
                  </a:lnTo>
                  <a:lnTo>
                    <a:pt x="1066" y="739"/>
                  </a:lnTo>
                  <a:lnTo>
                    <a:pt x="1067" y="745"/>
                  </a:lnTo>
                  <a:lnTo>
                    <a:pt x="1070" y="751"/>
                  </a:lnTo>
                  <a:lnTo>
                    <a:pt x="1074" y="759"/>
                  </a:lnTo>
                  <a:lnTo>
                    <a:pt x="1079" y="765"/>
                  </a:lnTo>
                  <a:lnTo>
                    <a:pt x="1083" y="772"/>
                  </a:lnTo>
                  <a:lnTo>
                    <a:pt x="1088" y="780"/>
                  </a:lnTo>
                  <a:lnTo>
                    <a:pt x="1091" y="790"/>
                  </a:lnTo>
                  <a:lnTo>
                    <a:pt x="1092" y="800"/>
                  </a:lnTo>
                  <a:lnTo>
                    <a:pt x="1092" y="807"/>
                  </a:lnTo>
                  <a:lnTo>
                    <a:pt x="1092" y="816"/>
                  </a:lnTo>
                  <a:lnTo>
                    <a:pt x="1092" y="825"/>
                  </a:lnTo>
                  <a:lnTo>
                    <a:pt x="1092" y="831"/>
                  </a:lnTo>
                  <a:lnTo>
                    <a:pt x="1092" y="837"/>
                  </a:lnTo>
                  <a:lnTo>
                    <a:pt x="1080" y="836"/>
                  </a:lnTo>
                  <a:lnTo>
                    <a:pt x="1069" y="837"/>
                  </a:lnTo>
                  <a:lnTo>
                    <a:pt x="1059" y="840"/>
                  </a:lnTo>
                  <a:lnTo>
                    <a:pt x="1049" y="842"/>
                  </a:lnTo>
                  <a:lnTo>
                    <a:pt x="1040" y="844"/>
                  </a:lnTo>
                  <a:lnTo>
                    <a:pt x="1029" y="844"/>
                  </a:lnTo>
                  <a:lnTo>
                    <a:pt x="1023" y="844"/>
                  </a:lnTo>
                  <a:lnTo>
                    <a:pt x="1018" y="842"/>
                  </a:lnTo>
                  <a:lnTo>
                    <a:pt x="1012" y="840"/>
                  </a:lnTo>
                  <a:lnTo>
                    <a:pt x="1005" y="837"/>
                  </a:lnTo>
                  <a:lnTo>
                    <a:pt x="1001" y="846"/>
                  </a:lnTo>
                  <a:lnTo>
                    <a:pt x="997" y="856"/>
                  </a:lnTo>
                  <a:lnTo>
                    <a:pt x="993" y="869"/>
                  </a:lnTo>
                  <a:lnTo>
                    <a:pt x="990" y="883"/>
                  </a:lnTo>
                  <a:lnTo>
                    <a:pt x="982" y="914"/>
                  </a:lnTo>
                  <a:lnTo>
                    <a:pt x="975" y="947"/>
                  </a:lnTo>
                  <a:lnTo>
                    <a:pt x="970" y="962"/>
                  </a:lnTo>
                  <a:lnTo>
                    <a:pt x="966" y="978"/>
                  </a:lnTo>
                  <a:lnTo>
                    <a:pt x="960" y="992"/>
                  </a:lnTo>
                  <a:lnTo>
                    <a:pt x="955" y="1004"/>
                  </a:lnTo>
                  <a:lnTo>
                    <a:pt x="951" y="1009"/>
                  </a:lnTo>
                  <a:lnTo>
                    <a:pt x="947" y="1014"/>
                  </a:lnTo>
                  <a:lnTo>
                    <a:pt x="944" y="1018"/>
                  </a:lnTo>
                  <a:lnTo>
                    <a:pt x="940" y="1021"/>
                  </a:lnTo>
                  <a:lnTo>
                    <a:pt x="935" y="1024"/>
                  </a:lnTo>
                  <a:lnTo>
                    <a:pt x="930" y="1026"/>
                  </a:lnTo>
                  <a:lnTo>
                    <a:pt x="925" y="1028"/>
                  </a:lnTo>
                  <a:lnTo>
                    <a:pt x="920" y="1028"/>
                  </a:lnTo>
                  <a:lnTo>
                    <a:pt x="918" y="1029"/>
                  </a:lnTo>
                  <a:lnTo>
                    <a:pt x="912" y="1031"/>
                  </a:lnTo>
                  <a:lnTo>
                    <a:pt x="909" y="1032"/>
                  </a:lnTo>
                  <a:lnTo>
                    <a:pt x="906" y="1032"/>
                  </a:lnTo>
                  <a:lnTo>
                    <a:pt x="902" y="1031"/>
                  </a:lnTo>
                  <a:lnTo>
                    <a:pt x="900" y="1028"/>
                  </a:lnTo>
                  <a:lnTo>
                    <a:pt x="888" y="1035"/>
                  </a:lnTo>
                  <a:lnTo>
                    <a:pt x="873" y="1043"/>
                  </a:lnTo>
                  <a:lnTo>
                    <a:pt x="864" y="1047"/>
                  </a:lnTo>
                  <a:lnTo>
                    <a:pt x="856" y="1050"/>
                  </a:lnTo>
                  <a:lnTo>
                    <a:pt x="847" y="1052"/>
                  </a:lnTo>
                  <a:lnTo>
                    <a:pt x="840" y="1053"/>
                  </a:lnTo>
                  <a:lnTo>
                    <a:pt x="828" y="1053"/>
                  </a:lnTo>
                  <a:lnTo>
                    <a:pt x="816" y="1052"/>
                  </a:lnTo>
                  <a:lnTo>
                    <a:pt x="805" y="1049"/>
                  </a:lnTo>
                  <a:lnTo>
                    <a:pt x="795" y="1046"/>
                  </a:lnTo>
                  <a:lnTo>
                    <a:pt x="789" y="1043"/>
                  </a:lnTo>
                  <a:lnTo>
                    <a:pt x="786" y="1040"/>
                  </a:lnTo>
                  <a:lnTo>
                    <a:pt x="782" y="1037"/>
                  </a:lnTo>
                  <a:lnTo>
                    <a:pt x="779" y="1033"/>
                  </a:lnTo>
                  <a:lnTo>
                    <a:pt x="777" y="1027"/>
                  </a:lnTo>
                  <a:lnTo>
                    <a:pt x="775" y="1022"/>
                  </a:lnTo>
                  <a:lnTo>
                    <a:pt x="774" y="1016"/>
                  </a:lnTo>
                  <a:lnTo>
                    <a:pt x="774" y="1010"/>
                  </a:lnTo>
                  <a:lnTo>
                    <a:pt x="761" y="1011"/>
                  </a:lnTo>
                  <a:lnTo>
                    <a:pt x="743" y="1014"/>
                  </a:lnTo>
                  <a:lnTo>
                    <a:pt x="734" y="1014"/>
                  </a:lnTo>
                  <a:lnTo>
                    <a:pt x="727" y="1012"/>
                  </a:lnTo>
                  <a:lnTo>
                    <a:pt x="723" y="1011"/>
                  </a:lnTo>
                  <a:lnTo>
                    <a:pt x="719" y="1009"/>
                  </a:lnTo>
                  <a:lnTo>
                    <a:pt x="717" y="1007"/>
                  </a:lnTo>
                  <a:lnTo>
                    <a:pt x="713" y="1004"/>
                  </a:lnTo>
                  <a:lnTo>
                    <a:pt x="707" y="997"/>
                  </a:lnTo>
                  <a:lnTo>
                    <a:pt x="701" y="993"/>
                  </a:lnTo>
                  <a:lnTo>
                    <a:pt x="697" y="992"/>
                  </a:lnTo>
                  <a:lnTo>
                    <a:pt x="694" y="992"/>
                  </a:lnTo>
                  <a:lnTo>
                    <a:pt x="689" y="993"/>
                  </a:lnTo>
                  <a:lnTo>
                    <a:pt x="686" y="993"/>
                  </a:lnTo>
                  <a:lnTo>
                    <a:pt x="680" y="991"/>
                  </a:lnTo>
                  <a:lnTo>
                    <a:pt x="674" y="986"/>
                  </a:lnTo>
                  <a:lnTo>
                    <a:pt x="662" y="987"/>
                  </a:lnTo>
                  <a:lnTo>
                    <a:pt x="653" y="989"/>
                  </a:lnTo>
                  <a:lnTo>
                    <a:pt x="643" y="991"/>
                  </a:lnTo>
                  <a:lnTo>
                    <a:pt x="627" y="992"/>
                  </a:lnTo>
                  <a:lnTo>
                    <a:pt x="618" y="991"/>
                  </a:lnTo>
                  <a:lnTo>
                    <a:pt x="611" y="988"/>
                  </a:lnTo>
                  <a:lnTo>
                    <a:pt x="608" y="987"/>
                  </a:lnTo>
                  <a:lnTo>
                    <a:pt x="605" y="984"/>
                  </a:lnTo>
                  <a:lnTo>
                    <a:pt x="603" y="982"/>
                  </a:lnTo>
                  <a:lnTo>
                    <a:pt x="600" y="979"/>
                  </a:lnTo>
                  <a:lnTo>
                    <a:pt x="597" y="971"/>
                  </a:lnTo>
                  <a:lnTo>
                    <a:pt x="596" y="963"/>
                  </a:lnTo>
                  <a:lnTo>
                    <a:pt x="595" y="953"/>
                  </a:lnTo>
                  <a:lnTo>
                    <a:pt x="594" y="942"/>
                  </a:lnTo>
                  <a:lnTo>
                    <a:pt x="593" y="933"/>
                  </a:lnTo>
                  <a:lnTo>
                    <a:pt x="590" y="925"/>
                  </a:lnTo>
                  <a:lnTo>
                    <a:pt x="587" y="916"/>
                  </a:lnTo>
                  <a:lnTo>
                    <a:pt x="584" y="908"/>
                  </a:lnTo>
                  <a:lnTo>
                    <a:pt x="581" y="900"/>
                  </a:lnTo>
                  <a:lnTo>
                    <a:pt x="577" y="892"/>
                  </a:lnTo>
                  <a:lnTo>
                    <a:pt x="575" y="884"/>
                  </a:lnTo>
                  <a:lnTo>
                    <a:pt x="574" y="875"/>
                  </a:lnTo>
                  <a:lnTo>
                    <a:pt x="575" y="870"/>
                  </a:lnTo>
                  <a:lnTo>
                    <a:pt x="577" y="866"/>
                  </a:lnTo>
                  <a:lnTo>
                    <a:pt x="581" y="860"/>
                  </a:lnTo>
                  <a:lnTo>
                    <a:pt x="584" y="856"/>
                  </a:lnTo>
                  <a:lnTo>
                    <a:pt x="587" y="851"/>
                  </a:lnTo>
                  <a:lnTo>
                    <a:pt x="590" y="846"/>
                  </a:lnTo>
                  <a:lnTo>
                    <a:pt x="593" y="842"/>
                  </a:lnTo>
                  <a:lnTo>
                    <a:pt x="594" y="837"/>
                  </a:lnTo>
                  <a:lnTo>
                    <a:pt x="593" y="825"/>
                  </a:lnTo>
                  <a:lnTo>
                    <a:pt x="589" y="809"/>
                  </a:lnTo>
                  <a:lnTo>
                    <a:pt x="588" y="798"/>
                  </a:lnTo>
                  <a:lnTo>
                    <a:pt x="588" y="789"/>
                  </a:lnTo>
                  <a:lnTo>
                    <a:pt x="590" y="779"/>
                  </a:lnTo>
                  <a:lnTo>
                    <a:pt x="594" y="770"/>
                  </a:lnTo>
                  <a:lnTo>
                    <a:pt x="571" y="766"/>
                  </a:lnTo>
                  <a:lnTo>
                    <a:pt x="521" y="759"/>
                  </a:lnTo>
                  <a:lnTo>
                    <a:pt x="494" y="756"/>
                  </a:lnTo>
                  <a:lnTo>
                    <a:pt x="471" y="755"/>
                  </a:lnTo>
                  <a:lnTo>
                    <a:pt x="461" y="754"/>
                  </a:lnTo>
                  <a:lnTo>
                    <a:pt x="454" y="755"/>
                  </a:lnTo>
                  <a:lnTo>
                    <a:pt x="450" y="756"/>
                  </a:lnTo>
                  <a:lnTo>
                    <a:pt x="448" y="758"/>
                  </a:lnTo>
                  <a:lnTo>
                    <a:pt x="448" y="762"/>
                  </a:lnTo>
                  <a:lnTo>
                    <a:pt x="448" y="770"/>
                  </a:lnTo>
                  <a:lnTo>
                    <a:pt x="447" y="775"/>
                  </a:lnTo>
                  <a:lnTo>
                    <a:pt x="446" y="780"/>
                  </a:lnTo>
                  <a:lnTo>
                    <a:pt x="443" y="785"/>
                  </a:lnTo>
                  <a:lnTo>
                    <a:pt x="440" y="790"/>
                  </a:lnTo>
                  <a:lnTo>
                    <a:pt x="437" y="796"/>
                  </a:lnTo>
                  <a:lnTo>
                    <a:pt x="431" y="801"/>
                  </a:lnTo>
                  <a:lnTo>
                    <a:pt x="425" y="806"/>
                  </a:lnTo>
                  <a:lnTo>
                    <a:pt x="417" y="811"/>
                  </a:lnTo>
                  <a:lnTo>
                    <a:pt x="407" y="814"/>
                  </a:lnTo>
                  <a:lnTo>
                    <a:pt x="396" y="817"/>
                  </a:lnTo>
                  <a:lnTo>
                    <a:pt x="383" y="819"/>
                  </a:lnTo>
                  <a:lnTo>
                    <a:pt x="369" y="819"/>
                  </a:lnTo>
                  <a:lnTo>
                    <a:pt x="362" y="818"/>
                  </a:lnTo>
                  <a:lnTo>
                    <a:pt x="355" y="816"/>
                  </a:lnTo>
                  <a:lnTo>
                    <a:pt x="349" y="811"/>
                  </a:lnTo>
                  <a:lnTo>
                    <a:pt x="342" y="804"/>
                  </a:lnTo>
                  <a:lnTo>
                    <a:pt x="337" y="797"/>
                  </a:lnTo>
                  <a:lnTo>
                    <a:pt x="330" y="789"/>
                  </a:lnTo>
                  <a:lnTo>
                    <a:pt x="325" y="780"/>
                  </a:lnTo>
                  <a:lnTo>
                    <a:pt x="319" y="771"/>
                  </a:lnTo>
                  <a:lnTo>
                    <a:pt x="309" y="749"/>
                  </a:lnTo>
                  <a:lnTo>
                    <a:pt x="302" y="728"/>
                  </a:lnTo>
                  <a:lnTo>
                    <a:pt x="298" y="718"/>
                  </a:lnTo>
                  <a:lnTo>
                    <a:pt x="297" y="708"/>
                  </a:lnTo>
                  <a:lnTo>
                    <a:pt x="295" y="699"/>
                  </a:lnTo>
                  <a:lnTo>
                    <a:pt x="295" y="689"/>
                  </a:lnTo>
                  <a:lnTo>
                    <a:pt x="3" y="689"/>
                  </a:lnTo>
                  <a:lnTo>
                    <a:pt x="2" y="683"/>
                  </a:lnTo>
                  <a:lnTo>
                    <a:pt x="0" y="680"/>
                  </a:lnTo>
                  <a:lnTo>
                    <a:pt x="0" y="677"/>
                  </a:lnTo>
                  <a:lnTo>
                    <a:pt x="3" y="671"/>
                  </a:lnTo>
                  <a:lnTo>
                    <a:pt x="10" y="669"/>
                  </a:lnTo>
                  <a:lnTo>
                    <a:pt x="16" y="668"/>
                  </a:lnTo>
                  <a:lnTo>
                    <a:pt x="23" y="668"/>
                  </a:lnTo>
                  <a:lnTo>
                    <a:pt x="28" y="668"/>
                  </a:lnTo>
                  <a:lnTo>
                    <a:pt x="34" y="668"/>
                  </a:lnTo>
                  <a:lnTo>
                    <a:pt x="39" y="668"/>
                  </a:lnTo>
                  <a:lnTo>
                    <a:pt x="45" y="667"/>
                  </a:lnTo>
                  <a:lnTo>
                    <a:pt x="49" y="665"/>
                  </a:lnTo>
                  <a:lnTo>
                    <a:pt x="49" y="640"/>
                  </a:lnTo>
                  <a:lnTo>
                    <a:pt x="36" y="640"/>
                  </a:lnTo>
                  <a:lnTo>
                    <a:pt x="27" y="640"/>
                  </a:lnTo>
                  <a:lnTo>
                    <a:pt x="18" y="640"/>
                  </a:lnTo>
                  <a:lnTo>
                    <a:pt x="10" y="640"/>
                  </a:lnTo>
                  <a:lnTo>
                    <a:pt x="26" y="631"/>
                  </a:lnTo>
                  <a:lnTo>
                    <a:pt x="39" y="622"/>
                  </a:lnTo>
                  <a:lnTo>
                    <a:pt x="46" y="619"/>
                  </a:lnTo>
                  <a:lnTo>
                    <a:pt x="52" y="615"/>
                  </a:lnTo>
                  <a:lnTo>
                    <a:pt x="60" y="612"/>
                  </a:lnTo>
                  <a:lnTo>
                    <a:pt x="69" y="610"/>
                  </a:lnTo>
                  <a:lnTo>
                    <a:pt x="72" y="613"/>
                  </a:lnTo>
                  <a:lnTo>
                    <a:pt x="75" y="615"/>
                  </a:lnTo>
                  <a:lnTo>
                    <a:pt x="79" y="616"/>
                  </a:lnTo>
                  <a:lnTo>
                    <a:pt x="82" y="617"/>
                  </a:lnTo>
                  <a:lnTo>
                    <a:pt x="91" y="618"/>
                  </a:lnTo>
                  <a:lnTo>
                    <a:pt x="101" y="616"/>
                  </a:lnTo>
                  <a:lnTo>
                    <a:pt x="122" y="612"/>
                  </a:lnTo>
                  <a:lnTo>
                    <a:pt x="142" y="610"/>
                  </a:lnTo>
                  <a:lnTo>
                    <a:pt x="145" y="614"/>
                  </a:lnTo>
                  <a:lnTo>
                    <a:pt x="148" y="617"/>
                  </a:lnTo>
                  <a:lnTo>
                    <a:pt x="152" y="619"/>
                  </a:lnTo>
                  <a:lnTo>
                    <a:pt x="157" y="620"/>
                  </a:lnTo>
                  <a:lnTo>
                    <a:pt x="166" y="621"/>
                  </a:lnTo>
                  <a:lnTo>
                    <a:pt x="175" y="622"/>
                  </a:lnTo>
                  <a:lnTo>
                    <a:pt x="179" y="621"/>
                  </a:lnTo>
                  <a:lnTo>
                    <a:pt x="183" y="620"/>
                  </a:lnTo>
                  <a:lnTo>
                    <a:pt x="186" y="618"/>
                  </a:lnTo>
                  <a:lnTo>
                    <a:pt x="190" y="616"/>
                  </a:lnTo>
                  <a:lnTo>
                    <a:pt x="195" y="610"/>
                  </a:lnTo>
                  <a:lnTo>
                    <a:pt x="201" y="603"/>
                  </a:lnTo>
                  <a:lnTo>
                    <a:pt x="209" y="588"/>
                  </a:lnTo>
                  <a:lnTo>
                    <a:pt x="215" y="578"/>
                  </a:lnTo>
                  <a:lnTo>
                    <a:pt x="220" y="574"/>
                  </a:lnTo>
                  <a:lnTo>
                    <a:pt x="225" y="571"/>
                  </a:lnTo>
                  <a:lnTo>
                    <a:pt x="230" y="569"/>
                  </a:lnTo>
                  <a:lnTo>
                    <a:pt x="236" y="567"/>
                  </a:lnTo>
                  <a:lnTo>
                    <a:pt x="246" y="564"/>
                  </a:lnTo>
                  <a:lnTo>
                    <a:pt x="256" y="560"/>
                  </a:lnTo>
                  <a:lnTo>
                    <a:pt x="258" y="558"/>
                  </a:lnTo>
                  <a:lnTo>
                    <a:pt x="260" y="555"/>
                  </a:lnTo>
                  <a:lnTo>
                    <a:pt x="262" y="550"/>
                  </a:lnTo>
                  <a:lnTo>
                    <a:pt x="264" y="544"/>
                  </a:lnTo>
                  <a:lnTo>
                    <a:pt x="268" y="528"/>
                  </a:lnTo>
                  <a:lnTo>
                    <a:pt x="270" y="511"/>
                  </a:lnTo>
                  <a:lnTo>
                    <a:pt x="274" y="477"/>
                  </a:lnTo>
                  <a:lnTo>
                    <a:pt x="275" y="449"/>
                  </a:lnTo>
                  <a:lnTo>
                    <a:pt x="281" y="440"/>
                  </a:lnTo>
                  <a:lnTo>
                    <a:pt x="287" y="432"/>
                  </a:lnTo>
                  <a:lnTo>
                    <a:pt x="294" y="425"/>
                  </a:lnTo>
                  <a:lnTo>
                    <a:pt x="302" y="416"/>
                  </a:lnTo>
                  <a:lnTo>
                    <a:pt x="316" y="404"/>
                  </a:lnTo>
                  <a:lnTo>
                    <a:pt x="328" y="394"/>
                  </a:lnTo>
                  <a:lnTo>
                    <a:pt x="338" y="382"/>
                  </a:lnTo>
                  <a:lnTo>
                    <a:pt x="346" y="370"/>
                  </a:lnTo>
                  <a:lnTo>
                    <a:pt x="352" y="357"/>
                  </a:lnTo>
                  <a:lnTo>
                    <a:pt x="357" y="345"/>
                  </a:lnTo>
                  <a:lnTo>
                    <a:pt x="361" y="334"/>
                  </a:lnTo>
                  <a:lnTo>
                    <a:pt x="364" y="323"/>
                  </a:lnTo>
                  <a:lnTo>
                    <a:pt x="366" y="312"/>
                  </a:lnTo>
                  <a:lnTo>
                    <a:pt x="369" y="299"/>
                  </a:lnTo>
                  <a:lnTo>
                    <a:pt x="370" y="276"/>
                  </a:lnTo>
                  <a:lnTo>
                    <a:pt x="370" y="251"/>
                  </a:lnTo>
                  <a:lnTo>
                    <a:pt x="369" y="225"/>
                  </a:lnTo>
                  <a:lnTo>
                    <a:pt x="369" y="197"/>
                  </a:lnTo>
                  <a:lnTo>
                    <a:pt x="369" y="191"/>
                  </a:lnTo>
                  <a:lnTo>
                    <a:pt x="369" y="187"/>
                  </a:lnTo>
                  <a:lnTo>
                    <a:pt x="371" y="183"/>
                  </a:lnTo>
                  <a:lnTo>
                    <a:pt x="372" y="180"/>
                  </a:lnTo>
                  <a:lnTo>
                    <a:pt x="375" y="174"/>
                  </a:lnTo>
                  <a:lnTo>
                    <a:pt x="380" y="167"/>
                  </a:lnTo>
                  <a:lnTo>
                    <a:pt x="383" y="160"/>
                  </a:lnTo>
                  <a:lnTo>
                    <a:pt x="385" y="149"/>
                  </a:lnTo>
                  <a:lnTo>
                    <a:pt x="385" y="140"/>
                  </a:lnTo>
                  <a:lnTo>
                    <a:pt x="385" y="132"/>
                  </a:lnTo>
                  <a:lnTo>
                    <a:pt x="383" y="122"/>
                  </a:lnTo>
                  <a:lnTo>
                    <a:pt x="382" y="110"/>
                  </a:lnTo>
                  <a:lnTo>
                    <a:pt x="397" y="87"/>
                  </a:lnTo>
                  <a:lnTo>
                    <a:pt x="417" y="58"/>
                  </a:lnTo>
                  <a:lnTo>
                    <a:pt x="422" y="51"/>
                  </a:lnTo>
                  <a:lnTo>
                    <a:pt x="428" y="45"/>
                  </a:lnTo>
                  <a:lnTo>
                    <a:pt x="435" y="40"/>
                  </a:lnTo>
                  <a:lnTo>
                    <a:pt x="440" y="35"/>
                  </a:lnTo>
                  <a:lnTo>
                    <a:pt x="447" y="31"/>
                  </a:lnTo>
                  <a:lnTo>
                    <a:pt x="453" y="26"/>
                  </a:lnTo>
                  <a:lnTo>
                    <a:pt x="461" y="24"/>
                  </a:lnTo>
                  <a:lnTo>
                    <a:pt x="467" y="24"/>
                  </a:lnTo>
                  <a:lnTo>
                    <a:pt x="476" y="24"/>
                  </a:lnTo>
                  <a:lnTo>
                    <a:pt x="484" y="26"/>
                  </a:lnTo>
                  <a:lnTo>
                    <a:pt x="491" y="30"/>
                  </a:lnTo>
                  <a:lnTo>
                    <a:pt x="497" y="33"/>
                  </a:lnTo>
                  <a:lnTo>
                    <a:pt x="509" y="42"/>
                  </a:lnTo>
                  <a:lnTo>
                    <a:pt x="521" y="52"/>
                  </a:lnTo>
                  <a:lnTo>
                    <a:pt x="532" y="62"/>
                  </a:lnTo>
                  <a:lnTo>
                    <a:pt x="544" y="71"/>
                  </a:lnTo>
                  <a:lnTo>
                    <a:pt x="551" y="74"/>
                  </a:lnTo>
                  <a:lnTo>
                    <a:pt x="558" y="77"/>
                  </a:lnTo>
                  <a:lnTo>
                    <a:pt x="565" y="79"/>
                  </a:lnTo>
                  <a:lnTo>
                    <a:pt x="574" y="79"/>
                  </a:lnTo>
                  <a:lnTo>
                    <a:pt x="587" y="78"/>
                  </a:lnTo>
                  <a:lnTo>
                    <a:pt x="599" y="76"/>
                  </a:lnTo>
                  <a:lnTo>
                    <a:pt x="614" y="74"/>
                  </a:lnTo>
                  <a:lnTo>
                    <a:pt x="634" y="73"/>
                  </a:lnTo>
                  <a:lnTo>
                    <a:pt x="637" y="73"/>
                  </a:lnTo>
                  <a:lnTo>
                    <a:pt x="639" y="71"/>
                  </a:lnTo>
                  <a:lnTo>
                    <a:pt x="641" y="69"/>
                  </a:lnTo>
                  <a:lnTo>
                    <a:pt x="644" y="66"/>
                  </a:lnTo>
                  <a:lnTo>
                    <a:pt x="649" y="60"/>
                  </a:lnTo>
                  <a:lnTo>
                    <a:pt x="654" y="55"/>
                  </a:lnTo>
                  <a:lnTo>
                    <a:pt x="662" y="49"/>
                  </a:lnTo>
                  <a:lnTo>
                    <a:pt x="670" y="44"/>
                  </a:lnTo>
                  <a:lnTo>
                    <a:pt x="677" y="40"/>
                  </a:lnTo>
                  <a:lnTo>
                    <a:pt x="685" y="38"/>
                  </a:lnTo>
                  <a:lnTo>
                    <a:pt x="693" y="36"/>
                  </a:lnTo>
                  <a:lnTo>
                    <a:pt x="701" y="35"/>
                  </a:lnTo>
                  <a:lnTo>
                    <a:pt x="709" y="34"/>
                  </a:lnTo>
                  <a:lnTo>
                    <a:pt x="718" y="34"/>
                  </a:lnTo>
                  <a:lnTo>
                    <a:pt x="734" y="34"/>
                  </a:lnTo>
                  <a:lnTo>
                    <a:pt x="752" y="35"/>
                  </a:lnTo>
                  <a:lnTo>
                    <a:pt x="761" y="34"/>
                  </a:lnTo>
                  <a:lnTo>
                    <a:pt x="769" y="34"/>
                  </a:lnTo>
                  <a:lnTo>
                    <a:pt x="778" y="33"/>
                  </a:lnTo>
                  <a:lnTo>
                    <a:pt x="787" y="31"/>
                  </a:lnTo>
                  <a:lnTo>
                    <a:pt x="790" y="24"/>
                  </a:lnTo>
                  <a:lnTo>
                    <a:pt x="795" y="17"/>
                  </a:lnTo>
                  <a:lnTo>
                    <a:pt x="796" y="13"/>
                  </a:lnTo>
                  <a:lnTo>
                    <a:pt x="799" y="9"/>
                  </a:lnTo>
                  <a:lnTo>
                    <a:pt x="802" y="4"/>
                  </a:lnTo>
                  <a:lnTo>
                    <a:pt x="807" y="0"/>
                  </a:lnTo>
                  <a:lnTo>
                    <a:pt x="814" y="0"/>
                  </a:lnTo>
                  <a:lnTo>
                    <a:pt x="827" y="0"/>
                  </a:lnTo>
                  <a:lnTo>
                    <a:pt x="828" y="8"/>
                  </a:lnTo>
                  <a:lnTo>
                    <a:pt x="830" y="14"/>
                  </a:lnTo>
                  <a:lnTo>
                    <a:pt x="833" y="18"/>
                  </a:lnTo>
                  <a:lnTo>
                    <a:pt x="839" y="21"/>
                  </a:lnTo>
                  <a:lnTo>
                    <a:pt x="843" y="22"/>
                  </a:lnTo>
                  <a:lnTo>
                    <a:pt x="848" y="23"/>
                  </a:lnTo>
                  <a:lnTo>
                    <a:pt x="854" y="24"/>
                  </a:lnTo>
                  <a:lnTo>
                    <a:pt x="859" y="24"/>
                  </a:lnTo>
                  <a:lnTo>
                    <a:pt x="869" y="24"/>
                  </a:lnTo>
                  <a:lnTo>
                    <a:pt x="879" y="24"/>
                  </a:lnTo>
                  <a:lnTo>
                    <a:pt x="887" y="24"/>
                  </a:lnTo>
                  <a:lnTo>
                    <a:pt x="894" y="24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178" name="Google Shape;1178;p59"/>
            <p:cNvSpPr/>
            <p:nvPr/>
          </p:nvSpPr>
          <p:spPr>
            <a:xfrm>
              <a:off x="4278095" y="4002487"/>
              <a:ext cx="66666" cy="56335"/>
            </a:xfrm>
            <a:custGeom>
              <a:avLst/>
              <a:gdLst/>
              <a:ahLst/>
              <a:cxnLst/>
              <a:rect l="l" t="t" r="r" b="b"/>
              <a:pathLst>
                <a:path w="125" h="81" extrusionOk="0">
                  <a:moveTo>
                    <a:pt x="120" y="0"/>
                  </a:moveTo>
                  <a:lnTo>
                    <a:pt x="121" y="27"/>
                  </a:lnTo>
                  <a:lnTo>
                    <a:pt x="124" y="46"/>
                  </a:lnTo>
                  <a:lnTo>
                    <a:pt x="125" y="53"/>
                  </a:lnTo>
                  <a:lnTo>
                    <a:pt x="125" y="59"/>
                  </a:lnTo>
                  <a:lnTo>
                    <a:pt x="125" y="65"/>
                  </a:lnTo>
                  <a:lnTo>
                    <a:pt x="123" y="69"/>
                  </a:lnTo>
                  <a:lnTo>
                    <a:pt x="119" y="72"/>
                  </a:lnTo>
                  <a:lnTo>
                    <a:pt x="112" y="74"/>
                  </a:lnTo>
                  <a:lnTo>
                    <a:pt x="103" y="76"/>
                  </a:lnTo>
                  <a:lnTo>
                    <a:pt x="91" y="77"/>
                  </a:lnTo>
                  <a:lnTo>
                    <a:pt x="57" y="79"/>
                  </a:lnTo>
                  <a:lnTo>
                    <a:pt x="7" y="81"/>
                  </a:lnTo>
                  <a:lnTo>
                    <a:pt x="5" y="79"/>
                  </a:lnTo>
                  <a:lnTo>
                    <a:pt x="3" y="72"/>
                  </a:lnTo>
                  <a:lnTo>
                    <a:pt x="1" y="59"/>
                  </a:lnTo>
                  <a:lnTo>
                    <a:pt x="0" y="43"/>
                  </a:lnTo>
                  <a:lnTo>
                    <a:pt x="0" y="37"/>
                  </a:lnTo>
                  <a:lnTo>
                    <a:pt x="1" y="31"/>
                  </a:lnTo>
                  <a:lnTo>
                    <a:pt x="2" y="25"/>
                  </a:lnTo>
                  <a:lnTo>
                    <a:pt x="4" y="20"/>
                  </a:lnTo>
                  <a:lnTo>
                    <a:pt x="8" y="15"/>
                  </a:lnTo>
                  <a:lnTo>
                    <a:pt x="11" y="10"/>
                  </a:lnTo>
                  <a:lnTo>
                    <a:pt x="14" y="5"/>
                  </a:lnTo>
                  <a:lnTo>
                    <a:pt x="20" y="0"/>
                  </a:lnTo>
                  <a:lnTo>
                    <a:pt x="12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179" name="Google Shape;1179;p59"/>
            <p:cNvSpPr/>
            <p:nvPr/>
          </p:nvSpPr>
          <p:spPr>
            <a:xfrm>
              <a:off x="4257142" y="4002487"/>
              <a:ext cx="182857" cy="204412"/>
            </a:xfrm>
            <a:custGeom>
              <a:avLst/>
              <a:gdLst/>
              <a:ahLst/>
              <a:cxnLst/>
              <a:rect l="l" t="t" r="r" b="b"/>
              <a:pathLst>
                <a:path w="355" h="388" extrusionOk="0">
                  <a:moveTo>
                    <a:pt x="266" y="7"/>
                  </a:moveTo>
                  <a:lnTo>
                    <a:pt x="265" y="9"/>
                  </a:lnTo>
                  <a:lnTo>
                    <a:pt x="262" y="15"/>
                  </a:lnTo>
                  <a:lnTo>
                    <a:pt x="259" y="23"/>
                  </a:lnTo>
                  <a:lnTo>
                    <a:pt x="257" y="32"/>
                  </a:lnTo>
                  <a:lnTo>
                    <a:pt x="257" y="37"/>
                  </a:lnTo>
                  <a:lnTo>
                    <a:pt x="258" y="42"/>
                  </a:lnTo>
                  <a:lnTo>
                    <a:pt x="261" y="46"/>
                  </a:lnTo>
                  <a:lnTo>
                    <a:pt x="264" y="51"/>
                  </a:lnTo>
                  <a:lnTo>
                    <a:pt x="268" y="54"/>
                  </a:lnTo>
                  <a:lnTo>
                    <a:pt x="275" y="58"/>
                  </a:lnTo>
                  <a:lnTo>
                    <a:pt x="283" y="60"/>
                  </a:lnTo>
                  <a:lnTo>
                    <a:pt x="294" y="63"/>
                  </a:lnTo>
                  <a:lnTo>
                    <a:pt x="301" y="58"/>
                  </a:lnTo>
                  <a:lnTo>
                    <a:pt x="319" y="55"/>
                  </a:lnTo>
                  <a:lnTo>
                    <a:pt x="323" y="55"/>
                  </a:lnTo>
                  <a:lnTo>
                    <a:pt x="328" y="55"/>
                  </a:lnTo>
                  <a:lnTo>
                    <a:pt x="332" y="57"/>
                  </a:lnTo>
                  <a:lnTo>
                    <a:pt x="335" y="59"/>
                  </a:lnTo>
                  <a:lnTo>
                    <a:pt x="337" y="63"/>
                  </a:lnTo>
                  <a:lnTo>
                    <a:pt x="340" y="68"/>
                  </a:lnTo>
                  <a:lnTo>
                    <a:pt x="340" y="74"/>
                  </a:lnTo>
                  <a:lnTo>
                    <a:pt x="340" y="81"/>
                  </a:lnTo>
                  <a:lnTo>
                    <a:pt x="345" y="83"/>
                  </a:lnTo>
                  <a:lnTo>
                    <a:pt x="348" y="87"/>
                  </a:lnTo>
                  <a:lnTo>
                    <a:pt x="350" y="90"/>
                  </a:lnTo>
                  <a:lnTo>
                    <a:pt x="351" y="94"/>
                  </a:lnTo>
                  <a:lnTo>
                    <a:pt x="350" y="99"/>
                  </a:lnTo>
                  <a:lnTo>
                    <a:pt x="347" y="103"/>
                  </a:lnTo>
                  <a:lnTo>
                    <a:pt x="345" y="108"/>
                  </a:lnTo>
                  <a:lnTo>
                    <a:pt x="342" y="113"/>
                  </a:lnTo>
                  <a:lnTo>
                    <a:pt x="328" y="129"/>
                  </a:lnTo>
                  <a:lnTo>
                    <a:pt x="320" y="136"/>
                  </a:lnTo>
                  <a:lnTo>
                    <a:pt x="326" y="143"/>
                  </a:lnTo>
                  <a:lnTo>
                    <a:pt x="341" y="162"/>
                  </a:lnTo>
                  <a:lnTo>
                    <a:pt x="348" y="175"/>
                  </a:lnTo>
                  <a:lnTo>
                    <a:pt x="353" y="188"/>
                  </a:lnTo>
                  <a:lnTo>
                    <a:pt x="355" y="195"/>
                  </a:lnTo>
                  <a:lnTo>
                    <a:pt x="355" y="202"/>
                  </a:lnTo>
                  <a:lnTo>
                    <a:pt x="355" y="209"/>
                  </a:lnTo>
                  <a:lnTo>
                    <a:pt x="353" y="216"/>
                  </a:lnTo>
                  <a:lnTo>
                    <a:pt x="353" y="219"/>
                  </a:lnTo>
                  <a:lnTo>
                    <a:pt x="352" y="228"/>
                  </a:lnTo>
                  <a:lnTo>
                    <a:pt x="350" y="241"/>
                  </a:lnTo>
                  <a:lnTo>
                    <a:pt x="345" y="254"/>
                  </a:lnTo>
                  <a:lnTo>
                    <a:pt x="342" y="260"/>
                  </a:lnTo>
                  <a:lnTo>
                    <a:pt x="339" y="266"/>
                  </a:lnTo>
                  <a:lnTo>
                    <a:pt x="333" y="271"/>
                  </a:lnTo>
                  <a:lnTo>
                    <a:pt x="328" y="276"/>
                  </a:lnTo>
                  <a:lnTo>
                    <a:pt x="321" y="279"/>
                  </a:lnTo>
                  <a:lnTo>
                    <a:pt x="312" y="280"/>
                  </a:lnTo>
                  <a:lnTo>
                    <a:pt x="303" y="280"/>
                  </a:lnTo>
                  <a:lnTo>
                    <a:pt x="294" y="277"/>
                  </a:lnTo>
                  <a:lnTo>
                    <a:pt x="286" y="282"/>
                  </a:lnTo>
                  <a:lnTo>
                    <a:pt x="280" y="285"/>
                  </a:lnTo>
                  <a:lnTo>
                    <a:pt x="275" y="285"/>
                  </a:lnTo>
                  <a:lnTo>
                    <a:pt x="270" y="282"/>
                  </a:lnTo>
                  <a:lnTo>
                    <a:pt x="263" y="276"/>
                  </a:lnTo>
                  <a:lnTo>
                    <a:pt x="255" y="268"/>
                  </a:lnTo>
                  <a:lnTo>
                    <a:pt x="252" y="265"/>
                  </a:lnTo>
                  <a:lnTo>
                    <a:pt x="249" y="261"/>
                  </a:lnTo>
                  <a:lnTo>
                    <a:pt x="244" y="259"/>
                  </a:lnTo>
                  <a:lnTo>
                    <a:pt x="240" y="259"/>
                  </a:lnTo>
                  <a:lnTo>
                    <a:pt x="234" y="260"/>
                  </a:lnTo>
                  <a:lnTo>
                    <a:pt x="229" y="263"/>
                  </a:lnTo>
                  <a:lnTo>
                    <a:pt x="221" y="269"/>
                  </a:lnTo>
                  <a:lnTo>
                    <a:pt x="213" y="277"/>
                  </a:lnTo>
                  <a:lnTo>
                    <a:pt x="211" y="278"/>
                  </a:lnTo>
                  <a:lnTo>
                    <a:pt x="205" y="279"/>
                  </a:lnTo>
                  <a:lnTo>
                    <a:pt x="201" y="280"/>
                  </a:lnTo>
                  <a:lnTo>
                    <a:pt x="197" y="282"/>
                  </a:lnTo>
                  <a:lnTo>
                    <a:pt x="194" y="285"/>
                  </a:lnTo>
                  <a:lnTo>
                    <a:pt x="190" y="288"/>
                  </a:lnTo>
                  <a:lnTo>
                    <a:pt x="187" y="292"/>
                  </a:lnTo>
                  <a:lnTo>
                    <a:pt x="185" y="298"/>
                  </a:lnTo>
                  <a:lnTo>
                    <a:pt x="185" y="304"/>
                  </a:lnTo>
                  <a:lnTo>
                    <a:pt x="185" y="312"/>
                  </a:lnTo>
                  <a:lnTo>
                    <a:pt x="187" y="321"/>
                  </a:lnTo>
                  <a:lnTo>
                    <a:pt x="191" y="331"/>
                  </a:lnTo>
                  <a:lnTo>
                    <a:pt x="198" y="344"/>
                  </a:lnTo>
                  <a:lnTo>
                    <a:pt x="207" y="358"/>
                  </a:lnTo>
                  <a:lnTo>
                    <a:pt x="206" y="357"/>
                  </a:lnTo>
                  <a:lnTo>
                    <a:pt x="201" y="355"/>
                  </a:lnTo>
                  <a:lnTo>
                    <a:pt x="195" y="353"/>
                  </a:lnTo>
                  <a:lnTo>
                    <a:pt x="187" y="353"/>
                  </a:lnTo>
                  <a:lnTo>
                    <a:pt x="183" y="353"/>
                  </a:lnTo>
                  <a:lnTo>
                    <a:pt x="177" y="355"/>
                  </a:lnTo>
                  <a:lnTo>
                    <a:pt x="173" y="357"/>
                  </a:lnTo>
                  <a:lnTo>
                    <a:pt x="167" y="361"/>
                  </a:lnTo>
                  <a:lnTo>
                    <a:pt x="162" y="365"/>
                  </a:lnTo>
                  <a:lnTo>
                    <a:pt x="157" y="371"/>
                  </a:lnTo>
                  <a:lnTo>
                    <a:pt x="152" y="379"/>
                  </a:lnTo>
                  <a:lnTo>
                    <a:pt x="146" y="388"/>
                  </a:lnTo>
                  <a:lnTo>
                    <a:pt x="137" y="380"/>
                  </a:lnTo>
                  <a:lnTo>
                    <a:pt x="128" y="373"/>
                  </a:lnTo>
                  <a:lnTo>
                    <a:pt x="123" y="370"/>
                  </a:lnTo>
                  <a:lnTo>
                    <a:pt x="120" y="366"/>
                  </a:lnTo>
                  <a:lnTo>
                    <a:pt x="117" y="362"/>
                  </a:lnTo>
                  <a:lnTo>
                    <a:pt x="113" y="358"/>
                  </a:lnTo>
                  <a:lnTo>
                    <a:pt x="109" y="346"/>
                  </a:lnTo>
                  <a:lnTo>
                    <a:pt x="102" y="334"/>
                  </a:lnTo>
                  <a:lnTo>
                    <a:pt x="96" y="324"/>
                  </a:lnTo>
                  <a:lnTo>
                    <a:pt x="87" y="315"/>
                  </a:lnTo>
                  <a:lnTo>
                    <a:pt x="70" y="297"/>
                  </a:lnTo>
                  <a:lnTo>
                    <a:pt x="50" y="280"/>
                  </a:lnTo>
                  <a:lnTo>
                    <a:pt x="40" y="271"/>
                  </a:lnTo>
                  <a:lnTo>
                    <a:pt x="31" y="263"/>
                  </a:lnTo>
                  <a:lnTo>
                    <a:pt x="22" y="254"/>
                  </a:lnTo>
                  <a:lnTo>
                    <a:pt x="16" y="245"/>
                  </a:lnTo>
                  <a:lnTo>
                    <a:pt x="9" y="235"/>
                  </a:lnTo>
                  <a:lnTo>
                    <a:pt x="5" y="223"/>
                  </a:lnTo>
                  <a:lnTo>
                    <a:pt x="1" y="211"/>
                  </a:lnTo>
                  <a:lnTo>
                    <a:pt x="0" y="198"/>
                  </a:lnTo>
                  <a:lnTo>
                    <a:pt x="1" y="187"/>
                  </a:lnTo>
                  <a:lnTo>
                    <a:pt x="4" y="178"/>
                  </a:lnTo>
                  <a:lnTo>
                    <a:pt x="7" y="169"/>
                  </a:lnTo>
                  <a:lnTo>
                    <a:pt x="11" y="162"/>
                  </a:lnTo>
                  <a:lnTo>
                    <a:pt x="22" y="150"/>
                  </a:lnTo>
                  <a:lnTo>
                    <a:pt x="34" y="139"/>
                  </a:lnTo>
                  <a:lnTo>
                    <a:pt x="41" y="134"/>
                  </a:lnTo>
                  <a:lnTo>
                    <a:pt x="45" y="129"/>
                  </a:lnTo>
                  <a:lnTo>
                    <a:pt x="50" y="123"/>
                  </a:lnTo>
                  <a:lnTo>
                    <a:pt x="54" y="116"/>
                  </a:lnTo>
                  <a:lnTo>
                    <a:pt x="56" y="109"/>
                  </a:lnTo>
                  <a:lnTo>
                    <a:pt x="57" y="101"/>
                  </a:lnTo>
                  <a:lnTo>
                    <a:pt x="56" y="91"/>
                  </a:lnTo>
                  <a:lnTo>
                    <a:pt x="54" y="81"/>
                  </a:lnTo>
                  <a:lnTo>
                    <a:pt x="84" y="83"/>
                  </a:lnTo>
                  <a:lnTo>
                    <a:pt x="108" y="83"/>
                  </a:lnTo>
                  <a:lnTo>
                    <a:pt x="129" y="83"/>
                  </a:lnTo>
                  <a:lnTo>
                    <a:pt x="144" y="82"/>
                  </a:lnTo>
                  <a:lnTo>
                    <a:pt x="156" y="80"/>
                  </a:lnTo>
                  <a:lnTo>
                    <a:pt x="165" y="77"/>
                  </a:lnTo>
                  <a:lnTo>
                    <a:pt x="168" y="75"/>
                  </a:lnTo>
                  <a:lnTo>
                    <a:pt x="172" y="73"/>
                  </a:lnTo>
                  <a:lnTo>
                    <a:pt x="174" y="71"/>
                  </a:lnTo>
                  <a:lnTo>
                    <a:pt x="175" y="69"/>
                  </a:lnTo>
                  <a:lnTo>
                    <a:pt x="177" y="63"/>
                  </a:lnTo>
                  <a:lnTo>
                    <a:pt x="176" y="56"/>
                  </a:lnTo>
                  <a:lnTo>
                    <a:pt x="175" y="49"/>
                  </a:lnTo>
                  <a:lnTo>
                    <a:pt x="174" y="41"/>
                  </a:lnTo>
                  <a:lnTo>
                    <a:pt x="172" y="32"/>
                  </a:lnTo>
                  <a:lnTo>
                    <a:pt x="169" y="22"/>
                  </a:lnTo>
                  <a:lnTo>
                    <a:pt x="167" y="12"/>
                  </a:lnTo>
                  <a:lnTo>
                    <a:pt x="167" y="0"/>
                  </a:lnTo>
                  <a:lnTo>
                    <a:pt x="266" y="7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180" name="Google Shape;1180;p59"/>
            <p:cNvSpPr/>
            <p:nvPr/>
          </p:nvSpPr>
          <p:spPr>
            <a:xfrm>
              <a:off x="4897142" y="4412919"/>
              <a:ext cx="312381" cy="527929"/>
            </a:xfrm>
            <a:custGeom>
              <a:avLst/>
              <a:gdLst/>
              <a:ahLst/>
              <a:cxnLst/>
              <a:rect l="l" t="t" r="r" b="b"/>
              <a:pathLst>
                <a:path w="599" h="993" extrusionOk="0">
                  <a:moveTo>
                    <a:pt x="15" y="309"/>
                  </a:moveTo>
                  <a:lnTo>
                    <a:pt x="9" y="291"/>
                  </a:lnTo>
                  <a:lnTo>
                    <a:pt x="3" y="273"/>
                  </a:lnTo>
                  <a:lnTo>
                    <a:pt x="1" y="266"/>
                  </a:lnTo>
                  <a:lnTo>
                    <a:pt x="0" y="259"/>
                  </a:lnTo>
                  <a:lnTo>
                    <a:pt x="0" y="253"/>
                  </a:lnTo>
                  <a:lnTo>
                    <a:pt x="2" y="248"/>
                  </a:lnTo>
                  <a:lnTo>
                    <a:pt x="174" y="216"/>
                  </a:lnTo>
                  <a:lnTo>
                    <a:pt x="177" y="220"/>
                  </a:lnTo>
                  <a:lnTo>
                    <a:pt x="182" y="224"/>
                  </a:lnTo>
                  <a:lnTo>
                    <a:pt x="187" y="227"/>
                  </a:lnTo>
                  <a:lnTo>
                    <a:pt x="193" y="229"/>
                  </a:lnTo>
                  <a:lnTo>
                    <a:pt x="207" y="234"/>
                  </a:lnTo>
                  <a:lnTo>
                    <a:pt x="222" y="238"/>
                  </a:lnTo>
                  <a:lnTo>
                    <a:pt x="230" y="240"/>
                  </a:lnTo>
                  <a:lnTo>
                    <a:pt x="237" y="242"/>
                  </a:lnTo>
                  <a:lnTo>
                    <a:pt x="243" y="245"/>
                  </a:lnTo>
                  <a:lnTo>
                    <a:pt x="249" y="249"/>
                  </a:lnTo>
                  <a:lnTo>
                    <a:pt x="253" y="253"/>
                  </a:lnTo>
                  <a:lnTo>
                    <a:pt x="258" y="258"/>
                  </a:lnTo>
                  <a:lnTo>
                    <a:pt x="260" y="264"/>
                  </a:lnTo>
                  <a:lnTo>
                    <a:pt x="261" y="272"/>
                  </a:lnTo>
                  <a:lnTo>
                    <a:pt x="260" y="280"/>
                  </a:lnTo>
                  <a:lnTo>
                    <a:pt x="256" y="289"/>
                  </a:lnTo>
                  <a:lnTo>
                    <a:pt x="252" y="296"/>
                  </a:lnTo>
                  <a:lnTo>
                    <a:pt x="248" y="302"/>
                  </a:lnTo>
                  <a:lnTo>
                    <a:pt x="242" y="308"/>
                  </a:lnTo>
                  <a:lnTo>
                    <a:pt x="238" y="314"/>
                  </a:lnTo>
                  <a:lnTo>
                    <a:pt x="236" y="321"/>
                  </a:lnTo>
                  <a:lnTo>
                    <a:pt x="234" y="327"/>
                  </a:lnTo>
                  <a:lnTo>
                    <a:pt x="234" y="333"/>
                  </a:lnTo>
                  <a:lnTo>
                    <a:pt x="236" y="338"/>
                  </a:lnTo>
                  <a:lnTo>
                    <a:pt x="238" y="344"/>
                  </a:lnTo>
                  <a:lnTo>
                    <a:pt x="241" y="349"/>
                  </a:lnTo>
                  <a:lnTo>
                    <a:pt x="250" y="357"/>
                  </a:lnTo>
                  <a:lnTo>
                    <a:pt x="259" y="365"/>
                  </a:lnTo>
                  <a:lnTo>
                    <a:pt x="278" y="378"/>
                  </a:lnTo>
                  <a:lnTo>
                    <a:pt x="294" y="389"/>
                  </a:lnTo>
                  <a:lnTo>
                    <a:pt x="294" y="376"/>
                  </a:lnTo>
                  <a:lnTo>
                    <a:pt x="294" y="365"/>
                  </a:lnTo>
                  <a:lnTo>
                    <a:pt x="294" y="356"/>
                  </a:lnTo>
                  <a:lnTo>
                    <a:pt x="294" y="346"/>
                  </a:lnTo>
                  <a:lnTo>
                    <a:pt x="305" y="346"/>
                  </a:lnTo>
                  <a:lnTo>
                    <a:pt x="315" y="343"/>
                  </a:lnTo>
                  <a:lnTo>
                    <a:pt x="319" y="340"/>
                  </a:lnTo>
                  <a:lnTo>
                    <a:pt x="323" y="338"/>
                  </a:lnTo>
                  <a:lnTo>
                    <a:pt x="327" y="335"/>
                  </a:lnTo>
                  <a:lnTo>
                    <a:pt x="329" y="332"/>
                  </a:lnTo>
                  <a:lnTo>
                    <a:pt x="334" y="326"/>
                  </a:lnTo>
                  <a:lnTo>
                    <a:pt x="338" y="317"/>
                  </a:lnTo>
                  <a:lnTo>
                    <a:pt x="340" y="308"/>
                  </a:lnTo>
                  <a:lnTo>
                    <a:pt x="340" y="297"/>
                  </a:lnTo>
                  <a:lnTo>
                    <a:pt x="339" y="283"/>
                  </a:lnTo>
                  <a:lnTo>
                    <a:pt x="337" y="272"/>
                  </a:lnTo>
                  <a:lnTo>
                    <a:pt x="332" y="261"/>
                  </a:lnTo>
                  <a:lnTo>
                    <a:pt x="327" y="251"/>
                  </a:lnTo>
                  <a:lnTo>
                    <a:pt x="322" y="240"/>
                  </a:lnTo>
                  <a:lnTo>
                    <a:pt x="318" y="229"/>
                  </a:lnTo>
                  <a:lnTo>
                    <a:pt x="315" y="217"/>
                  </a:lnTo>
                  <a:lnTo>
                    <a:pt x="314" y="204"/>
                  </a:lnTo>
                  <a:lnTo>
                    <a:pt x="309" y="202"/>
                  </a:lnTo>
                  <a:lnTo>
                    <a:pt x="301" y="194"/>
                  </a:lnTo>
                  <a:lnTo>
                    <a:pt x="292" y="184"/>
                  </a:lnTo>
                  <a:lnTo>
                    <a:pt x="282" y="171"/>
                  </a:lnTo>
                  <a:lnTo>
                    <a:pt x="271" y="157"/>
                  </a:lnTo>
                  <a:lnTo>
                    <a:pt x="262" y="144"/>
                  </a:lnTo>
                  <a:lnTo>
                    <a:pt x="259" y="139"/>
                  </a:lnTo>
                  <a:lnTo>
                    <a:pt x="256" y="133"/>
                  </a:lnTo>
                  <a:lnTo>
                    <a:pt x="254" y="128"/>
                  </a:lnTo>
                  <a:lnTo>
                    <a:pt x="254" y="125"/>
                  </a:lnTo>
                  <a:lnTo>
                    <a:pt x="255" y="110"/>
                  </a:lnTo>
                  <a:lnTo>
                    <a:pt x="259" y="90"/>
                  </a:lnTo>
                  <a:lnTo>
                    <a:pt x="262" y="80"/>
                  </a:lnTo>
                  <a:lnTo>
                    <a:pt x="265" y="71"/>
                  </a:lnTo>
                  <a:lnTo>
                    <a:pt x="270" y="62"/>
                  </a:lnTo>
                  <a:lnTo>
                    <a:pt x="274" y="56"/>
                  </a:lnTo>
                  <a:lnTo>
                    <a:pt x="286" y="57"/>
                  </a:lnTo>
                  <a:lnTo>
                    <a:pt x="298" y="58"/>
                  </a:lnTo>
                  <a:lnTo>
                    <a:pt x="309" y="57"/>
                  </a:lnTo>
                  <a:lnTo>
                    <a:pt x="320" y="55"/>
                  </a:lnTo>
                  <a:lnTo>
                    <a:pt x="343" y="52"/>
                  </a:lnTo>
                  <a:lnTo>
                    <a:pt x="367" y="50"/>
                  </a:lnTo>
                  <a:lnTo>
                    <a:pt x="378" y="52"/>
                  </a:lnTo>
                  <a:lnTo>
                    <a:pt x="398" y="56"/>
                  </a:lnTo>
                  <a:lnTo>
                    <a:pt x="418" y="60"/>
                  </a:lnTo>
                  <a:lnTo>
                    <a:pt x="433" y="62"/>
                  </a:lnTo>
                  <a:lnTo>
                    <a:pt x="445" y="60"/>
                  </a:lnTo>
                  <a:lnTo>
                    <a:pt x="466" y="54"/>
                  </a:lnTo>
                  <a:lnTo>
                    <a:pt x="493" y="46"/>
                  </a:lnTo>
                  <a:lnTo>
                    <a:pt x="521" y="36"/>
                  </a:lnTo>
                  <a:lnTo>
                    <a:pt x="550" y="26"/>
                  </a:lnTo>
                  <a:lnTo>
                    <a:pt x="574" y="16"/>
                  </a:lnTo>
                  <a:lnTo>
                    <a:pt x="584" y="12"/>
                  </a:lnTo>
                  <a:lnTo>
                    <a:pt x="591" y="7"/>
                  </a:lnTo>
                  <a:lnTo>
                    <a:pt x="597" y="3"/>
                  </a:lnTo>
                  <a:lnTo>
                    <a:pt x="599" y="0"/>
                  </a:lnTo>
                  <a:lnTo>
                    <a:pt x="598" y="12"/>
                  </a:lnTo>
                  <a:lnTo>
                    <a:pt x="597" y="20"/>
                  </a:lnTo>
                  <a:lnTo>
                    <a:pt x="597" y="25"/>
                  </a:lnTo>
                  <a:lnTo>
                    <a:pt x="597" y="30"/>
                  </a:lnTo>
                  <a:lnTo>
                    <a:pt x="598" y="36"/>
                  </a:lnTo>
                  <a:lnTo>
                    <a:pt x="599" y="44"/>
                  </a:lnTo>
                  <a:lnTo>
                    <a:pt x="599" y="76"/>
                  </a:lnTo>
                  <a:lnTo>
                    <a:pt x="598" y="102"/>
                  </a:lnTo>
                  <a:lnTo>
                    <a:pt x="597" y="126"/>
                  </a:lnTo>
                  <a:lnTo>
                    <a:pt x="596" y="146"/>
                  </a:lnTo>
                  <a:lnTo>
                    <a:pt x="595" y="165"/>
                  </a:lnTo>
                  <a:lnTo>
                    <a:pt x="594" y="185"/>
                  </a:lnTo>
                  <a:lnTo>
                    <a:pt x="592" y="205"/>
                  </a:lnTo>
                  <a:lnTo>
                    <a:pt x="592" y="228"/>
                  </a:lnTo>
                  <a:lnTo>
                    <a:pt x="592" y="239"/>
                  </a:lnTo>
                  <a:lnTo>
                    <a:pt x="591" y="249"/>
                  </a:lnTo>
                  <a:lnTo>
                    <a:pt x="589" y="258"/>
                  </a:lnTo>
                  <a:lnTo>
                    <a:pt x="587" y="267"/>
                  </a:lnTo>
                  <a:lnTo>
                    <a:pt x="585" y="276"/>
                  </a:lnTo>
                  <a:lnTo>
                    <a:pt x="581" y="285"/>
                  </a:lnTo>
                  <a:lnTo>
                    <a:pt x="577" y="295"/>
                  </a:lnTo>
                  <a:lnTo>
                    <a:pt x="573" y="304"/>
                  </a:lnTo>
                  <a:lnTo>
                    <a:pt x="562" y="321"/>
                  </a:lnTo>
                  <a:lnTo>
                    <a:pt x="550" y="337"/>
                  </a:lnTo>
                  <a:lnTo>
                    <a:pt x="535" y="353"/>
                  </a:lnTo>
                  <a:lnTo>
                    <a:pt x="520" y="367"/>
                  </a:lnTo>
                  <a:lnTo>
                    <a:pt x="503" y="379"/>
                  </a:lnTo>
                  <a:lnTo>
                    <a:pt x="487" y="391"/>
                  </a:lnTo>
                  <a:lnTo>
                    <a:pt x="468" y="402"/>
                  </a:lnTo>
                  <a:lnTo>
                    <a:pt x="450" y="410"/>
                  </a:lnTo>
                  <a:lnTo>
                    <a:pt x="431" y="417"/>
                  </a:lnTo>
                  <a:lnTo>
                    <a:pt x="411" y="422"/>
                  </a:lnTo>
                  <a:lnTo>
                    <a:pt x="393" y="425"/>
                  </a:lnTo>
                  <a:lnTo>
                    <a:pt x="374" y="426"/>
                  </a:lnTo>
                  <a:lnTo>
                    <a:pt x="372" y="433"/>
                  </a:lnTo>
                  <a:lnTo>
                    <a:pt x="368" y="440"/>
                  </a:lnTo>
                  <a:lnTo>
                    <a:pt x="365" y="446"/>
                  </a:lnTo>
                  <a:lnTo>
                    <a:pt x="362" y="452"/>
                  </a:lnTo>
                  <a:lnTo>
                    <a:pt x="353" y="464"/>
                  </a:lnTo>
                  <a:lnTo>
                    <a:pt x="342" y="474"/>
                  </a:lnTo>
                  <a:lnTo>
                    <a:pt x="331" y="483"/>
                  </a:lnTo>
                  <a:lnTo>
                    <a:pt x="318" y="491"/>
                  </a:lnTo>
                  <a:lnTo>
                    <a:pt x="306" y="499"/>
                  </a:lnTo>
                  <a:lnTo>
                    <a:pt x="293" y="507"/>
                  </a:lnTo>
                  <a:lnTo>
                    <a:pt x="281" y="516"/>
                  </a:lnTo>
                  <a:lnTo>
                    <a:pt x="269" y="525"/>
                  </a:lnTo>
                  <a:lnTo>
                    <a:pt x="258" y="534"/>
                  </a:lnTo>
                  <a:lnTo>
                    <a:pt x="248" y="544"/>
                  </a:lnTo>
                  <a:lnTo>
                    <a:pt x="243" y="549"/>
                  </a:lnTo>
                  <a:lnTo>
                    <a:pt x="239" y="555"/>
                  </a:lnTo>
                  <a:lnTo>
                    <a:pt x="236" y="561"/>
                  </a:lnTo>
                  <a:lnTo>
                    <a:pt x="232" y="568"/>
                  </a:lnTo>
                  <a:lnTo>
                    <a:pt x="230" y="575"/>
                  </a:lnTo>
                  <a:lnTo>
                    <a:pt x="229" y="582"/>
                  </a:lnTo>
                  <a:lnTo>
                    <a:pt x="228" y="590"/>
                  </a:lnTo>
                  <a:lnTo>
                    <a:pt x="227" y="598"/>
                  </a:lnTo>
                  <a:lnTo>
                    <a:pt x="228" y="604"/>
                  </a:lnTo>
                  <a:lnTo>
                    <a:pt x="231" y="611"/>
                  </a:lnTo>
                  <a:lnTo>
                    <a:pt x="237" y="619"/>
                  </a:lnTo>
                  <a:lnTo>
                    <a:pt x="242" y="629"/>
                  </a:lnTo>
                  <a:lnTo>
                    <a:pt x="249" y="637"/>
                  </a:lnTo>
                  <a:lnTo>
                    <a:pt x="255" y="645"/>
                  </a:lnTo>
                  <a:lnTo>
                    <a:pt x="262" y="650"/>
                  </a:lnTo>
                  <a:lnTo>
                    <a:pt x="267" y="654"/>
                  </a:lnTo>
                  <a:lnTo>
                    <a:pt x="262" y="663"/>
                  </a:lnTo>
                  <a:lnTo>
                    <a:pt x="258" y="671"/>
                  </a:lnTo>
                  <a:lnTo>
                    <a:pt x="255" y="680"/>
                  </a:lnTo>
                  <a:lnTo>
                    <a:pt x="254" y="685"/>
                  </a:lnTo>
                  <a:lnTo>
                    <a:pt x="254" y="694"/>
                  </a:lnTo>
                  <a:lnTo>
                    <a:pt x="256" y="701"/>
                  </a:lnTo>
                  <a:lnTo>
                    <a:pt x="258" y="709"/>
                  </a:lnTo>
                  <a:lnTo>
                    <a:pt x="261" y="715"/>
                  </a:lnTo>
                  <a:lnTo>
                    <a:pt x="263" y="722"/>
                  </a:lnTo>
                  <a:lnTo>
                    <a:pt x="265" y="729"/>
                  </a:lnTo>
                  <a:lnTo>
                    <a:pt x="266" y="738"/>
                  </a:lnTo>
                  <a:lnTo>
                    <a:pt x="267" y="747"/>
                  </a:lnTo>
                  <a:lnTo>
                    <a:pt x="267" y="766"/>
                  </a:lnTo>
                  <a:lnTo>
                    <a:pt x="267" y="780"/>
                  </a:lnTo>
                  <a:lnTo>
                    <a:pt x="267" y="790"/>
                  </a:lnTo>
                  <a:lnTo>
                    <a:pt x="267" y="796"/>
                  </a:lnTo>
                  <a:lnTo>
                    <a:pt x="266" y="799"/>
                  </a:lnTo>
                  <a:lnTo>
                    <a:pt x="264" y="803"/>
                  </a:lnTo>
                  <a:lnTo>
                    <a:pt x="261" y="808"/>
                  </a:lnTo>
                  <a:lnTo>
                    <a:pt x="256" y="814"/>
                  </a:lnTo>
                  <a:lnTo>
                    <a:pt x="244" y="827"/>
                  </a:lnTo>
                  <a:lnTo>
                    <a:pt x="230" y="841"/>
                  </a:lnTo>
                  <a:lnTo>
                    <a:pt x="215" y="856"/>
                  </a:lnTo>
                  <a:lnTo>
                    <a:pt x="200" y="868"/>
                  </a:lnTo>
                  <a:lnTo>
                    <a:pt x="193" y="873"/>
                  </a:lnTo>
                  <a:lnTo>
                    <a:pt x="186" y="877"/>
                  </a:lnTo>
                  <a:lnTo>
                    <a:pt x="180" y="880"/>
                  </a:lnTo>
                  <a:lnTo>
                    <a:pt x="174" y="882"/>
                  </a:lnTo>
                  <a:lnTo>
                    <a:pt x="161" y="885"/>
                  </a:lnTo>
                  <a:lnTo>
                    <a:pt x="147" y="887"/>
                  </a:lnTo>
                  <a:lnTo>
                    <a:pt x="132" y="889"/>
                  </a:lnTo>
                  <a:lnTo>
                    <a:pt x="118" y="890"/>
                  </a:lnTo>
                  <a:lnTo>
                    <a:pt x="113" y="891"/>
                  </a:lnTo>
                  <a:lnTo>
                    <a:pt x="106" y="892"/>
                  </a:lnTo>
                  <a:lnTo>
                    <a:pt x="102" y="894"/>
                  </a:lnTo>
                  <a:lnTo>
                    <a:pt x="96" y="896"/>
                  </a:lnTo>
                  <a:lnTo>
                    <a:pt x="93" y="900"/>
                  </a:lnTo>
                  <a:lnTo>
                    <a:pt x="91" y="904"/>
                  </a:lnTo>
                  <a:lnTo>
                    <a:pt x="88" y="908"/>
                  </a:lnTo>
                  <a:lnTo>
                    <a:pt x="87" y="913"/>
                  </a:lnTo>
                  <a:lnTo>
                    <a:pt x="88" y="920"/>
                  </a:lnTo>
                  <a:lnTo>
                    <a:pt x="90" y="925"/>
                  </a:lnTo>
                  <a:lnTo>
                    <a:pt x="91" y="931"/>
                  </a:lnTo>
                  <a:lnTo>
                    <a:pt x="93" y="935"/>
                  </a:lnTo>
                  <a:lnTo>
                    <a:pt x="95" y="939"/>
                  </a:lnTo>
                  <a:lnTo>
                    <a:pt x="99" y="941"/>
                  </a:lnTo>
                  <a:lnTo>
                    <a:pt x="103" y="943"/>
                  </a:lnTo>
                  <a:lnTo>
                    <a:pt x="108" y="943"/>
                  </a:lnTo>
                  <a:lnTo>
                    <a:pt x="94" y="993"/>
                  </a:lnTo>
                  <a:lnTo>
                    <a:pt x="91" y="992"/>
                  </a:lnTo>
                  <a:lnTo>
                    <a:pt x="82" y="990"/>
                  </a:lnTo>
                  <a:lnTo>
                    <a:pt x="75" y="988"/>
                  </a:lnTo>
                  <a:lnTo>
                    <a:pt x="74" y="987"/>
                  </a:lnTo>
                  <a:lnTo>
                    <a:pt x="74" y="820"/>
                  </a:lnTo>
                  <a:lnTo>
                    <a:pt x="74" y="810"/>
                  </a:lnTo>
                  <a:lnTo>
                    <a:pt x="73" y="801"/>
                  </a:lnTo>
                  <a:lnTo>
                    <a:pt x="71" y="793"/>
                  </a:lnTo>
                  <a:lnTo>
                    <a:pt x="70" y="785"/>
                  </a:lnTo>
                  <a:lnTo>
                    <a:pt x="64" y="774"/>
                  </a:lnTo>
                  <a:lnTo>
                    <a:pt x="58" y="765"/>
                  </a:lnTo>
                  <a:lnTo>
                    <a:pt x="52" y="755"/>
                  </a:lnTo>
                  <a:lnTo>
                    <a:pt x="47" y="744"/>
                  </a:lnTo>
                  <a:lnTo>
                    <a:pt x="45" y="738"/>
                  </a:lnTo>
                  <a:lnTo>
                    <a:pt x="42" y="729"/>
                  </a:lnTo>
                  <a:lnTo>
                    <a:pt x="41" y="720"/>
                  </a:lnTo>
                  <a:lnTo>
                    <a:pt x="41" y="709"/>
                  </a:lnTo>
                  <a:lnTo>
                    <a:pt x="51" y="704"/>
                  </a:lnTo>
                  <a:lnTo>
                    <a:pt x="72" y="690"/>
                  </a:lnTo>
                  <a:lnTo>
                    <a:pt x="95" y="675"/>
                  </a:lnTo>
                  <a:lnTo>
                    <a:pt x="108" y="666"/>
                  </a:lnTo>
                  <a:lnTo>
                    <a:pt x="107" y="653"/>
                  </a:lnTo>
                  <a:lnTo>
                    <a:pt x="106" y="636"/>
                  </a:lnTo>
                  <a:lnTo>
                    <a:pt x="106" y="627"/>
                  </a:lnTo>
                  <a:lnTo>
                    <a:pt x="108" y="617"/>
                  </a:lnTo>
                  <a:lnTo>
                    <a:pt x="109" y="614"/>
                  </a:lnTo>
                  <a:lnTo>
                    <a:pt x="110" y="610"/>
                  </a:lnTo>
                  <a:lnTo>
                    <a:pt x="113" y="607"/>
                  </a:lnTo>
                  <a:lnTo>
                    <a:pt x="115" y="604"/>
                  </a:lnTo>
                  <a:lnTo>
                    <a:pt x="129" y="591"/>
                  </a:lnTo>
                  <a:lnTo>
                    <a:pt x="149" y="571"/>
                  </a:lnTo>
                  <a:lnTo>
                    <a:pt x="159" y="558"/>
                  </a:lnTo>
                  <a:lnTo>
                    <a:pt x="166" y="546"/>
                  </a:lnTo>
                  <a:lnTo>
                    <a:pt x="170" y="539"/>
                  </a:lnTo>
                  <a:lnTo>
                    <a:pt x="172" y="532"/>
                  </a:lnTo>
                  <a:lnTo>
                    <a:pt x="174" y="526"/>
                  </a:lnTo>
                  <a:lnTo>
                    <a:pt x="174" y="519"/>
                  </a:lnTo>
                  <a:lnTo>
                    <a:pt x="174" y="498"/>
                  </a:lnTo>
                  <a:lnTo>
                    <a:pt x="172" y="479"/>
                  </a:lnTo>
                  <a:lnTo>
                    <a:pt x="170" y="460"/>
                  </a:lnTo>
                  <a:lnTo>
                    <a:pt x="168" y="441"/>
                  </a:lnTo>
                  <a:lnTo>
                    <a:pt x="165" y="423"/>
                  </a:lnTo>
                  <a:lnTo>
                    <a:pt x="163" y="404"/>
                  </a:lnTo>
                  <a:lnTo>
                    <a:pt x="161" y="384"/>
                  </a:lnTo>
                  <a:lnTo>
                    <a:pt x="161" y="364"/>
                  </a:lnTo>
                  <a:lnTo>
                    <a:pt x="152" y="364"/>
                  </a:lnTo>
                  <a:lnTo>
                    <a:pt x="142" y="363"/>
                  </a:lnTo>
                  <a:lnTo>
                    <a:pt x="132" y="361"/>
                  </a:lnTo>
                  <a:lnTo>
                    <a:pt x="122" y="358"/>
                  </a:lnTo>
                  <a:lnTo>
                    <a:pt x="102" y="350"/>
                  </a:lnTo>
                  <a:lnTo>
                    <a:pt x="81" y="341"/>
                  </a:lnTo>
                  <a:lnTo>
                    <a:pt x="42" y="323"/>
                  </a:lnTo>
                  <a:lnTo>
                    <a:pt x="15" y="30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181" name="Google Shape;1181;p59"/>
            <p:cNvSpPr/>
            <p:nvPr/>
          </p:nvSpPr>
          <p:spPr>
            <a:xfrm>
              <a:off x="4579048" y="4655958"/>
              <a:ext cx="285714" cy="291327"/>
            </a:xfrm>
            <a:custGeom>
              <a:avLst/>
              <a:gdLst/>
              <a:ahLst/>
              <a:cxnLst/>
              <a:rect l="l" t="t" r="r" b="b"/>
              <a:pathLst>
                <a:path w="545" h="549" extrusionOk="0">
                  <a:moveTo>
                    <a:pt x="13" y="420"/>
                  </a:moveTo>
                  <a:lnTo>
                    <a:pt x="21" y="424"/>
                  </a:lnTo>
                  <a:lnTo>
                    <a:pt x="30" y="428"/>
                  </a:lnTo>
                  <a:lnTo>
                    <a:pt x="40" y="431"/>
                  </a:lnTo>
                  <a:lnTo>
                    <a:pt x="46" y="432"/>
                  </a:lnTo>
                  <a:lnTo>
                    <a:pt x="46" y="454"/>
                  </a:lnTo>
                  <a:lnTo>
                    <a:pt x="46" y="472"/>
                  </a:lnTo>
                  <a:lnTo>
                    <a:pt x="46" y="491"/>
                  </a:lnTo>
                  <a:lnTo>
                    <a:pt x="46" y="512"/>
                  </a:lnTo>
                  <a:lnTo>
                    <a:pt x="47" y="518"/>
                  </a:lnTo>
                  <a:lnTo>
                    <a:pt x="47" y="523"/>
                  </a:lnTo>
                  <a:lnTo>
                    <a:pt x="48" y="527"/>
                  </a:lnTo>
                  <a:lnTo>
                    <a:pt x="51" y="531"/>
                  </a:lnTo>
                  <a:lnTo>
                    <a:pt x="53" y="534"/>
                  </a:lnTo>
                  <a:lnTo>
                    <a:pt x="55" y="537"/>
                  </a:lnTo>
                  <a:lnTo>
                    <a:pt x="57" y="540"/>
                  </a:lnTo>
                  <a:lnTo>
                    <a:pt x="61" y="542"/>
                  </a:lnTo>
                  <a:lnTo>
                    <a:pt x="68" y="545"/>
                  </a:lnTo>
                  <a:lnTo>
                    <a:pt x="77" y="547"/>
                  </a:lnTo>
                  <a:lnTo>
                    <a:pt x="88" y="548"/>
                  </a:lnTo>
                  <a:lnTo>
                    <a:pt x="100" y="549"/>
                  </a:lnTo>
                  <a:lnTo>
                    <a:pt x="104" y="548"/>
                  </a:lnTo>
                  <a:lnTo>
                    <a:pt x="109" y="548"/>
                  </a:lnTo>
                  <a:lnTo>
                    <a:pt x="113" y="546"/>
                  </a:lnTo>
                  <a:lnTo>
                    <a:pt x="117" y="544"/>
                  </a:lnTo>
                  <a:lnTo>
                    <a:pt x="123" y="539"/>
                  </a:lnTo>
                  <a:lnTo>
                    <a:pt x="130" y="533"/>
                  </a:lnTo>
                  <a:lnTo>
                    <a:pt x="134" y="525"/>
                  </a:lnTo>
                  <a:lnTo>
                    <a:pt x="138" y="516"/>
                  </a:lnTo>
                  <a:lnTo>
                    <a:pt x="143" y="507"/>
                  </a:lnTo>
                  <a:lnTo>
                    <a:pt x="146" y="496"/>
                  </a:lnTo>
                  <a:lnTo>
                    <a:pt x="151" y="487"/>
                  </a:lnTo>
                  <a:lnTo>
                    <a:pt x="154" y="477"/>
                  </a:lnTo>
                  <a:lnTo>
                    <a:pt x="158" y="469"/>
                  </a:lnTo>
                  <a:lnTo>
                    <a:pt x="164" y="461"/>
                  </a:lnTo>
                  <a:lnTo>
                    <a:pt x="169" y="454"/>
                  </a:lnTo>
                  <a:lnTo>
                    <a:pt x="176" y="448"/>
                  </a:lnTo>
                  <a:lnTo>
                    <a:pt x="179" y="446"/>
                  </a:lnTo>
                  <a:lnTo>
                    <a:pt x="183" y="445"/>
                  </a:lnTo>
                  <a:lnTo>
                    <a:pt x="188" y="444"/>
                  </a:lnTo>
                  <a:lnTo>
                    <a:pt x="193" y="444"/>
                  </a:lnTo>
                  <a:lnTo>
                    <a:pt x="201" y="444"/>
                  </a:lnTo>
                  <a:lnTo>
                    <a:pt x="209" y="445"/>
                  </a:lnTo>
                  <a:lnTo>
                    <a:pt x="215" y="446"/>
                  </a:lnTo>
                  <a:lnTo>
                    <a:pt x="222" y="448"/>
                  </a:lnTo>
                  <a:lnTo>
                    <a:pt x="232" y="453"/>
                  </a:lnTo>
                  <a:lnTo>
                    <a:pt x="242" y="457"/>
                  </a:lnTo>
                  <a:lnTo>
                    <a:pt x="252" y="461"/>
                  </a:lnTo>
                  <a:lnTo>
                    <a:pt x="261" y="465"/>
                  </a:lnTo>
                  <a:lnTo>
                    <a:pt x="267" y="467"/>
                  </a:lnTo>
                  <a:lnTo>
                    <a:pt x="272" y="468"/>
                  </a:lnTo>
                  <a:lnTo>
                    <a:pt x="279" y="469"/>
                  </a:lnTo>
                  <a:lnTo>
                    <a:pt x="286" y="469"/>
                  </a:lnTo>
                  <a:lnTo>
                    <a:pt x="297" y="469"/>
                  </a:lnTo>
                  <a:lnTo>
                    <a:pt x="305" y="468"/>
                  </a:lnTo>
                  <a:lnTo>
                    <a:pt x="313" y="466"/>
                  </a:lnTo>
                  <a:lnTo>
                    <a:pt x="319" y="464"/>
                  </a:lnTo>
                  <a:lnTo>
                    <a:pt x="324" y="461"/>
                  </a:lnTo>
                  <a:lnTo>
                    <a:pt x="328" y="457"/>
                  </a:lnTo>
                  <a:lnTo>
                    <a:pt x="332" y="453"/>
                  </a:lnTo>
                  <a:lnTo>
                    <a:pt x="335" y="447"/>
                  </a:lnTo>
                  <a:lnTo>
                    <a:pt x="345" y="422"/>
                  </a:lnTo>
                  <a:lnTo>
                    <a:pt x="359" y="388"/>
                  </a:lnTo>
                  <a:lnTo>
                    <a:pt x="365" y="380"/>
                  </a:lnTo>
                  <a:lnTo>
                    <a:pt x="373" y="372"/>
                  </a:lnTo>
                  <a:lnTo>
                    <a:pt x="382" y="363"/>
                  </a:lnTo>
                  <a:lnTo>
                    <a:pt x="393" y="353"/>
                  </a:lnTo>
                  <a:lnTo>
                    <a:pt x="418" y="333"/>
                  </a:lnTo>
                  <a:lnTo>
                    <a:pt x="447" y="314"/>
                  </a:lnTo>
                  <a:lnTo>
                    <a:pt x="476" y="296"/>
                  </a:lnTo>
                  <a:lnTo>
                    <a:pt x="503" y="278"/>
                  </a:lnTo>
                  <a:lnTo>
                    <a:pt x="527" y="264"/>
                  </a:lnTo>
                  <a:lnTo>
                    <a:pt x="545" y="253"/>
                  </a:lnTo>
                  <a:lnTo>
                    <a:pt x="538" y="235"/>
                  </a:lnTo>
                  <a:lnTo>
                    <a:pt x="528" y="232"/>
                  </a:lnTo>
                  <a:lnTo>
                    <a:pt x="518" y="229"/>
                  </a:lnTo>
                  <a:lnTo>
                    <a:pt x="511" y="223"/>
                  </a:lnTo>
                  <a:lnTo>
                    <a:pt x="503" y="218"/>
                  </a:lnTo>
                  <a:lnTo>
                    <a:pt x="496" y="212"/>
                  </a:lnTo>
                  <a:lnTo>
                    <a:pt x="491" y="206"/>
                  </a:lnTo>
                  <a:lnTo>
                    <a:pt x="485" y="199"/>
                  </a:lnTo>
                  <a:lnTo>
                    <a:pt x="480" y="191"/>
                  </a:lnTo>
                  <a:lnTo>
                    <a:pt x="470" y="175"/>
                  </a:lnTo>
                  <a:lnTo>
                    <a:pt x="460" y="157"/>
                  </a:lnTo>
                  <a:lnTo>
                    <a:pt x="454" y="149"/>
                  </a:lnTo>
                  <a:lnTo>
                    <a:pt x="447" y="141"/>
                  </a:lnTo>
                  <a:lnTo>
                    <a:pt x="440" y="132"/>
                  </a:lnTo>
                  <a:lnTo>
                    <a:pt x="432" y="124"/>
                  </a:lnTo>
                  <a:lnTo>
                    <a:pt x="404" y="101"/>
                  </a:lnTo>
                  <a:lnTo>
                    <a:pt x="377" y="76"/>
                  </a:lnTo>
                  <a:lnTo>
                    <a:pt x="370" y="69"/>
                  </a:lnTo>
                  <a:lnTo>
                    <a:pt x="365" y="62"/>
                  </a:lnTo>
                  <a:lnTo>
                    <a:pt x="359" y="53"/>
                  </a:lnTo>
                  <a:lnTo>
                    <a:pt x="355" y="44"/>
                  </a:lnTo>
                  <a:lnTo>
                    <a:pt x="350" y="35"/>
                  </a:lnTo>
                  <a:lnTo>
                    <a:pt x="348" y="24"/>
                  </a:lnTo>
                  <a:lnTo>
                    <a:pt x="346" y="13"/>
                  </a:lnTo>
                  <a:lnTo>
                    <a:pt x="346" y="0"/>
                  </a:lnTo>
                  <a:lnTo>
                    <a:pt x="319" y="0"/>
                  </a:lnTo>
                  <a:lnTo>
                    <a:pt x="293" y="0"/>
                  </a:lnTo>
                  <a:lnTo>
                    <a:pt x="268" y="1"/>
                  </a:lnTo>
                  <a:lnTo>
                    <a:pt x="244" y="2"/>
                  </a:lnTo>
                  <a:lnTo>
                    <a:pt x="221" y="6"/>
                  </a:lnTo>
                  <a:lnTo>
                    <a:pt x="198" y="9"/>
                  </a:lnTo>
                  <a:lnTo>
                    <a:pt x="176" y="13"/>
                  </a:lnTo>
                  <a:lnTo>
                    <a:pt x="153" y="19"/>
                  </a:lnTo>
                  <a:lnTo>
                    <a:pt x="123" y="21"/>
                  </a:lnTo>
                  <a:lnTo>
                    <a:pt x="95" y="22"/>
                  </a:lnTo>
                  <a:lnTo>
                    <a:pt x="84" y="23"/>
                  </a:lnTo>
                  <a:lnTo>
                    <a:pt x="75" y="25"/>
                  </a:lnTo>
                  <a:lnTo>
                    <a:pt x="71" y="27"/>
                  </a:lnTo>
                  <a:lnTo>
                    <a:pt x="68" y="30"/>
                  </a:lnTo>
                  <a:lnTo>
                    <a:pt x="67" y="33"/>
                  </a:lnTo>
                  <a:lnTo>
                    <a:pt x="67" y="38"/>
                  </a:lnTo>
                  <a:lnTo>
                    <a:pt x="67" y="44"/>
                  </a:lnTo>
                  <a:lnTo>
                    <a:pt x="69" y="50"/>
                  </a:lnTo>
                  <a:lnTo>
                    <a:pt x="73" y="56"/>
                  </a:lnTo>
                  <a:lnTo>
                    <a:pt x="77" y="63"/>
                  </a:lnTo>
                  <a:lnTo>
                    <a:pt x="80" y="68"/>
                  </a:lnTo>
                  <a:lnTo>
                    <a:pt x="84" y="74"/>
                  </a:lnTo>
                  <a:lnTo>
                    <a:pt x="86" y="80"/>
                  </a:lnTo>
                  <a:lnTo>
                    <a:pt x="87" y="87"/>
                  </a:lnTo>
                  <a:lnTo>
                    <a:pt x="86" y="107"/>
                  </a:lnTo>
                  <a:lnTo>
                    <a:pt x="82" y="129"/>
                  </a:lnTo>
                  <a:lnTo>
                    <a:pt x="78" y="150"/>
                  </a:lnTo>
                  <a:lnTo>
                    <a:pt x="74" y="171"/>
                  </a:lnTo>
                  <a:lnTo>
                    <a:pt x="68" y="193"/>
                  </a:lnTo>
                  <a:lnTo>
                    <a:pt x="64" y="214"/>
                  </a:lnTo>
                  <a:lnTo>
                    <a:pt x="62" y="237"/>
                  </a:lnTo>
                  <a:lnTo>
                    <a:pt x="61" y="259"/>
                  </a:lnTo>
                  <a:lnTo>
                    <a:pt x="54" y="261"/>
                  </a:lnTo>
                  <a:lnTo>
                    <a:pt x="47" y="263"/>
                  </a:lnTo>
                  <a:lnTo>
                    <a:pt x="42" y="266"/>
                  </a:lnTo>
                  <a:lnTo>
                    <a:pt x="36" y="269"/>
                  </a:lnTo>
                  <a:lnTo>
                    <a:pt x="26" y="277"/>
                  </a:lnTo>
                  <a:lnTo>
                    <a:pt x="18" y="287"/>
                  </a:lnTo>
                  <a:lnTo>
                    <a:pt x="10" y="297"/>
                  </a:lnTo>
                  <a:lnTo>
                    <a:pt x="5" y="307"/>
                  </a:lnTo>
                  <a:lnTo>
                    <a:pt x="1" y="317"/>
                  </a:lnTo>
                  <a:lnTo>
                    <a:pt x="0" y="327"/>
                  </a:lnTo>
                  <a:lnTo>
                    <a:pt x="1" y="339"/>
                  </a:lnTo>
                  <a:lnTo>
                    <a:pt x="3" y="349"/>
                  </a:lnTo>
                  <a:lnTo>
                    <a:pt x="6" y="358"/>
                  </a:lnTo>
                  <a:lnTo>
                    <a:pt x="8" y="367"/>
                  </a:lnTo>
                  <a:lnTo>
                    <a:pt x="9" y="376"/>
                  </a:lnTo>
                  <a:lnTo>
                    <a:pt x="9" y="386"/>
                  </a:lnTo>
                  <a:lnTo>
                    <a:pt x="8" y="391"/>
                  </a:lnTo>
                  <a:lnTo>
                    <a:pt x="6" y="397"/>
                  </a:lnTo>
                  <a:lnTo>
                    <a:pt x="3" y="402"/>
                  </a:lnTo>
                  <a:lnTo>
                    <a:pt x="0" y="408"/>
                  </a:lnTo>
                  <a:lnTo>
                    <a:pt x="13" y="42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182" name="Google Shape;1182;p59"/>
            <p:cNvSpPr/>
            <p:nvPr/>
          </p:nvSpPr>
          <p:spPr>
            <a:xfrm>
              <a:off x="5266665" y="4454767"/>
              <a:ext cx="236191" cy="441013"/>
            </a:xfrm>
            <a:custGeom>
              <a:avLst/>
              <a:gdLst/>
              <a:ahLst/>
              <a:cxnLst/>
              <a:rect l="l" t="t" r="r" b="b"/>
              <a:pathLst>
                <a:path w="452" h="832" extrusionOk="0">
                  <a:moveTo>
                    <a:pt x="93" y="264"/>
                  </a:moveTo>
                  <a:lnTo>
                    <a:pt x="103" y="263"/>
                  </a:lnTo>
                  <a:lnTo>
                    <a:pt x="112" y="261"/>
                  </a:lnTo>
                  <a:lnTo>
                    <a:pt x="120" y="257"/>
                  </a:lnTo>
                  <a:lnTo>
                    <a:pt x="129" y="252"/>
                  </a:lnTo>
                  <a:lnTo>
                    <a:pt x="138" y="248"/>
                  </a:lnTo>
                  <a:lnTo>
                    <a:pt x="147" y="244"/>
                  </a:lnTo>
                  <a:lnTo>
                    <a:pt x="157" y="241"/>
                  </a:lnTo>
                  <a:lnTo>
                    <a:pt x="165" y="240"/>
                  </a:lnTo>
                  <a:lnTo>
                    <a:pt x="175" y="239"/>
                  </a:lnTo>
                  <a:lnTo>
                    <a:pt x="184" y="236"/>
                  </a:lnTo>
                  <a:lnTo>
                    <a:pt x="192" y="232"/>
                  </a:lnTo>
                  <a:lnTo>
                    <a:pt x="199" y="227"/>
                  </a:lnTo>
                  <a:lnTo>
                    <a:pt x="206" y="222"/>
                  </a:lnTo>
                  <a:lnTo>
                    <a:pt x="215" y="217"/>
                  </a:lnTo>
                  <a:lnTo>
                    <a:pt x="222" y="213"/>
                  </a:lnTo>
                  <a:lnTo>
                    <a:pt x="232" y="209"/>
                  </a:lnTo>
                  <a:lnTo>
                    <a:pt x="232" y="200"/>
                  </a:lnTo>
                  <a:lnTo>
                    <a:pt x="232" y="191"/>
                  </a:lnTo>
                  <a:lnTo>
                    <a:pt x="232" y="184"/>
                  </a:lnTo>
                  <a:lnTo>
                    <a:pt x="232" y="179"/>
                  </a:lnTo>
                  <a:lnTo>
                    <a:pt x="248" y="179"/>
                  </a:lnTo>
                  <a:lnTo>
                    <a:pt x="259" y="179"/>
                  </a:lnTo>
                  <a:lnTo>
                    <a:pt x="265" y="178"/>
                  </a:lnTo>
                  <a:lnTo>
                    <a:pt x="271" y="177"/>
                  </a:lnTo>
                  <a:lnTo>
                    <a:pt x="276" y="175"/>
                  </a:lnTo>
                  <a:lnTo>
                    <a:pt x="282" y="173"/>
                  </a:lnTo>
                  <a:lnTo>
                    <a:pt x="287" y="170"/>
                  </a:lnTo>
                  <a:lnTo>
                    <a:pt x="293" y="166"/>
                  </a:lnTo>
                  <a:lnTo>
                    <a:pt x="298" y="162"/>
                  </a:lnTo>
                  <a:lnTo>
                    <a:pt x="303" y="157"/>
                  </a:lnTo>
                  <a:lnTo>
                    <a:pt x="311" y="145"/>
                  </a:lnTo>
                  <a:lnTo>
                    <a:pt x="320" y="133"/>
                  </a:lnTo>
                  <a:lnTo>
                    <a:pt x="329" y="120"/>
                  </a:lnTo>
                  <a:lnTo>
                    <a:pt x="336" y="106"/>
                  </a:lnTo>
                  <a:lnTo>
                    <a:pt x="350" y="75"/>
                  </a:lnTo>
                  <a:lnTo>
                    <a:pt x="361" y="46"/>
                  </a:lnTo>
                  <a:lnTo>
                    <a:pt x="371" y="20"/>
                  </a:lnTo>
                  <a:lnTo>
                    <a:pt x="378" y="0"/>
                  </a:lnTo>
                  <a:lnTo>
                    <a:pt x="379" y="7"/>
                  </a:lnTo>
                  <a:lnTo>
                    <a:pt x="383" y="13"/>
                  </a:lnTo>
                  <a:lnTo>
                    <a:pt x="385" y="19"/>
                  </a:lnTo>
                  <a:lnTo>
                    <a:pt x="389" y="25"/>
                  </a:lnTo>
                  <a:lnTo>
                    <a:pt x="397" y="36"/>
                  </a:lnTo>
                  <a:lnTo>
                    <a:pt x="407" y="47"/>
                  </a:lnTo>
                  <a:lnTo>
                    <a:pt x="430" y="65"/>
                  </a:lnTo>
                  <a:lnTo>
                    <a:pt x="452" y="80"/>
                  </a:lnTo>
                  <a:lnTo>
                    <a:pt x="448" y="85"/>
                  </a:lnTo>
                  <a:lnTo>
                    <a:pt x="444" y="91"/>
                  </a:lnTo>
                  <a:lnTo>
                    <a:pt x="442" y="96"/>
                  </a:lnTo>
                  <a:lnTo>
                    <a:pt x="440" y="103"/>
                  </a:lnTo>
                  <a:lnTo>
                    <a:pt x="440" y="114"/>
                  </a:lnTo>
                  <a:lnTo>
                    <a:pt x="442" y="125"/>
                  </a:lnTo>
                  <a:lnTo>
                    <a:pt x="444" y="138"/>
                  </a:lnTo>
                  <a:lnTo>
                    <a:pt x="448" y="151"/>
                  </a:lnTo>
                  <a:lnTo>
                    <a:pt x="451" y="168"/>
                  </a:lnTo>
                  <a:lnTo>
                    <a:pt x="452" y="185"/>
                  </a:lnTo>
                  <a:lnTo>
                    <a:pt x="451" y="192"/>
                  </a:lnTo>
                  <a:lnTo>
                    <a:pt x="450" y="199"/>
                  </a:lnTo>
                  <a:lnTo>
                    <a:pt x="448" y="206"/>
                  </a:lnTo>
                  <a:lnTo>
                    <a:pt x="444" y="213"/>
                  </a:lnTo>
                  <a:lnTo>
                    <a:pt x="437" y="224"/>
                  </a:lnTo>
                  <a:lnTo>
                    <a:pt x="428" y="234"/>
                  </a:lnTo>
                  <a:lnTo>
                    <a:pt x="420" y="244"/>
                  </a:lnTo>
                  <a:lnTo>
                    <a:pt x="412" y="255"/>
                  </a:lnTo>
                  <a:lnTo>
                    <a:pt x="409" y="261"/>
                  </a:lnTo>
                  <a:lnTo>
                    <a:pt x="407" y="269"/>
                  </a:lnTo>
                  <a:lnTo>
                    <a:pt x="406" y="276"/>
                  </a:lnTo>
                  <a:lnTo>
                    <a:pt x="405" y="283"/>
                  </a:lnTo>
                  <a:lnTo>
                    <a:pt x="402" y="289"/>
                  </a:lnTo>
                  <a:lnTo>
                    <a:pt x="397" y="302"/>
                  </a:lnTo>
                  <a:lnTo>
                    <a:pt x="393" y="308"/>
                  </a:lnTo>
                  <a:lnTo>
                    <a:pt x="388" y="314"/>
                  </a:lnTo>
                  <a:lnTo>
                    <a:pt x="386" y="316"/>
                  </a:lnTo>
                  <a:lnTo>
                    <a:pt x="383" y="318"/>
                  </a:lnTo>
                  <a:lnTo>
                    <a:pt x="381" y="319"/>
                  </a:lnTo>
                  <a:lnTo>
                    <a:pt x="378" y="320"/>
                  </a:lnTo>
                  <a:lnTo>
                    <a:pt x="377" y="332"/>
                  </a:lnTo>
                  <a:lnTo>
                    <a:pt x="376" y="343"/>
                  </a:lnTo>
                  <a:lnTo>
                    <a:pt x="373" y="354"/>
                  </a:lnTo>
                  <a:lnTo>
                    <a:pt x="368" y="364"/>
                  </a:lnTo>
                  <a:lnTo>
                    <a:pt x="360" y="386"/>
                  </a:lnTo>
                  <a:lnTo>
                    <a:pt x="349" y="406"/>
                  </a:lnTo>
                  <a:lnTo>
                    <a:pt x="338" y="427"/>
                  </a:lnTo>
                  <a:lnTo>
                    <a:pt x="328" y="449"/>
                  </a:lnTo>
                  <a:lnTo>
                    <a:pt x="325" y="459"/>
                  </a:lnTo>
                  <a:lnTo>
                    <a:pt x="321" y="470"/>
                  </a:lnTo>
                  <a:lnTo>
                    <a:pt x="319" y="481"/>
                  </a:lnTo>
                  <a:lnTo>
                    <a:pt x="319" y="493"/>
                  </a:lnTo>
                  <a:lnTo>
                    <a:pt x="318" y="500"/>
                  </a:lnTo>
                  <a:lnTo>
                    <a:pt x="316" y="509"/>
                  </a:lnTo>
                  <a:lnTo>
                    <a:pt x="314" y="520"/>
                  </a:lnTo>
                  <a:lnTo>
                    <a:pt x="310" y="531"/>
                  </a:lnTo>
                  <a:lnTo>
                    <a:pt x="300" y="559"/>
                  </a:lnTo>
                  <a:lnTo>
                    <a:pt x="288" y="587"/>
                  </a:lnTo>
                  <a:lnTo>
                    <a:pt x="281" y="602"/>
                  </a:lnTo>
                  <a:lnTo>
                    <a:pt x="274" y="615"/>
                  </a:lnTo>
                  <a:lnTo>
                    <a:pt x="266" y="627"/>
                  </a:lnTo>
                  <a:lnTo>
                    <a:pt x="260" y="637"/>
                  </a:lnTo>
                  <a:lnTo>
                    <a:pt x="252" y="646"/>
                  </a:lnTo>
                  <a:lnTo>
                    <a:pt x="245" y="653"/>
                  </a:lnTo>
                  <a:lnTo>
                    <a:pt x="242" y="655"/>
                  </a:lnTo>
                  <a:lnTo>
                    <a:pt x="239" y="658"/>
                  </a:lnTo>
                  <a:lnTo>
                    <a:pt x="236" y="659"/>
                  </a:lnTo>
                  <a:lnTo>
                    <a:pt x="232" y="660"/>
                  </a:lnTo>
                  <a:lnTo>
                    <a:pt x="231" y="678"/>
                  </a:lnTo>
                  <a:lnTo>
                    <a:pt x="230" y="696"/>
                  </a:lnTo>
                  <a:lnTo>
                    <a:pt x="228" y="714"/>
                  </a:lnTo>
                  <a:lnTo>
                    <a:pt x="225" y="730"/>
                  </a:lnTo>
                  <a:lnTo>
                    <a:pt x="220" y="745"/>
                  </a:lnTo>
                  <a:lnTo>
                    <a:pt x="215" y="759"/>
                  </a:lnTo>
                  <a:lnTo>
                    <a:pt x="207" y="773"/>
                  </a:lnTo>
                  <a:lnTo>
                    <a:pt x="199" y="785"/>
                  </a:lnTo>
                  <a:lnTo>
                    <a:pt x="191" y="795"/>
                  </a:lnTo>
                  <a:lnTo>
                    <a:pt x="181" y="805"/>
                  </a:lnTo>
                  <a:lnTo>
                    <a:pt x="169" y="812"/>
                  </a:lnTo>
                  <a:lnTo>
                    <a:pt x="157" y="819"/>
                  </a:lnTo>
                  <a:lnTo>
                    <a:pt x="142" y="825"/>
                  </a:lnTo>
                  <a:lnTo>
                    <a:pt x="127" y="829"/>
                  </a:lnTo>
                  <a:lnTo>
                    <a:pt x="110" y="831"/>
                  </a:lnTo>
                  <a:lnTo>
                    <a:pt x="93" y="832"/>
                  </a:lnTo>
                  <a:lnTo>
                    <a:pt x="86" y="831"/>
                  </a:lnTo>
                  <a:lnTo>
                    <a:pt x="80" y="827"/>
                  </a:lnTo>
                  <a:lnTo>
                    <a:pt x="77" y="825"/>
                  </a:lnTo>
                  <a:lnTo>
                    <a:pt x="75" y="821"/>
                  </a:lnTo>
                  <a:lnTo>
                    <a:pt x="73" y="817"/>
                  </a:lnTo>
                  <a:lnTo>
                    <a:pt x="73" y="813"/>
                  </a:lnTo>
                  <a:lnTo>
                    <a:pt x="61" y="812"/>
                  </a:lnTo>
                  <a:lnTo>
                    <a:pt x="50" y="810"/>
                  </a:lnTo>
                  <a:lnTo>
                    <a:pt x="41" y="807"/>
                  </a:lnTo>
                  <a:lnTo>
                    <a:pt x="34" y="803"/>
                  </a:lnTo>
                  <a:lnTo>
                    <a:pt x="26" y="798"/>
                  </a:lnTo>
                  <a:lnTo>
                    <a:pt x="20" y="791"/>
                  </a:lnTo>
                  <a:lnTo>
                    <a:pt x="15" y="785"/>
                  </a:lnTo>
                  <a:lnTo>
                    <a:pt x="12" y="777"/>
                  </a:lnTo>
                  <a:lnTo>
                    <a:pt x="8" y="769"/>
                  </a:lnTo>
                  <a:lnTo>
                    <a:pt x="5" y="760"/>
                  </a:lnTo>
                  <a:lnTo>
                    <a:pt x="3" y="752"/>
                  </a:lnTo>
                  <a:lnTo>
                    <a:pt x="2" y="743"/>
                  </a:lnTo>
                  <a:lnTo>
                    <a:pt x="0" y="726"/>
                  </a:lnTo>
                  <a:lnTo>
                    <a:pt x="0" y="708"/>
                  </a:lnTo>
                  <a:lnTo>
                    <a:pt x="1" y="702"/>
                  </a:lnTo>
                  <a:lnTo>
                    <a:pt x="2" y="697"/>
                  </a:lnTo>
                  <a:lnTo>
                    <a:pt x="4" y="694"/>
                  </a:lnTo>
                  <a:lnTo>
                    <a:pt x="7" y="691"/>
                  </a:lnTo>
                  <a:lnTo>
                    <a:pt x="14" y="685"/>
                  </a:lnTo>
                  <a:lnTo>
                    <a:pt x="19" y="678"/>
                  </a:lnTo>
                  <a:lnTo>
                    <a:pt x="17" y="677"/>
                  </a:lnTo>
                  <a:lnTo>
                    <a:pt x="14" y="675"/>
                  </a:lnTo>
                  <a:lnTo>
                    <a:pt x="11" y="672"/>
                  </a:lnTo>
                  <a:lnTo>
                    <a:pt x="7" y="668"/>
                  </a:lnTo>
                  <a:lnTo>
                    <a:pt x="2" y="660"/>
                  </a:lnTo>
                  <a:lnTo>
                    <a:pt x="0" y="652"/>
                  </a:lnTo>
                  <a:lnTo>
                    <a:pt x="1" y="642"/>
                  </a:lnTo>
                  <a:lnTo>
                    <a:pt x="3" y="635"/>
                  </a:lnTo>
                  <a:lnTo>
                    <a:pt x="5" y="628"/>
                  </a:lnTo>
                  <a:lnTo>
                    <a:pt x="7" y="622"/>
                  </a:lnTo>
                  <a:lnTo>
                    <a:pt x="8" y="616"/>
                  </a:lnTo>
                  <a:lnTo>
                    <a:pt x="8" y="610"/>
                  </a:lnTo>
                  <a:lnTo>
                    <a:pt x="5" y="602"/>
                  </a:lnTo>
                  <a:lnTo>
                    <a:pt x="0" y="591"/>
                  </a:lnTo>
                  <a:lnTo>
                    <a:pt x="5" y="591"/>
                  </a:lnTo>
                  <a:lnTo>
                    <a:pt x="9" y="590"/>
                  </a:lnTo>
                  <a:lnTo>
                    <a:pt x="14" y="589"/>
                  </a:lnTo>
                  <a:lnTo>
                    <a:pt x="18" y="587"/>
                  </a:lnTo>
                  <a:lnTo>
                    <a:pt x="27" y="582"/>
                  </a:lnTo>
                  <a:lnTo>
                    <a:pt x="36" y="575"/>
                  </a:lnTo>
                  <a:lnTo>
                    <a:pt x="43" y="568"/>
                  </a:lnTo>
                  <a:lnTo>
                    <a:pt x="50" y="559"/>
                  </a:lnTo>
                  <a:lnTo>
                    <a:pt x="57" y="549"/>
                  </a:lnTo>
                  <a:lnTo>
                    <a:pt x="63" y="538"/>
                  </a:lnTo>
                  <a:lnTo>
                    <a:pt x="68" y="527"/>
                  </a:lnTo>
                  <a:lnTo>
                    <a:pt x="73" y="516"/>
                  </a:lnTo>
                  <a:lnTo>
                    <a:pt x="76" y="506"/>
                  </a:lnTo>
                  <a:lnTo>
                    <a:pt x="80" y="496"/>
                  </a:lnTo>
                  <a:lnTo>
                    <a:pt x="84" y="476"/>
                  </a:lnTo>
                  <a:lnTo>
                    <a:pt x="86" y="462"/>
                  </a:lnTo>
                  <a:lnTo>
                    <a:pt x="85" y="453"/>
                  </a:lnTo>
                  <a:lnTo>
                    <a:pt x="84" y="445"/>
                  </a:lnTo>
                  <a:lnTo>
                    <a:pt x="83" y="438"/>
                  </a:lnTo>
                  <a:lnTo>
                    <a:pt x="81" y="430"/>
                  </a:lnTo>
                  <a:lnTo>
                    <a:pt x="75" y="419"/>
                  </a:lnTo>
                  <a:lnTo>
                    <a:pt x="70" y="408"/>
                  </a:lnTo>
                  <a:lnTo>
                    <a:pt x="63" y="398"/>
                  </a:lnTo>
                  <a:lnTo>
                    <a:pt x="58" y="388"/>
                  </a:lnTo>
                  <a:lnTo>
                    <a:pt x="56" y="382"/>
                  </a:lnTo>
                  <a:lnTo>
                    <a:pt x="54" y="376"/>
                  </a:lnTo>
                  <a:lnTo>
                    <a:pt x="53" y="370"/>
                  </a:lnTo>
                  <a:lnTo>
                    <a:pt x="53" y="363"/>
                  </a:lnTo>
                  <a:lnTo>
                    <a:pt x="93" y="264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183" name="Google Shape;1183;p59"/>
            <p:cNvSpPr/>
            <p:nvPr/>
          </p:nvSpPr>
          <p:spPr>
            <a:xfrm>
              <a:off x="4878095" y="4148955"/>
              <a:ext cx="43810" cy="67601"/>
            </a:xfrm>
            <a:custGeom>
              <a:avLst/>
              <a:gdLst/>
              <a:ahLst/>
              <a:cxnLst/>
              <a:rect l="l" t="t" r="r" b="b"/>
              <a:pathLst>
                <a:path w="80" h="126" extrusionOk="0">
                  <a:moveTo>
                    <a:pt x="80" y="2"/>
                  </a:moveTo>
                  <a:lnTo>
                    <a:pt x="80" y="101"/>
                  </a:lnTo>
                  <a:lnTo>
                    <a:pt x="78" y="104"/>
                  </a:lnTo>
                  <a:lnTo>
                    <a:pt x="75" y="107"/>
                  </a:lnTo>
                  <a:lnTo>
                    <a:pt x="70" y="109"/>
                  </a:lnTo>
                  <a:lnTo>
                    <a:pt x="67" y="111"/>
                  </a:lnTo>
                  <a:lnTo>
                    <a:pt x="58" y="114"/>
                  </a:lnTo>
                  <a:lnTo>
                    <a:pt x="48" y="116"/>
                  </a:lnTo>
                  <a:lnTo>
                    <a:pt x="36" y="117"/>
                  </a:lnTo>
                  <a:lnTo>
                    <a:pt x="25" y="119"/>
                  </a:lnTo>
                  <a:lnTo>
                    <a:pt x="13" y="123"/>
                  </a:lnTo>
                  <a:lnTo>
                    <a:pt x="0" y="126"/>
                  </a:lnTo>
                  <a:lnTo>
                    <a:pt x="7" y="40"/>
                  </a:lnTo>
                  <a:lnTo>
                    <a:pt x="23" y="27"/>
                  </a:lnTo>
                  <a:lnTo>
                    <a:pt x="41" y="12"/>
                  </a:lnTo>
                  <a:lnTo>
                    <a:pt x="51" y="5"/>
                  </a:lnTo>
                  <a:lnTo>
                    <a:pt x="60" y="1"/>
                  </a:lnTo>
                  <a:lnTo>
                    <a:pt x="65" y="0"/>
                  </a:lnTo>
                  <a:lnTo>
                    <a:pt x="70" y="0"/>
                  </a:lnTo>
                  <a:lnTo>
                    <a:pt x="75" y="1"/>
                  </a:lnTo>
                  <a:lnTo>
                    <a:pt x="80" y="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184" name="Google Shape;1184;p59"/>
            <p:cNvSpPr/>
            <p:nvPr/>
          </p:nvSpPr>
          <p:spPr>
            <a:xfrm>
              <a:off x="4864761" y="4108717"/>
              <a:ext cx="66666" cy="61162"/>
            </a:xfrm>
            <a:custGeom>
              <a:avLst/>
              <a:gdLst/>
              <a:ahLst/>
              <a:cxnLst/>
              <a:rect l="l" t="t" r="r" b="b"/>
              <a:pathLst>
                <a:path w="124" h="117" extrusionOk="0">
                  <a:moveTo>
                    <a:pt x="113" y="0"/>
                  </a:moveTo>
                  <a:lnTo>
                    <a:pt x="116" y="15"/>
                  </a:lnTo>
                  <a:lnTo>
                    <a:pt x="122" y="35"/>
                  </a:lnTo>
                  <a:lnTo>
                    <a:pt x="124" y="45"/>
                  </a:lnTo>
                  <a:lnTo>
                    <a:pt x="124" y="54"/>
                  </a:lnTo>
                  <a:lnTo>
                    <a:pt x="124" y="59"/>
                  </a:lnTo>
                  <a:lnTo>
                    <a:pt x="123" y="64"/>
                  </a:lnTo>
                  <a:lnTo>
                    <a:pt x="122" y="69"/>
                  </a:lnTo>
                  <a:lnTo>
                    <a:pt x="119" y="73"/>
                  </a:lnTo>
                  <a:lnTo>
                    <a:pt x="114" y="72"/>
                  </a:lnTo>
                  <a:lnTo>
                    <a:pt x="108" y="71"/>
                  </a:lnTo>
                  <a:lnTo>
                    <a:pt x="103" y="72"/>
                  </a:lnTo>
                  <a:lnTo>
                    <a:pt x="96" y="73"/>
                  </a:lnTo>
                  <a:lnTo>
                    <a:pt x="83" y="78"/>
                  </a:lnTo>
                  <a:lnTo>
                    <a:pt x="71" y="85"/>
                  </a:lnTo>
                  <a:lnTo>
                    <a:pt x="46" y="103"/>
                  </a:lnTo>
                  <a:lnTo>
                    <a:pt x="26" y="117"/>
                  </a:lnTo>
                  <a:lnTo>
                    <a:pt x="23" y="112"/>
                  </a:lnTo>
                  <a:lnTo>
                    <a:pt x="13" y="101"/>
                  </a:lnTo>
                  <a:lnTo>
                    <a:pt x="4" y="89"/>
                  </a:lnTo>
                  <a:lnTo>
                    <a:pt x="0" y="79"/>
                  </a:lnTo>
                  <a:lnTo>
                    <a:pt x="1" y="76"/>
                  </a:lnTo>
                  <a:lnTo>
                    <a:pt x="2" y="72"/>
                  </a:lnTo>
                  <a:lnTo>
                    <a:pt x="5" y="67"/>
                  </a:lnTo>
                  <a:lnTo>
                    <a:pt x="9" y="62"/>
                  </a:lnTo>
                  <a:lnTo>
                    <a:pt x="17" y="52"/>
                  </a:lnTo>
                  <a:lnTo>
                    <a:pt x="27" y="42"/>
                  </a:lnTo>
                  <a:lnTo>
                    <a:pt x="48" y="22"/>
                  </a:lnTo>
                  <a:lnTo>
                    <a:pt x="60" y="12"/>
                  </a:lnTo>
                  <a:lnTo>
                    <a:pt x="73" y="12"/>
                  </a:lnTo>
                  <a:lnTo>
                    <a:pt x="86" y="12"/>
                  </a:lnTo>
                  <a:lnTo>
                    <a:pt x="100" y="6"/>
                  </a:lnTo>
                  <a:lnTo>
                    <a:pt x="113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185" name="Google Shape;1185;p59"/>
            <p:cNvSpPr/>
            <p:nvPr/>
          </p:nvSpPr>
          <p:spPr>
            <a:xfrm>
              <a:off x="5236189" y="2790505"/>
              <a:ext cx="603810" cy="479642"/>
            </a:xfrm>
            <a:custGeom>
              <a:avLst/>
              <a:gdLst/>
              <a:ahLst/>
              <a:cxnLst/>
              <a:rect l="l" t="t" r="r" b="b"/>
              <a:pathLst>
                <a:path w="1156" h="900" extrusionOk="0">
                  <a:moveTo>
                    <a:pt x="963" y="271"/>
                  </a:moveTo>
                  <a:lnTo>
                    <a:pt x="954" y="252"/>
                  </a:lnTo>
                  <a:lnTo>
                    <a:pt x="948" y="234"/>
                  </a:lnTo>
                  <a:lnTo>
                    <a:pt x="941" y="213"/>
                  </a:lnTo>
                  <a:lnTo>
                    <a:pt x="937" y="191"/>
                  </a:lnTo>
                  <a:lnTo>
                    <a:pt x="928" y="191"/>
                  </a:lnTo>
                  <a:lnTo>
                    <a:pt x="920" y="190"/>
                  </a:lnTo>
                  <a:lnTo>
                    <a:pt x="913" y="189"/>
                  </a:lnTo>
                  <a:lnTo>
                    <a:pt x="906" y="187"/>
                  </a:lnTo>
                  <a:lnTo>
                    <a:pt x="893" y="183"/>
                  </a:lnTo>
                  <a:lnTo>
                    <a:pt x="881" y="177"/>
                  </a:lnTo>
                  <a:lnTo>
                    <a:pt x="859" y="162"/>
                  </a:lnTo>
                  <a:lnTo>
                    <a:pt x="839" y="145"/>
                  </a:lnTo>
                  <a:lnTo>
                    <a:pt x="828" y="137"/>
                  </a:lnTo>
                  <a:lnTo>
                    <a:pt x="816" y="129"/>
                  </a:lnTo>
                  <a:lnTo>
                    <a:pt x="803" y="122"/>
                  </a:lnTo>
                  <a:lnTo>
                    <a:pt x="789" y="116"/>
                  </a:lnTo>
                  <a:lnTo>
                    <a:pt x="773" y="111"/>
                  </a:lnTo>
                  <a:lnTo>
                    <a:pt x="755" y="106"/>
                  </a:lnTo>
                  <a:lnTo>
                    <a:pt x="745" y="105"/>
                  </a:lnTo>
                  <a:lnTo>
                    <a:pt x="734" y="104"/>
                  </a:lnTo>
                  <a:lnTo>
                    <a:pt x="723" y="104"/>
                  </a:lnTo>
                  <a:lnTo>
                    <a:pt x="711" y="104"/>
                  </a:lnTo>
                  <a:lnTo>
                    <a:pt x="617" y="104"/>
                  </a:lnTo>
                  <a:lnTo>
                    <a:pt x="609" y="113"/>
                  </a:lnTo>
                  <a:lnTo>
                    <a:pt x="587" y="129"/>
                  </a:lnTo>
                  <a:lnTo>
                    <a:pt x="576" y="138"/>
                  </a:lnTo>
                  <a:lnTo>
                    <a:pt x="565" y="146"/>
                  </a:lnTo>
                  <a:lnTo>
                    <a:pt x="556" y="152"/>
                  </a:lnTo>
                  <a:lnTo>
                    <a:pt x="551" y="154"/>
                  </a:lnTo>
                  <a:lnTo>
                    <a:pt x="542" y="155"/>
                  </a:lnTo>
                  <a:lnTo>
                    <a:pt x="532" y="157"/>
                  </a:lnTo>
                  <a:lnTo>
                    <a:pt x="522" y="159"/>
                  </a:lnTo>
                  <a:lnTo>
                    <a:pt x="512" y="160"/>
                  </a:lnTo>
                  <a:lnTo>
                    <a:pt x="518" y="173"/>
                  </a:lnTo>
                  <a:lnTo>
                    <a:pt x="504" y="179"/>
                  </a:lnTo>
                  <a:lnTo>
                    <a:pt x="490" y="184"/>
                  </a:lnTo>
                  <a:lnTo>
                    <a:pt x="478" y="188"/>
                  </a:lnTo>
                  <a:lnTo>
                    <a:pt x="465" y="192"/>
                  </a:lnTo>
                  <a:lnTo>
                    <a:pt x="453" y="194"/>
                  </a:lnTo>
                  <a:lnTo>
                    <a:pt x="439" y="196"/>
                  </a:lnTo>
                  <a:lnTo>
                    <a:pt x="426" y="197"/>
                  </a:lnTo>
                  <a:lnTo>
                    <a:pt x="412" y="197"/>
                  </a:lnTo>
                  <a:lnTo>
                    <a:pt x="405" y="198"/>
                  </a:lnTo>
                  <a:lnTo>
                    <a:pt x="398" y="199"/>
                  </a:lnTo>
                  <a:lnTo>
                    <a:pt x="393" y="200"/>
                  </a:lnTo>
                  <a:lnTo>
                    <a:pt x="389" y="200"/>
                  </a:lnTo>
                  <a:lnTo>
                    <a:pt x="383" y="199"/>
                  </a:lnTo>
                  <a:lnTo>
                    <a:pt x="379" y="197"/>
                  </a:lnTo>
                  <a:lnTo>
                    <a:pt x="371" y="194"/>
                  </a:lnTo>
                  <a:lnTo>
                    <a:pt x="367" y="190"/>
                  </a:lnTo>
                  <a:lnTo>
                    <a:pt x="363" y="184"/>
                  </a:lnTo>
                  <a:lnTo>
                    <a:pt x="358" y="179"/>
                  </a:lnTo>
                  <a:lnTo>
                    <a:pt x="355" y="173"/>
                  </a:lnTo>
                  <a:lnTo>
                    <a:pt x="351" y="168"/>
                  </a:lnTo>
                  <a:lnTo>
                    <a:pt x="345" y="163"/>
                  </a:lnTo>
                  <a:lnTo>
                    <a:pt x="338" y="160"/>
                  </a:lnTo>
                  <a:lnTo>
                    <a:pt x="316" y="153"/>
                  </a:lnTo>
                  <a:lnTo>
                    <a:pt x="280" y="142"/>
                  </a:lnTo>
                  <a:lnTo>
                    <a:pt x="260" y="136"/>
                  </a:lnTo>
                  <a:lnTo>
                    <a:pt x="244" y="128"/>
                  </a:lnTo>
                  <a:lnTo>
                    <a:pt x="237" y="124"/>
                  </a:lnTo>
                  <a:lnTo>
                    <a:pt x="232" y="120"/>
                  </a:lnTo>
                  <a:lnTo>
                    <a:pt x="228" y="116"/>
                  </a:lnTo>
                  <a:lnTo>
                    <a:pt x="225" y="111"/>
                  </a:lnTo>
                  <a:lnTo>
                    <a:pt x="228" y="86"/>
                  </a:lnTo>
                  <a:lnTo>
                    <a:pt x="228" y="65"/>
                  </a:lnTo>
                  <a:lnTo>
                    <a:pt x="228" y="56"/>
                  </a:lnTo>
                  <a:lnTo>
                    <a:pt x="226" y="46"/>
                  </a:lnTo>
                  <a:lnTo>
                    <a:pt x="224" y="37"/>
                  </a:lnTo>
                  <a:lnTo>
                    <a:pt x="222" y="30"/>
                  </a:lnTo>
                  <a:lnTo>
                    <a:pt x="220" y="23"/>
                  </a:lnTo>
                  <a:lnTo>
                    <a:pt x="217" y="17"/>
                  </a:lnTo>
                  <a:lnTo>
                    <a:pt x="212" y="12"/>
                  </a:lnTo>
                  <a:lnTo>
                    <a:pt x="207" y="8"/>
                  </a:lnTo>
                  <a:lnTo>
                    <a:pt x="201" y="5"/>
                  </a:lnTo>
                  <a:lnTo>
                    <a:pt x="195" y="2"/>
                  </a:lnTo>
                  <a:lnTo>
                    <a:pt x="188" y="1"/>
                  </a:lnTo>
                  <a:lnTo>
                    <a:pt x="179" y="0"/>
                  </a:lnTo>
                  <a:lnTo>
                    <a:pt x="174" y="1"/>
                  </a:lnTo>
                  <a:lnTo>
                    <a:pt x="168" y="3"/>
                  </a:lnTo>
                  <a:lnTo>
                    <a:pt x="164" y="7"/>
                  </a:lnTo>
                  <a:lnTo>
                    <a:pt x="161" y="11"/>
                  </a:lnTo>
                  <a:lnTo>
                    <a:pt x="155" y="21"/>
                  </a:lnTo>
                  <a:lnTo>
                    <a:pt x="151" y="34"/>
                  </a:lnTo>
                  <a:lnTo>
                    <a:pt x="147" y="46"/>
                  </a:lnTo>
                  <a:lnTo>
                    <a:pt x="144" y="57"/>
                  </a:lnTo>
                  <a:lnTo>
                    <a:pt x="142" y="62"/>
                  </a:lnTo>
                  <a:lnTo>
                    <a:pt x="139" y="65"/>
                  </a:lnTo>
                  <a:lnTo>
                    <a:pt x="136" y="67"/>
                  </a:lnTo>
                  <a:lnTo>
                    <a:pt x="133" y="68"/>
                  </a:lnTo>
                  <a:lnTo>
                    <a:pt x="125" y="68"/>
                  </a:lnTo>
                  <a:lnTo>
                    <a:pt x="118" y="66"/>
                  </a:lnTo>
                  <a:lnTo>
                    <a:pt x="109" y="64"/>
                  </a:lnTo>
                  <a:lnTo>
                    <a:pt x="100" y="62"/>
                  </a:lnTo>
                  <a:lnTo>
                    <a:pt x="79" y="54"/>
                  </a:lnTo>
                  <a:lnTo>
                    <a:pt x="58" y="46"/>
                  </a:lnTo>
                  <a:lnTo>
                    <a:pt x="39" y="38"/>
                  </a:lnTo>
                  <a:lnTo>
                    <a:pt x="21" y="29"/>
                  </a:lnTo>
                  <a:lnTo>
                    <a:pt x="15" y="24"/>
                  </a:lnTo>
                  <a:lnTo>
                    <a:pt x="8" y="20"/>
                  </a:lnTo>
                  <a:lnTo>
                    <a:pt x="4" y="16"/>
                  </a:lnTo>
                  <a:lnTo>
                    <a:pt x="0" y="12"/>
                  </a:lnTo>
                  <a:lnTo>
                    <a:pt x="0" y="25"/>
                  </a:lnTo>
                  <a:lnTo>
                    <a:pt x="0" y="37"/>
                  </a:lnTo>
                  <a:lnTo>
                    <a:pt x="0" y="49"/>
                  </a:lnTo>
                  <a:lnTo>
                    <a:pt x="1" y="62"/>
                  </a:lnTo>
                  <a:lnTo>
                    <a:pt x="5" y="72"/>
                  </a:lnTo>
                  <a:lnTo>
                    <a:pt x="7" y="81"/>
                  </a:lnTo>
                  <a:lnTo>
                    <a:pt x="15" y="96"/>
                  </a:lnTo>
                  <a:lnTo>
                    <a:pt x="24" y="111"/>
                  </a:lnTo>
                  <a:lnTo>
                    <a:pt x="33" y="124"/>
                  </a:lnTo>
                  <a:lnTo>
                    <a:pt x="42" y="138"/>
                  </a:lnTo>
                  <a:lnTo>
                    <a:pt x="45" y="146"/>
                  </a:lnTo>
                  <a:lnTo>
                    <a:pt x="49" y="156"/>
                  </a:lnTo>
                  <a:lnTo>
                    <a:pt x="52" y="167"/>
                  </a:lnTo>
                  <a:lnTo>
                    <a:pt x="53" y="179"/>
                  </a:lnTo>
                  <a:lnTo>
                    <a:pt x="60" y="179"/>
                  </a:lnTo>
                  <a:lnTo>
                    <a:pt x="64" y="190"/>
                  </a:lnTo>
                  <a:lnTo>
                    <a:pt x="73" y="205"/>
                  </a:lnTo>
                  <a:lnTo>
                    <a:pt x="83" y="223"/>
                  </a:lnTo>
                  <a:lnTo>
                    <a:pt x="96" y="241"/>
                  </a:lnTo>
                  <a:lnTo>
                    <a:pt x="109" y="258"/>
                  </a:lnTo>
                  <a:lnTo>
                    <a:pt x="122" y="273"/>
                  </a:lnTo>
                  <a:lnTo>
                    <a:pt x="129" y="280"/>
                  </a:lnTo>
                  <a:lnTo>
                    <a:pt x="135" y="284"/>
                  </a:lnTo>
                  <a:lnTo>
                    <a:pt x="141" y="288"/>
                  </a:lnTo>
                  <a:lnTo>
                    <a:pt x="146" y="290"/>
                  </a:lnTo>
                  <a:lnTo>
                    <a:pt x="139" y="296"/>
                  </a:lnTo>
                  <a:lnTo>
                    <a:pt x="130" y="304"/>
                  </a:lnTo>
                  <a:lnTo>
                    <a:pt x="127" y="310"/>
                  </a:lnTo>
                  <a:lnTo>
                    <a:pt x="122" y="316"/>
                  </a:lnTo>
                  <a:lnTo>
                    <a:pt x="120" y="324"/>
                  </a:lnTo>
                  <a:lnTo>
                    <a:pt x="120" y="332"/>
                  </a:lnTo>
                  <a:lnTo>
                    <a:pt x="120" y="341"/>
                  </a:lnTo>
                  <a:lnTo>
                    <a:pt x="123" y="350"/>
                  </a:lnTo>
                  <a:lnTo>
                    <a:pt x="128" y="360"/>
                  </a:lnTo>
                  <a:lnTo>
                    <a:pt x="133" y="370"/>
                  </a:lnTo>
                  <a:lnTo>
                    <a:pt x="140" y="380"/>
                  </a:lnTo>
                  <a:lnTo>
                    <a:pt x="147" y="391"/>
                  </a:lnTo>
                  <a:lnTo>
                    <a:pt x="157" y="401"/>
                  </a:lnTo>
                  <a:lnTo>
                    <a:pt x="167" y="410"/>
                  </a:lnTo>
                  <a:lnTo>
                    <a:pt x="177" y="420"/>
                  </a:lnTo>
                  <a:lnTo>
                    <a:pt x="188" y="428"/>
                  </a:lnTo>
                  <a:lnTo>
                    <a:pt x="200" y="436"/>
                  </a:lnTo>
                  <a:lnTo>
                    <a:pt x="212" y="442"/>
                  </a:lnTo>
                  <a:lnTo>
                    <a:pt x="224" y="449"/>
                  </a:lnTo>
                  <a:lnTo>
                    <a:pt x="236" y="453"/>
                  </a:lnTo>
                  <a:lnTo>
                    <a:pt x="247" y="455"/>
                  </a:lnTo>
                  <a:lnTo>
                    <a:pt x="259" y="456"/>
                  </a:lnTo>
                  <a:lnTo>
                    <a:pt x="260" y="469"/>
                  </a:lnTo>
                  <a:lnTo>
                    <a:pt x="264" y="483"/>
                  </a:lnTo>
                  <a:lnTo>
                    <a:pt x="265" y="490"/>
                  </a:lnTo>
                  <a:lnTo>
                    <a:pt x="265" y="500"/>
                  </a:lnTo>
                  <a:lnTo>
                    <a:pt x="263" y="511"/>
                  </a:lnTo>
                  <a:lnTo>
                    <a:pt x="259" y="524"/>
                  </a:lnTo>
                  <a:lnTo>
                    <a:pt x="305" y="573"/>
                  </a:lnTo>
                  <a:lnTo>
                    <a:pt x="312" y="574"/>
                  </a:lnTo>
                  <a:lnTo>
                    <a:pt x="319" y="576"/>
                  </a:lnTo>
                  <a:lnTo>
                    <a:pt x="324" y="578"/>
                  </a:lnTo>
                  <a:lnTo>
                    <a:pt x="330" y="580"/>
                  </a:lnTo>
                  <a:lnTo>
                    <a:pt x="335" y="581"/>
                  </a:lnTo>
                  <a:lnTo>
                    <a:pt x="342" y="581"/>
                  </a:lnTo>
                  <a:lnTo>
                    <a:pt x="349" y="578"/>
                  </a:lnTo>
                  <a:lnTo>
                    <a:pt x="358" y="573"/>
                  </a:lnTo>
                  <a:lnTo>
                    <a:pt x="372" y="593"/>
                  </a:lnTo>
                  <a:lnTo>
                    <a:pt x="404" y="639"/>
                  </a:lnTo>
                  <a:lnTo>
                    <a:pt x="423" y="664"/>
                  </a:lnTo>
                  <a:lnTo>
                    <a:pt x="439" y="687"/>
                  </a:lnTo>
                  <a:lnTo>
                    <a:pt x="447" y="697"/>
                  </a:lnTo>
                  <a:lnTo>
                    <a:pt x="455" y="705"/>
                  </a:lnTo>
                  <a:lnTo>
                    <a:pt x="460" y="711"/>
                  </a:lnTo>
                  <a:lnTo>
                    <a:pt x="465" y="714"/>
                  </a:lnTo>
                  <a:lnTo>
                    <a:pt x="471" y="720"/>
                  </a:lnTo>
                  <a:lnTo>
                    <a:pt x="479" y="727"/>
                  </a:lnTo>
                  <a:lnTo>
                    <a:pt x="483" y="729"/>
                  </a:lnTo>
                  <a:lnTo>
                    <a:pt x="488" y="731"/>
                  </a:lnTo>
                  <a:lnTo>
                    <a:pt x="493" y="733"/>
                  </a:lnTo>
                  <a:lnTo>
                    <a:pt x="498" y="733"/>
                  </a:lnTo>
                  <a:lnTo>
                    <a:pt x="504" y="733"/>
                  </a:lnTo>
                  <a:lnTo>
                    <a:pt x="512" y="733"/>
                  </a:lnTo>
                  <a:lnTo>
                    <a:pt x="522" y="733"/>
                  </a:lnTo>
                  <a:lnTo>
                    <a:pt x="532" y="733"/>
                  </a:lnTo>
                  <a:lnTo>
                    <a:pt x="533" y="741"/>
                  </a:lnTo>
                  <a:lnTo>
                    <a:pt x="537" y="748"/>
                  </a:lnTo>
                  <a:lnTo>
                    <a:pt x="542" y="755"/>
                  </a:lnTo>
                  <a:lnTo>
                    <a:pt x="547" y="761"/>
                  </a:lnTo>
                  <a:lnTo>
                    <a:pt x="554" y="766"/>
                  </a:lnTo>
                  <a:lnTo>
                    <a:pt x="561" y="771"/>
                  </a:lnTo>
                  <a:lnTo>
                    <a:pt x="570" y="776"/>
                  </a:lnTo>
                  <a:lnTo>
                    <a:pt x="579" y="781"/>
                  </a:lnTo>
                  <a:lnTo>
                    <a:pt x="598" y="787"/>
                  </a:lnTo>
                  <a:lnTo>
                    <a:pt x="616" y="791"/>
                  </a:lnTo>
                  <a:lnTo>
                    <a:pt x="635" y="794"/>
                  </a:lnTo>
                  <a:lnTo>
                    <a:pt x="651" y="795"/>
                  </a:lnTo>
                  <a:lnTo>
                    <a:pt x="663" y="795"/>
                  </a:lnTo>
                  <a:lnTo>
                    <a:pt x="671" y="795"/>
                  </a:lnTo>
                  <a:lnTo>
                    <a:pt x="685" y="795"/>
                  </a:lnTo>
                  <a:lnTo>
                    <a:pt x="700" y="793"/>
                  </a:lnTo>
                  <a:lnTo>
                    <a:pt x="706" y="792"/>
                  </a:lnTo>
                  <a:lnTo>
                    <a:pt x="713" y="790"/>
                  </a:lnTo>
                  <a:lnTo>
                    <a:pt x="718" y="787"/>
                  </a:lnTo>
                  <a:lnTo>
                    <a:pt x="724" y="783"/>
                  </a:lnTo>
                  <a:lnTo>
                    <a:pt x="732" y="780"/>
                  </a:lnTo>
                  <a:lnTo>
                    <a:pt x="742" y="773"/>
                  </a:lnTo>
                  <a:lnTo>
                    <a:pt x="749" y="769"/>
                  </a:lnTo>
                  <a:lnTo>
                    <a:pt x="756" y="766"/>
                  </a:lnTo>
                  <a:lnTo>
                    <a:pt x="763" y="764"/>
                  </a:lnTo>
                  <a:lnTo>
                    <a:pt x="771" y="764"/>
                  </a:lnTo>
                  <a:lnTo>
                    <a:pt x="779" y="764"/>
                  </a:lnTo>
                  <a:lnTo>
                    <a:pt x="785" y="767"/>
                  </a:lnTo>
                  <a:lnTo>
                    <a:pt x="790" y="771"/>
                  </a:lnTo>
                  <a:lnTo>
                    <a:pt x="794" y="775"/>
                  </a:lnTo>
                  <a:lnTo>
                    <a:pt x="796" y="782"/>
                  </a:lnTo>
                  <a:lnTo>
                    <a:pt x="798" y="789"/>
                  </a:lnTo>
                  <a:lnTo>
                    <a:pt x="801" y="796"/>
                  </a:lnTo>
                  <a:lnTo>
                    <a:pt x="802" y="804"/>
                  </a:lnTo>
                  <a:lnTo>
                    <a:pt x="803" y="820"/>
                  </a:lnTo>
                  <a:lnTo>
                    <a:pt x="805" y="837"/>
                  </a:lnTo>
                  <a:lnTo>
                    <a:pt x="807" y="845"/>
                  </a:lnTo>
                  <a:lnTo>
                    <a:pt x="809" y="851"/>
                  </a:lnTo>
                  <a:lnTo>
                    <a:pt x="813" y="857"/>
                  </a:lnTo>
                  <a:lnTo>
                    <a:pt x="817" y="862"/>
                  </a:lnTo>
                  <a:lnTo>
                    <a:pt x="822" y="865"/>
                  </a:lnTo>
                  <a:lnTo>
                    <a:pt x="828" y="867"/>
                  </a:lnTo>
                  <a:lnTo>
                    <a:pt x="838" y="869"/>
                  </a:lnTo>
                  <a:lnTo>
                    <a:pt x="849" y="871"/>
                  </a:lnTo>
                  <a:lnTo>
                    <a:pt x="874" y="874"/>
                  </a:lnTo>
                  <a:lnTo>
                    <a:pt x="897" y="875"/>
                  </a:lnTo>
                  <a:lnTo>
                    <a:pt x="925" y="876"/>
                  </a:lnTo>
                  <a:lnTo>
                    <a:pt x="948" y="878"/>
                  </a:lnTo>
                  <a:lnTo>
                    <a:pt x="970" y="882"/>
                  </a:lnTo>
                  <a:lnTo>
                    <a:pt x="991" y="887"/>
                  </a:lnTo>
                  <a:lnTo>
                    <a:pt x="1011" y="892"/>
                  </a:lnTo>
                  <a:lnTo>
                    <a:pt x="1035" y="896"/>
                  </a:lnTo>
                  <a:lnTo>
                    <a:pt x="1047" y="898"/>
                  </a:lnTo>
                  <a:lnTo>
                    <a:pt x="1060" y="899"/>
                  </a:lnTo>
                  <a:lnTo>
                    <a:pt x="1074" y="900"/>
                  </a:lnTo>
                  <a:lnTo>
                    <a:pt x="1089" y="900"/>
                  </a:lnTo>
                  <a:lnTo>
                    <a:pt x="1091" y="879"/>
                  </a:lnTo>
                  <a:lnTo>
                    <a:pt x="1093" y="865"/>
                  </a:lnTo>
                  <a:lnTo>
                    <a:pt x="1095" y="854"/>
                  </a:lnTo>
                  <a:lnTo>
                    <a:pt x="1096" y="844"/>
                  </a:lnTo>
                  <a:lnTo>
                    <a:pt x="1096" y="840"/>
                  </a:lnTo>
                  <a:lnTo>
                    <a:pt x="1097" y="836"/>
                  </a:lnTo>
                  <a:lnTo>
                    <a:pt x="1099" y="831"/>
                  </a:lnTo>
                  <a:lnTo>
                    <a:pt x="1102" y="827"/>
                  </a:lnTo>
                  <a:lnTo>
                    <a:pt x="1108" y="820"/>
                  </a:lnTo>
                  <a:lnTo>
                    <a:pt x="1116" y="814"/>
                  </a:lnTo>
                  <a:lnTo>
                    <a:pt x="1136" y="802"/>
                  </a:lnTo>
                  <a:lnTo>
                    <a:pt x="1156" y="789"/>
                  </a:lnTo>
                  <a:lnTo>
                    <a:pt x="1156" y="770"/>
                  </a:lnTo>
                  <a:lnTo>
                    <a:pt x="1151" y="769"/>
                  </a:lnTo>
                  <a:lnTo>
                    <a:pt x="1147" y="768"/>
                  </a:lnTo>
                  <a:lnTo>
                    <a:pt x="1143" y="766"/>
                  </a:lnTo>
                  <a:lnTo>
                    <a:pt x="1140" y="764"/>
                  </a:lnTo>
                  <a:lnTo>
                    <a:pt x="1136" y="758"/>
                  </a:lnTo>
                  <a:lnTo>
                    <a:pt x="1132" y="750"/>
                  </a:lnTo>
                  <a:lnTo>
                    <a:pt x="1130" y="734"/>
                  </a:lnTo>
                  <a:lnTo>
                    <a:pt x="1129" y="720"/>
                  </a:lnTo>
                  <a:lnTo>
                    <a:pt x="1121" y="719"/>
                  </a:lnTo>
                  <a:lnTo>
                    <a:pt x="1114" y="717"/>
                  </a:lnTo>
                  <a:lnTo>
                    <a:pt x="1105" y="713"/>
                  </a:lnTo>
                  <a:lnTo>
                    <a:pt x="1096" y="708"/>
                  </a:lnTo>
                  <a:lnTo>
                    <a:pt x="1087" y="701"/>
                  </a:lnTo>
                  <a:lnTo>
                    <a:pt x="1077" y="694"/>
                  </a:lnTo>
                  <a:lnTo>
                    <a:pt x="1069" y="686"/>
                  </a:lnTo>
                  <a:lnTo>
                    <a:pt x="1061" y="678"/>
                  </a:lnTo>
                  <a:lnTo>
                    <a:pt x="1044" y="660"/>
                  </a:lnTo>
                  <a:lnTo>
                    <a:pt x="1031" y="643"/>
                  </a:lnTo>
                  <a:lnTo>
                    <a:pt x="1026" y="635"/>
                  </a:lnTo>
                  <a:lnTo>
                    <a:pt x="1021" y="628"/>
                  </a:lnTo>
                  <a:lnTo>
                    <a:pt x="1018" y="622"/>
                  </a:lnTo>
                  <a:lnTo>
                    <a:pt x="1016" y="616"/>
                  </a:lnTo>
                  <a:lnTo>
                    <a:pt x="1017" y="609"/>
                  </a:lnTo>
                  <a:lnTo>
                    <a:pt x="1018" y="603"/>
                  </a:lnTo>
                  <a:lnTo>
                    <a:pt x="1019" y="598"/>
                  </a:lnTo>
                  <a:lnTo>
                    <a:pt x="1021" y="593"/>
                  </a:lnTo>
                  <a:lnTo>
                    <a:pt x="1027" y="584"/>
                  </a:lnTo>
                  <a:lnTo>
                    <a:pt x="1033" y="576"/>
                  </a:lnTo>
                  <a:lnTo>
                    <a:pt x="1039" y="568"/>
                  </a:lnTo>
                  <a:lnTo>
                    <a:pt x="1044" y="559"/>
                  </a:lnTo>
                  <a:lnTo>
                    <a:pt x="1047" y="553"/>
                  </a:lnTo>
                  <a:lnTo>
                    <a:pt x="1048" y="548"/>
                  </a:lnTo>
                  <a:lnTo>
                    <a:pt x="1049" y="542"/>
                  </a:lnTo>
                  <a:lnTo>
                    <a:pt x="1050" y="536"/>
                  </a:lnTo>
                  <a:lnTo>
                    <a:pt x="1049" y="531"/>
                  </a:lnTo>
                  <a:lnTo>
                    <a:pt x="1048" y="526"/>
                  </a:lnTo>
                  <a:lnTo>
                    <a:pt x="1047" y="522"/>
                  </a:lnTo>
                  <a:lnTo>
                    <a:pt x="1044" y="519"/>
                  </a:lnTo>
                  <a:lnTo>
                    <a:pt x="1041" y="517"/>
                  </a:lnTo>
                  <a:lnTo>
                    <a:pt x="1038" y="515"/>
                  </a:lnTo>
                  <a:lnTo>
                    <a:pt x="1035" y="513"/>
                  </a:lnTo>
                  <a:lnTo>
                    <a:pt x="1030" y="512"/>
                  </a:lnTo>
                  <a:lnTo>
                    <a:pt x="1013" y="511"/>
                  </a:lnTo>
                  <a:lnTo>
                    <a:pt x="996" y="512"/>
                  </a:lnTo>
                  <a:lnTo>
                    <a:pt x="993" y="511"/>
                  </a:lnTo>
                  <a:lnTo>
                    <a:pt x="990" y="510"/>
                  </a:lnTo>
                  <a:lnTo>
                    <a:pt x="986" y="509"/>
                  </a:lnTo>
                  <a:lnTo>
                    <a:pt x="983" y="507"/>
                  </a:lnTo>
                  <a:lnTo>
                    <a:pt x="976" y="501"/>
                  </a:lnTo>
                  <a:lnTo>
                    <a:pt x="971" y="493"/>
                  </a:lnTo>
                  <a:lnTo>
                    <a:pt x="966" y="485"/>
                  </a:lnTo>
                  <a:lnTo>
                    <a:pt x="962" y="475"/>
                  </a:lnTo>
                  <a:lnTo>
                    <a:pt x="958" y="464"/>
                  </a:lnTo>
                  <a:lnTo>
                    <a:pt x="954" y="453"/>
                  </a:lnTo>
                  <a:lnTo>
                    <a:pt x="950" y="429"/>
                  </a:lnTo>
                  <a:lnTo>
                    <a:pt x="946" y="407"/>
                  </a:lnTo>
                  <a:lnTo>
                    <a:pt x="943" y="389"/>
                  </a:lnTo>
                  <a:lnTo>
                    <a:pt x="943" y="375"/>
                  </a:lnTo>
                  <a:lnTo>
                    <a:pt x="940" y="375"/>
                  </a:lnTo>
                  <a:lnTo>
                    <a:pt x="937" y="373"/>
                  </a:lnTo>
                  <a:lnTo>
                    <a:pt x="934" y="371"/>
                  </a:lnTo>
                  <a:lnTo>
                    <a:pt x="931" y="369"/>
                  </a:lnTo>
                  <a:lnTo>
                    <a:pt x="928" y="366"/>
                  </a:lnTo>
                  <a:lnTo>
                    <a:pt x="926" y="363"/>
                  </a:lnTo>
                  <a:lnTo>
                    <a:pt x="924" y="360"/>
                  </a:lnTo>
                  <a:lnTo>
                    <a:pt x="924" y="357"/>
                  </a:lnTo>
                  <a:lnTo>
                    <a:pt x="924" y="354"/>
                  </a:lnTo>
                  <a:lnTo>
                    <a:pt x="925" y="351"/>
                  </a:lnTo>
                  <a:lnTo>
                    <a:pt x="926" y="348"/>
                  </a:lnTo>
                  <a:lnTo>
                    <a:pt x="928" y="345"/>
                  </a:lnTo>
                  <a:lnTo>
                    <a:pt x="934" y="339"/>
                  </a:lnTo>
                  <a:lnTo>
                    <a:pt x="940" y="334"/>
                  </a:lnTo>
                  <a:lnTo>
                    <a:pt x="946" y="328"/>
                  </a:lnTo>
                  <a:lnTo>
                    <a:pt x="951" y="323"/>
                  </a:lnTo>
                  <a:lnTo>
                    <a:pt x="955" y="318"/>
                  </a:lnTo>
                  <a:lnTo>
                    <a:pt x="957" y="314"/>
                  </a:lnTo>
                  <a:lnTo>
                    <a:pt x="958" y="301"/>
                  </a:lnTo>
                  <a:lnTo>
                    <a:pt x="960" y="293"/>
                  </a:lnTo>
                  <a:lnTo>
                    <a:pt x="962" y="285"/>
                  </a:lnTo>
                  <a:lnTo>
                    <a:pt x="963" y="27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186" name="Google Shape;1186;p59"/>
            <p:cNvSpPr/>
            <p:nvPr/>
          </p:nvSpPr>
          <p:spPr>
            <a:xfrm>
              <a:off x="5264761" y="3456853"/>
              <a:ext cx="297143" cy="231774"/>
            </a:xfrm>
            <a:custGeom>
              <a:avLst/>
              <a:gdLst/>
              <a:ahLst/>
              <a:cxnLst/>
              <a:rect l="l" t="t" r="r" b="b"/>
              <a:pathLst>
                <a:path w="571" h="443" extrusionOk="0">
                  <a:moveTo>
                    <a:pt x="0" y="196"/>
                  </a:moveTo>
                  <a:lnTo>
                    <a:pt x="26" y="190"/>
                  </a:lnTo>
                  <a:lnTo>
                    <a:pt x="33" y="184"/>
                  </a:lnTo>
                  <a:lnTo>
                    <a:pt x="37" y="177"/>
                  </a:lnTo>
                  <a:lnTo>
                    <a:pt x="39" y="171"/>
                  </a:lnTo>
                  <a:lnTo>
                    <a:pt x="41" y="164"/>
                  </a:lnTo>
                  <a:lnTo>
                    <a:pt x="41" y="149"/>
                  </a:lnTo>
                  <a:lnTo>
                    <a:pt x="39" y="129"/>
                  </a:lnTo>
                  <a:lnTo>
                    <a:pt x="41" y="124"/>
                  </a:lnTo>
                  <a:lnTo>
                    <a:pt x="44" y="120"/>
                  </a:lnTo>
                  <a:lnTo>
                    <a:pt x="49" y="116"/>
                  </a:lnTo>
                  <a:lnTo>
                    <a:pt x="55" y="112"/>
                  </a:lnTo>
                  <a:lnTo>
                    <a:pt x="61" y="109"/>
                  </a:lnTo>
                  <a:lnTo>
                    <a:pt x="68" y="107"/>
                  </a:lnTo>
                  <a:lnTo>
                    <a:pt x="75" y="105"/>
                  </a:lnTo>
                  <a:lnTo>
                    <a:pt x="80" y="104"/>
                  </a:lnTo>
                  <a:lnTo>
                    <a:pt x="92" y="105"/>
                  </a:lnTo>
                  <a:lnTo>
                    <a:pt x="103" y="106"/>
                  </a:lnTo>
                  <a:lnTo>
                    <a:pt x="114" y="107"/>
                  </a:lnTo>
                  <a:lnTo>
                    <a:pt x="124" y="109"/>
                  </a:lnTo>
                  <a:lnTo>
                    <a:pt x="142" y="113"/>
                  </a:lnTo>
                  <a:lnTo>
                    <a:pt x="158" y="120"/>
                  </a:lnTo>
                  <a:lnTo>
                    <a:pt x="172" y="127"/>
                  </a:lnTo>
                  <a:lnTo>
                    <a:pt x="184" y="135"/>
                  </a:lnTo>
                  <a:lnTo>
                    <a:pt x="195" y="145"/>
                  </a:lnTo>
                  <a:lnTo>
                    <a:pt x="206" y="154"/>
                  </a:lnTo>
                  <a:lnTo>
                    <a:pt x="227" y="127"/>
                  </a:lnTo>
                  <a:lnTo>
                    <a:pt x="254" y="92"/>
                  </a:lnTo>
                  <a:lnTo>
                    <a:pt x="276" y="62"/>
                  </a:lnTo>
                  <a:lnTo>
                    <a:pt x="285" y="49"/>
                  </a:lnTo>
                  <a:lnTo>
                    <a:pt x="538" y="0"/>
                  </a:lnTo>
                  <a:lnTo>
                    <a:pt x="538" y="43"/>
                  </a:lnTo>
                  <a:lnTo>
                    <a:pt x="548" y="60"/>
                  </a:lnTo>
                  <a:lnTo>
                    <a:pt x="557" y="78"/>
                  </a:lnTo>
                  <a:lnTo>
                    <a:pt x="560" y="87"/>
                  </a:lnTo>
                  <a:lnTo>
                    <a:pt x="562" y="98"/>
                  </a:lnTo>
                  <a:lnTo>
                    <a:pt x="564" y="110"/>
                  </a:lnTo>
                  <a:lnTo>
                    <a:pt x="564" y="123"/>
                  </a:lnTo>
                  <a:lnTo>
                    <a:pt x="565" y="136"/>
                  </a:lnTo>
                  <a:lnTo>
                    <a:pt x="568" y="151"/>
                  </a:lnTo>
                  <a:lnTo>
                    <a:pt x="570" y="164"/>
                  </a:lnTo>
                  <a:lnTo>
                    <a:pt x="571" y="178"/>
                  </a:lnTo>
                  <a:lnTo>
                    <a:pt x="568" y="180"/>
                  </a:lnTo>
                  <a:lnTo>
                    <a:pt x="564" y="180"/>
                  </a:lnTo>
                  <a:lnTo>
                    <a:pt x="563" y="179"/>
                  </a:lnTo>
                  <a:lnTo>
                    <a:pt x="562" y="179"/>
                  </a:lnTo>
                  <a:lnTo>
                    <a:pt x="561" y="179"/>
                  </a:lnTo>
                  <a:lnTo>
                    <a:pt x="558" y="184"/>
                  </a:lnTo>
                  <a:lnTo>
                    <a:pt x="553" y="196"/>
                  </a:lnTo>
                  <a:lnTo>
                    <a:pt x="548" y="207"/>
                  </a:lnTo>
                  <a:lnTo>
                    <a:pt x="541" y="217"/>
                  </a:lnTo>
                  <a:lnTo>
                    <a:pt x="534" y="225"/>
                  </a:lnTo>
                  <a:lnTo>
                    <a:pt x="525" y="232"/>
                  </a:lnTo>
                  <a:lnTo>
                    <a:pt x="515" y="239"/>
                  </a:lnTo>
                  <a:lnTo>
                    <a:pt x="505" y="244"/>
                  </a:lnTo>
                  <a:lnTo>
                    <a:pt x="494" y="249"/>
                  </a:lnTo>
                  <a:lnTo>
                    <a:pt x="449" y="267"/>
                  </a:lnTo>
                  <a:lnTo>
                    <a:pt x="405" y="283"/>
                  </a:lnTo>
                  <a:lnTo>
                    <a:pt x="374" y="296"/>
                  </a:lnTo>
                  <a:lnTo>
                    <a:pt x="347" y="307"/>
                  </a:lnTo>
                  <a:lnTo>
                    <a:pt x="321" y="318"/>
                  </a:lnTo>
                  <a:lnTo>
                    <a:pt x="295" y="328"/>
                  </a:lnTo>
                  <a:lnTo>
                    <a:pt x="270" y="337"/>
                  </a:lnTo>
                  <a:lnTo>
                    <a:pt x="245" y="345"/>
                  </a:lnTo>
                  <a:lnTo>
                    <a:pt x="216" y="354"/>
                  </a:lnTo>
                  <a:lnTo>
                    <a:pt x="186" y="363"/>
                  </a:lnTo>
                  <a:lnTo>
                    <a:pt x="177" y="366"/>
                  </a:lnTo>
                  <a:lnTo>
                    <a:pt x="167" y="371"/>
                  </a:lnTo>
                  <a:lnTo>
                    <a:pt x="158" y="376"/>
                  </a:lnTo>
                  <a:lnTo>
                    <a:pt x="149" y="381"/>
                  </a:lnTo>
                  <a:lnTo>
                    <a:pt x="134" y="392"/>
                  </a:lnTo>
                  <a:lnTo>
                    <a:pt x="119" y="403"/>
                  </a:lnTo>
                  <a:lnTo>
                    <a:pt x="105" y="414"/>
                  </a:lnTo>
                  <a:lnTo>
                    <a:pt x="92" y="426"/>
                  </a:lnTo>
                  <a:lnTo>
                    <a:pt x="79" y="435"/>
                  </a:lnTo>
                  <a:lnTo>
                    <a:pt x="67" y="443"/>
                  </a:lnTo>
                  <a:lnTo>
                    <a:pt x="58" y="410"/>
                  </a:lnTo>
                  <a:lnTo>
                    <a:pt x="50" y="378"/>
                  </a:lnTo>
                  <a:lnTo>
                    <a:pt x="42" y="345"/>
                  </a:lnTo>
                  <a:lnTo>
                    <a:pt x="33" y="313"/>
                  </a:lnTo>
                  <a:lnTo>
                    <a:pt x="24" y="282"/>
                  </a:lnTo>
                  <a:lnTo>
                    <a:pt x="16" y="251"/>
                  </a:lnTo>
                  <a:lnTo>
                    <a:pt x="8" y="223"/>
                  </a:lnTo>
                  <a:lnTo>
                    <a:pt x="0" y="196"/>
                  </a:lnTo>
                </a:path>
              </a:pathLst>
            </a:custGeom>
            <a:solidFill>
              <a:srgbClr val="8296B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187" name="Google Shape;1187;p59"/>
            <p:cNvSpPr/>
            <p:nvPr/>
          </p:nvSpPr>
          <p:spPr>
            <a:xfrm>
              <a:off x="5499046" y="3228299"/>
              <a:ext cx="144762" cy="122325"/>
            </a:xfrm>
            <a:custGeom>
              <a:avLst/>
              <a:gdLst/>
              <a:ahLst/>
              <a:cxnLst/>
              <a:rect l="l" t="t" r="r" b="b"/>
              <a:pathLst>
                <a:path w="286" h="228" extrusionOk="0">
                  <a:moveTo>
                    <a:pt x="0" y="111"/>
                  </a:moveTo>
                  <a:lnTo>
                    <a:pt x="4" y="109"/>
                  </a:lnTo>
                  <a:lnTo>
                    <a:pt x="7" y="109"/>
                  </a:lnTo>
                  <a:lnTo>
                    <a:pt x="10" y="110"/>
                  </a:lnTo>
                  <a:lnTo>
                    <a:pt x="11" y="111"/>
                  </a:lnTo>
                  <a:lnTo>
                    <a:pt x="12" y="117"/>
                  </a:lnTo>
                  <a:lnTo>
                    <a:pt x="13" y="123"/>
                  </a:lnTo>
                  <a:lnTo>
                    <a:pt x="14" y="128"/>
                  </a:lnTo>
                  <a:lnTo>
                    <a:pt x="16" y="131"/>
                  </a:lnTo>
                  <a:lnTo>
                    <a:pt x="19" y="134"/>
                  </a:lnTo>
                  <a:lnTo>
                    <a:pt x="24" y="136"/>
                  </a:lnTo>
                  <a:lnTo>
                    <a:pt x="29" y="137"/>
                  </a:lnTo>
                  <a:lnTo>
                    <a:pt x="37" y="138"/>
                  </a:lnTo>
                  <a:lnTo>
                    <a:pt x="48" y="138"/>
                  </a:lnTo>
                  <a:lnTo>
                    <a:pt x="60" y="136"/>
                  </a:lnTo>
                  <a:lnTo>
                    <a:pt x="98" y="130"/>
                  </a:lnTo>
                  <a:lnTo>
                    <a:pt x="129" y="122"/>
                  </a:lnTo>
                  <a:lnTo>
                    <a:pt x="143" y="118"/>
                  </a:lnTo>
                  <a:lnTo>
                    <a:pt x="156" y="114"/>
                  </a:lnTo>
                  <a:lnTo>
                    <a:pt x="167" y="109"/>
                  </a:lnTo>
                  <a:lnTo>
                    <a:pt x="178" y="103"/>
                  </a:lnTo>
                  <a:lnTo>
                    <a:pt x="188" y="96"/>
                  </a:lnTo>
                  <a:lnTo>
                    <a:pt x="198" y="87"/>
                  </a:lnTo>
                  <a:lnTo>
                    <a:pt x="208" y="78"/>
                  </a:lnTo>
                  <a:lnTo>
                    <a:pt x="219" y="65"/>
                  </a:lnTo>
                  <a:lnTo>
                    <a:pt x="229" y="52"/>
                  </a:lnTo>
                  <a:lnTo>
                    <a:pt x="241" y="37"/>
                  </a:lnTo>
                  <a:lnTo>
                    <a:pt x="253" y="20"/>
                  </a:lnTo>
                  <a:lnTo>
                    <a:pt x="266" y="0"/>
                  </a:lnTo>
                  <a:lnTo>
                    <a:pt x="270" y="7"/>
                  </a:lnTo>
                  <a:lnTo>
                    <a:pt x="274" y="13"/>
                  </a:lnTo>
                  <a:lnTo>
                    <a:pt x="276" y="20"/>
                  </a:lnTo>
                  <a:lnTo>
                    <a:pt x="279" y="27"/>
                  </a:lnTo>
                  <a:lnTo>
                    <a:pt x="282" y="42"/>
                  </a:lnTo>
                  <a:lnTo>
                    <a:pt x="286" y="62"/>
                  </a:lnTo>
                  <a:lnTo>
                    <a:pt x="246" y="198"/>
                  </a:lnTo>
                  <a:lnTo>
                    <a:pt x="226" y="228"/>
                  </a:lnTo>
                  <a:lnTo>
                    <a:pt x="53" y="210"/>
                  </a:lnTo>
                  <a:lnTo>
                    <a:pt x="0" y="11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188" name="Google Shape;1188;p59"/>
            <p:cNvSpPr/>
            <p:nvPr/>
          </p:nvSpPr>
          <p:spPr>
            <a:xfrm>
              <a:off x="5123809" y="2875810"/>
              <a:ext cx="266667" cy="267183"/>
            </a:xfrm>
            <a:custGeom>
              <a:avLst/>
              <a:gdLst/>
              <a:ahLst/>
              <a:cxnLst/>
              <a:rect l="l" t="t" r="r" b="b"/>
              <a:pathLst>
                <a:path w="524" h="505" extrusionOk="0">
                  <a:moveTo>
                    <a:pt x="524" y="419"/>
                  </a:moveTo>
                  <a:lnTo>
                    <a:pt x="478" y="370"/>
                  </a:lnTo>
                  <a:lnTo>
                    <a:pt x="482" y="357"/>
                  </a:lnTo>
                  <a:lnTo>
                    <a:pt x="484" y="346"/>
                  </a:lnTo>
                  <a:lnTo>
                    <a:pt x="484" y="336"/>
                  </a:lnTo>
                  <a:lnTo>
                    <a:pt x="483" y="329"/>
                  </a:lnTo>
                  <a:lnTo>
                    <a:pt x="479" y="315"/>
                  </a:lnTo>
                  <a:lnTo>
                    <a:pt x="478" y="302"/>
                  </a:lnTo>
                  <a:lnTo>
                    <a:pt x="466" y="301"/>
                  </a:lnTo>
                  <a:lnTo>
                    <a:pt x="455" y="299"/>
                  </a:lnTo>
                  <a:lnTo>
                    <a:pt x="443" y="295"/>
                  </a:lnTo>
                  <a:lnTo>
                    <a:pt x="431" y="288"/>
                  </a:lnTo>
                  <a:lnTo>
                    <a:pt x="419" y="282"/>
                  </a:lnTo>
                  <a:lnTo>
                    <a:pt x="407" y="274"/>
                  </a:lnTo>
                  <a:lnTo>
                    <a:pt x="396" y="266"/>
                  </a:lnTo>
                  <a:lnTo>
                    <a:pt x="386" y="256"/>
                  </a:lnTo>
                  <a:lnTo>
                    <a:pt x="376" y="247"/>
                  </a:lnTo>
                  <a:lnTo>
                    <a:pt x="366" y="237"/>
                  </a:lnTo>
                  <a:lnTo>
                    <a:pt x="359" y="226"/>
                  </a:lnTo>
                  <a:lnTo>
                    <a:pt x="352" y="216"/>
                  </a:lnTo>
                  <a:lnTo>
                    <a:pt x="347" y="206"/>
                  </a:lnTo>
                  <a:lnTo>
                    <a:pt x="342" y="196"/>
                  </a:lnTo>
                  <a:lnTo>
                    <a:pt x="339" y="187"/>
                  </a:lnTo>
                  <a:lnTo>
                    <a:pt x="339" y="178"/>
                  </a:lnTo>
                  <a:lnTo>
                    <a:pt x="339" y="170"/>
                  </a:lnTo>
                  <a:lnTo>
                    <a:pt x="341" y="162"/>
                  </a:lnTo>
                  <a:lnTo>
                    <a:pt x="346" y="156"/>
                  </a:lnTo>
                  <a:lnTo>
                    <a:pt x="349" y="150"/>
                  </a:lnTo>
                  <a:lnTo>
                    <a:pt x="358" y="142"/>
                  </a:lnTo>
                  <a:lnTo>
                    <a:pt x="365" y="136"/>
                  </a:lnTo>
                  <a:lnTo>
                    <a:pt x="360" y="134"/>
                  </a:lnTo>
                  <a:lnTo>
                    <a:pt x="354" y="130"/>
                  </a:lnTo>
                  <a:lnTo>
                    <a:pt x="348" y="126"/>
                  </a:lnTo>
                  <a:lnTo>
                    <a:pt x="341" y="119"/>
                  </a:lnTo>
                  <a:lnTo>
                    <a:pt x="328" y="104"/>
                  </a:lnTo>
                  <a:lnTo>
                    <a:pt x="315" y="87"/>
                  </a:lnTo>
                  <a:lnTo>
                    <a:pt x="302" y="69"/>
                  </a:lnTo>
                  <a:lnTo>
                    <a:pt x="292" y="51"/>
                  </a:lnTo>
                  <a:lnTo>
                    <a:pt x="283" y="36"/>
                  </a:lnTo>
                  <a:lnTo>
                    <a:pt x="279" y="25"/>
                  </a:lnTo>
                  <a:lnTo>
                    <a:pt x="272" y="25"/>
                  </a:lnTo>
                  <a:lnTo>
                    <a:pt x="260" y="24"/>
                  </a:lnTo>
                  <a:lnTo>
                    <a:pt x="249" y="22"/>
                  </a:lnTo>
                  <a:lnTo>
                    <a:pt x="239" y="19"/>
                  </a:lnTo>
                  <a:lnTo>
                    <a:pt x="229" y="16"/>
                  </a:lnTo>
                  <a:lnTo>
                    <a:pt x="219" y="11"/>
                  </a:lnTo>
                  <a:lnTo>
                    <a:pt x="208" y="9"/>
                  </a:lnTo>
                  <a:lnTo>
                    <a:pt x="197" y="6"/>
                  </a:lnTo>
                  <a:lnTo>
                    <a:pt x="185" y="6"/>
                  </a:lnTo>
                  <a:lnTo>
                    <a:pt x="170" y="3"/>
                  </a:lnTo>
                  <a:lnTo>
                    <a:pt x="159" y="0"/>
                  </a:lnTo>
                  <a:lnTo>
                    <a:pt x="149" y="8"/>
                  </a:lnTo>
                  <a:lnTo>
                    <a:pt x="126" y="29"/>
                  </a:lnTo>
                  <a:lnTo>
                    <a:pt x="114" y="41"/>
                  </a:lnTo>
                  <a:lnTo>
                    <a:pt x="103" y="52"/>
                  </a:lnTo>
                  <a:lnTo>
                    <a:pt x="98" y="57"/>
                  </a:lnTo>
                  <a:lnTo>
                    <a:pt x="95" y="61"/>
                  </a:lnTo>
                  <a:lnTo>
                    <a:pt x="93" y="64"/>
                  </a:lnTo>
                  <a:lnTo>
                    <a:pt x="93" y="68"/>
                  </a:lnTo>
                  <a:lnTo>
                    <a:pt x="94" y="94"/>
                  </a:lnTo>
                  <a:lnTo>
                    <a:pt x="95" y="125"/>
                  </a:lnTo>
                  <a:lnTo>
                    <a:pt x="95" y="140"/>
                  </a:lnTo>
                  <a:lnTo>
                    <a:pt x="95" y="153"/>
                  </a:lnTo>
                  <a:lnTo>
                    <a:pt x="94" y="164"/>
                  </a:lnTo>
                  <a:lnTo>
                    <a:pt x="93" y="172"/>
                  </a:lnTo>
                  <a:lnTo>
                    <a:pt x="86" y="180"/>
                  </a:lnTo>
                  <a:lnTo>
                    <a:pt x="78" y="188"/>
                  </a:lnTo>
                  <a:lnTo>
                    <a:pt x="67" y="197"/>
                  </a:lnTo>
                  <a:lnTo>
                    <a:pt x="53" y="206"/>
                  </a:lnTo>
                  <a:lnTo>
                    <a:pt x="40" y="214"/>
                  </a:lnTo>
                  <a:lnTo>
                    <a:pt x="26" y="222"/>
                  </a:lnTo>
                  <a:lnTo>
                    <a:pt x="13" y="228"/>
                  </a:lnTo>
                  <a:lnTo>
                    <a:pt x="0" y="235"/>
                  </a:lnTo>
                  <a:lnTo>
                    <a:pt x="2" y="246"/>
                  </a:lnTo>
                  <a:lnTo>
                    <a:pt x="3" y="256"/>
                  </a:lnTo>
                  <a:lnTo>
                    <a:pt x="2" y="264"/>
                  </a:lnTo>
                  <a:lnTo>
                    <a:pt x="1" y="272"/>
                  </a:lnTo>
                  <a:lnTo>
                    <a:pt x="0" y="278"/>
                  </a:lnTo>
                  <a:lnTo>
                    <a:pt x="0" y="284"/>
                  </a:lnTo>
                  <a:lnTo>
                    <a:pt x="0" y="289"/>
                  </a:lnTo>
                  <a:lnTo>
                    <a:pt x="2" y="295"/>
                  </a:lnTo>
                  <a:lnTo>
                    <a:pt x="7" y="301"/>
                  </a:lnTo>
                  <a:lnTo>
                    <a:pt x="15" y="307"/>
                  </a:lnTo>
                  <a:lnTo>
                    <a:pt x="26" y="314"/>
                  </a:lnTo>
                  <a:lnTo>
                    <a:pt x="41" y="321"/>
                  </a:lnTo>
                  <a:lnTo>
                    <a:pt x="62" y="331"/>
                  </a:lnTo>
                  <a:lnTo>
                    <a:pt x="89" y="341"/>
                  </a:lnTo>
                  <a:lnTo>
                    <a:pt x="120" y="355"/>
                  </a:lnTo>
                  <a:lnTo>
                    <a:pt x="159" y="370"/>
                  </a:lnTo>
                  <a:lnTo>
                    <a:pt x="180" y="374"/>
                  </a:lnTo>
                  <a:lnTo>
                    <a:pt x="198" y="379"/>
                  </a:lnTo>
                  <a:lnTo>
                    <a:pt x="214" y="385"/>
                  </a:lnTo>
                  <a:lnTo>
                    <a:pt x="226" y="393"/>
                  </a:lnTo>
                  <a:lnTo>
                    <a:pt x="237" y="400"/>
                  </a:lnTo>
                  <a:lnTo>
                    <a:pt x="246" y="410"/>
                  </a:lnTo>
                  <a:lnTo>
                    <a:pt x="252" y="418"/>
                  </a:lnTo>
                  <a:lnTo>
                    <a:pt x="258" y="427"/>
                  </a:lnTo>
                  <a:lnTo>
                    <a:pt x="262" y="435"/>
                  </a:lnTo>
                  <a:lnTo>
                    <a:pt x="265" y="443"/>
                  </a:lnTo>
                  <a:lnTo>
                    <a:pt x="266" y="451"/>
                  </a:lnTo>
                  <a:lnTo>
                    <a:pt x="269" y="458"/>
                  </a:lnTo>
                  <a:lnTo>
                    <a:pt x="270" y="469"/>
                  </a:lnTo>
                  <a:lnTo>
                    <a:pt x="272" y="475"/>
                  </a:lnTo>
                  <a:lnTo>
                    <a:pt x="277" y="481"/>
                  </a:lnTo>
                  <a:lnTo>
                    <a:pt x="282" y="485"/>
                  </a:lnTo>
                  <a:lnTo>
                    <a:pt x="287" y="489"/>
                  </a:lnTo>
                  <a:lnTo>
                    <a:pt x="294" y="492"/>
                  </a:lnTo>
                  <a:lnTo>
                    <a:pt x="307" y="497"/>
                  </a:lnTo>
                  <a:lnTo>
                    <a:pt x="325" y="505"/>
                  </a:lnTo>
                  <a:lnTo>
                    <a:pt x="328" y="503"/>
                  </a:lnTo>
                  <a:lnTo>
                    <a:pt x="331" y="501"/>
                  </a:lnTo>
                  <a:lnTo>
                    <a:pt x="335" y="500"/>
                  </a:lnTo>
                  <a:lnTo>
                    <a:pt x="338" y="500"/>
                  </a:lnTo>
                  <a:lnTo>
                    <a:pt x="346" y="499"/>
                  </a:lnTo>
                  <a:lnTo>
                    <a:pt x="353" y="500"/>
                  </a:lnTo>
                  <a:lnTo>
                    <a:pt x="366" y="503"/>
                  </a:lnTo>
                  <a:lnTo>
                    <a:pt x="372" y="505"/>
                  </a:lnTo>
                  <a:lnTo>
                    <a:pt x="383" y="505"/>
                  </a:lnTo>
                  <a:lnTo>
                    <a:pt x="407" y="505"/>
                  </a:lnTo>
                  <a:lnTo>
                    <a:pt x="437" y="505"/>
                  </a:lnTo>
                  <a:lnTo>
                    <a:pt x="458" y="505"/>
                  </a:lnTo>
                  <a:lnTo>
                    <a:pt x="465" y="449"/>
                  </a:lnTo>
                  <a:lnTo>
                    <a:pt x="478" y="443"/>
                  </a:lnTo>
                  <a:lnTo>
                    <a:pt x="492" y="437"/>
                  </a:lnTo>
                  <a:lnTo>
                    <a:pt x="524" y="419"/>
                  </a:lnTo>
                </a:path>
              </a:pathLst>
            </a:custGeom>
            <a:solidFill>
              <a:srgbClr val="FFD966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189" name="Google Shape;1189;p59"/>
            <p:cNvSpPr/>
            <p:nvPr/>
          </p:nvSpPr>
          <p:spPr>
            <a:xfrm>
              <a:off x="5723808" y="2835571"/>
              <a:ext cx="398096" cy="294545"/>
            </a:xfrm>
            <a:custGeom>
              <a:avLst/>
              <a:gdLst/>
              <a:ahLst/>
              <a:cxnLst/>
              <a:rect l="l" t="t" r="r" b="b"/>
              <a:pathLst>
                <a:path w="764" h="555" extrusionOk="0">
                  <a:moveTo>
                    <a:pt x="39" y="191"/>
                  </a:moveTo>
                  <a:lnTo>
                    <a:pt x="48" y="194"/>
                  </a:lnTo>
                  <a:lnTo>
                    <a:pt x="56" y="196"/>
                  </a:lnTo>
                  <a:lnTo>
                    <a:pt x="62" y="196"/>
                  </a:lnTo>
                  <a:lnTo>
                    <a:pt x="68" y="195"/>
                  </a:lnTo>
                  <a:lnTo>
                    <a:pt x="77" y="192"/>
                  </a:lnTo>
                  <a:lnTo>
                    <a:pt x="85" y="191"/>
                  </a:lnTo>
                  <a:lnTo>
                    <a:pt x="93" y="190"/>
                  </a:lnTo>
                  <a:lnTo>
                    <a:pt x="101" y="190"/>
                  </a:lnTo>
                  <a:lnTo>
                    <a:pt x="107" y="188"/>
                  </a:lnTo>
                  <a:lnTo>
                    <a:pt x="114" y="186"/>
                  </a:lnTo>
                  <a:lnTo>
                    <a:pt x="128" y="182"/>
                  </a:lnTo>
                  <a:lnTo>
                    <a:pt x="140" y="175"/>
                  </a:lnTo>
                  <a:lnTo>
                    <a:pt x="152" y="168"/>
                  </a:lnTo>
                  <a:lnTo>
                    <a:pt x="164" y="160"/>
                  </a:lnTo>
                  <a:lnTo>
                    <a:pt x="175" y="151"/>
                  </a:lnTo>
                  <a:lnTo>
                    <a:pt x="185" y="142"/>
                  </a:lnTo>
                  <a:lnTo>
                    <a:pt x="189" y="136"/>
                  </a:lnTo>
                  <a:lnTo>
                    <a:pt x="192" y="131"/>
                  </a:lnTo>
                  <a:lnTo>
                    <a:pt x="194" y="126"/>
                  </a:lnTo>
                  <a:lnTo>
                    <a:pt x="195" y="120"/>
                  </a:lnTo>
                  <a:lnTo>
                    <a:pt x="197" y="109"/>
                  </a:lnTo>
                  <a:lnTo>
                    <a:pt x="198" y="98"/>
                  </a:lnTo>
                  <a:lnTo>
                    <a:pt x="199" y="88"/>
                  </a:lnTo>
                  <a:lnTo>
                    <a:pt x="202" y="78"/>
                  </a:lnTo>
                  <a:lnTo>
                    <a:pt x="204" y="74"/>
                  </a:lnTo>
                  <a:lnTo>
                    <a:pt x="206" y="71"/>
                  </a:lnTo>
                  <a:lnTo>
                    <a:pt x="208" y="69"/>
                  </a:lnTo>
                  <a:lnTo>
                    <a:pt x="212" y="68"/>
                  </a:lnTo>
                  <a:lnTo>
                    <a:pt x="221" y="64"/>
                  </a:lnTo>
                  <a:lnTo>
                    <a:pt x="231" y="62"/>
                  </a:lnTo>
                  <a:lnTo>
                    <a:pt x="240" y="60"/>
                  </a:lnTo>
                  <a:lnTo>
                    <a:pt x="249" y="60"/>
                  </a:lnTo>
                  <a:lnTo>
                    <a:pt x="266" y="61"/>
                  </a:lnTo>
                  <a:lnTo>
                    <a:pt x="285" y="61"/>
                  </a:lnTo>
                  <a:lnTo>
                    <a:pt x="294" y="62"/>
                  </a:lnTo>
                  <a:lnTo>
                    <a:pt x="303" y="63"/>
                  </a:lnTo>
                  <a:lnTo>
                    <a:pt x="310" y="64"/>
                  </a:lnTo>
                  <a:lnTo>
                    <a:pt x="317" y="66"/>
                  </a:lnTo>
                  <a:lnTo>
                    <a:pt x="329" y="71"/>
                  </a:lnTo>
                  <a:lnTo>
                    <a:pt x="339" y="77"/>
                  </a:lnTo>
                  <a:lnTo>
                    <a:pt x="348" y="82"/>
                  </a:lnTo>
                  <a:lnTo>
                    <a:pt x="357" y="88"/>
                  </a:lnTo>
                  <a:lnTo>
                    <a:pt x="362" y="90"/>
                  </a:lnTo>
                  <a:lnTo>
                    <a:pt x="366" y="91"/>
                  </a:lnTo>
                  <a:lnTo>
                    <a:pt x="372" y="92"/>
                  </a:lnTo>
                  <a:lnTo>
                    <a:pt x="378" y="93"/>
                  </a:lnTo>
                  <a:lnTo>
                    <a:pt x="386" y="93"/>
                  </a:lnTo>
                  <a:lnTo>
                    <a:pt x="394" y="92"/>
                  </a:lnTo>
                  <a:lnTo>
                    <a:pt x="402" y="90"/>
                  </a:lnTo>
                  <a:lnTo>
                    <a:pt x="407" y="89"/>
                  </a:lnTo>
                  <a:lnTo>
                    <a:pt x="419" y="84"/>
                  </a:lnTo>
                  <a:lnTo>
                    <a:pt x="429" y="78"/>
                  </a:lnTo>
                  <a:lnTo>
                    <a:pt x="439" y="72"/>
                  </a:lnTo>
                  <a:lnTo>
                    <a:pt x="449" y="66"/>
                  </a:lnTo>
                  <a:lnTo>
                    <a:pt x="460" y="61"/>
                  </a:lnTo>
                  <a:lnTo>
                    <a:pt x="471" y="55"/>
                  </a:lnTo>
                  <a:lnTo>
                    <a:pt x="472" y="48"/>
                  </a:lnTo>
                  <a:lnTo>
                    <a:pt x="475" y="41"/>
                  </a:lnTo>
                  <a:lnTo>
                    <a:pt x="479" y="33"/>
                  </a:lnTo>
                  <a:lnTo>
                    <a:pt x="485" y="25"/>
                  </a:lnTo>
                  <a:lnTo>
                    <a:pt x="496" y="11"/>
                  </a:lnTo>
                  <a:lnTo>
                    <a:pt x="505" y="0"/>
                  </a:lnTo>
                  <a:lnTo>
                    <a:pt x="508" y="4"/>
                  </a:lnTo>
                  <a:lnTo>
                    <a:pt x="512" y="8"/>
                  </a:lnTo>
                  <a:lnTo>
                    <a:pt x="518" y="12"/>
                  </a:lnTo>
                  <a:lnTo>
                    <a:pt x="525" y="15"/>
                  </a:lnTo>
                  <a:lnTo>
                    <a:pt x="530" y="19"/>
                  </a:lnTo>
                  <a:lnTo>
                    <a:pt x="537" y="22"/>
                  </a:lnTo>
                  <a:lnTo>
                    <a:pt x="541" y="26"/>
                  </a:lnTo>
                  <a:lnTo>
                    <a:pt x="544" y="31"/>
                  </a:lnTo>
                  <a:lnTo>
                    <a:pt x="550" y="45"/>
                  </a:lnTo>
                  <a:lnTo>
                    <a:pt x="554" y="58"/>
                  </a:lnTo>
                  <a:lnTo>
                    <a:pt x="556" y="70"/>
                  </a:lnTo>
                  <a:lnTo>
                    <a:pt x="559" y="81"/>
                  </a:lnTo>
                  <a:lnTo>
                    <a:pt x="561" y="87"/>
                  </a:lnTo>
                  <a:lnTo>
                    <a:pt x="562" y="91"/>
                  </a:lnTo>
                  <a:lnTo>
                    <a:pt x="564" y="95"/>
                  </a:lnTo>
                  <a:lnTo>
                    <a:pt x="566" y="99"/>
                  </a:lnTo>
                  <a:lnTo>
                    <a:pt x="570" y="101"/>
                  </a:lnTo>
                  <a:lnTo>
                    <a:pt x="574" y="103"/>
                  </a:lnTo>
                  <a:lnTo>
                    <a:pt x="578" y="104"/>
                  </a:lnTo>
                  <a:lnTo>
                    <a:pt x="584" y="105"/>
                  </a:lnTo>
                  <a:lnTo>
                    <a:pt x="589" y="104"/>
                  </a:lnTo>
                  <a:lnTo>
                    <a:pt x="596" y="100"/>
                  </a:lnTo>
                  <a:lnTo>
                    <a:pt x="602" y="95"/>
                  </a:lnTo>
                  <a:lnTo>
                    <a:pt x="610" y="88"/>
                  </a:lnTo>
                  <a:lnTo>
                    <a:pt x="622" y="73"/>
                  </a:lnTo>
                  <a:lnTo>
                    <a:pt x="631" y="61"/>
                  </a:lnTo>
                  <a:lnTo>
                    <a:pt x="723" y="61"/>
                  </a:lnTo>
                  <a:lnTo>
                    <a:pt x="736" y="61"/>
                  </a:lnTo>
                  <a:lnTo>
                    <a:pt x="743" y="66"/>
                  </a:lnTo>
                  <a:lnTo>
                    <a:pt x="748" y="70"/>
                  </a:lnTo>
                  <a:lnTo>
                    <a:pt x="752" y="75"/>
                  </a:lnTo>
                  <a:lnTo>
                    <a:pt x="755" y="79"/>
                  </a:lnTo>
                  <a:lnTo>
                    <a:pt x="759" y="87"/>
                  </a:lnTo>
                  <a:lnTo>
                    <a:pt x="764" y="93"/>
                  </a:lnTo>
                  <a:lnTo>
                    <a:pt x="740" y="95"/>
                  </a:lnTo>
                  <a:lnTo>
                    <a:pt x="711" y="97"/>
                  </a:lnTo>
                  <a:lnTo>
                    <a:pt x="679" y="100"/>
                  </a:lnTo>
                  <a:lnTo>
                    <a:pt x="647" y="103"/>
                  </a:lnTo>
                  <a:lnTo>
                    <a:pt x="632" y="106"/>
                  </a:lnTo>
                  <a:lnTo>
                    <a:pt x="618" y="109"/>
                  </a:lnTo>
                  <a:lnTo>
                    <a:pt x="605" y="112"/>
                  </a:lnTo>
                  <a:lnTo>
                    <a:pt x="594" y="117"/>
                  </a:lnTo>
                  <a:lnTo>
                    <a:pt x="584" y="122"/>
                  </a:lnTo>
                  <a:lnTo>
                    <a:pt x="577" y="127"/>
                  </a:lnTo>
                  <a:lnTo>
                    <a:pt x="574" y="130"/>
                  </a:lnTo>
                  <a:lnTo>
                    <a:pt x="572" y="134"/>
                  </a:lnTo>
                  <a:lnTo>
                    <a:pt x="571" y="137"/>
                  </a:lnTo>
                  <a:lnTo>
                    <a:pt x="571" y="142"/>
                  </a:lnTo>
                  <a:lnTo>
                    <a:pt x="571" y="147"/>
                  </a:lnTo>
                  <a:lnTo>
                    <a:pt x="572" y="152"/>
                  </a:lnTo>
                  <a:lnTo>
                    <a:pt x="574" y="156"/>
                  </a:lnTo>
                  <a:lnTo>
                    <a:pt x="576" y="159"/>
                  </a:lnTo>
                  <a:lnTo>
                    <a:pt x="582" y="164"/>
                  </a:lnTo>
                  <a:lnTo>
                    <a:pt x="587" y="169"/>
                  </a:lnTo>
                  <a:lnTo>
                    <a:pt x="594" y="173"/>
                  </a:lnTo>
                  <a:lnTo>
                    <a:pt x="599" y="177"/>
                  </a:lnTo>
                  <a:lnTo>
                    <a:pt x="601" y="180"/>
                  </a:lnTo>
                  <a:lnTo>
                    <a:pt x="602" y="183"/>
                  </a:lnTo>
                  <a:lnTo>
                    <a:pt x="604" y="186"/>
                  </a:lnTo>
                  <a:lnTo>
                    <a:pt x="604" y="191"/>
                  </a:lnTo>
                  <a:lnTo>
                    <a:pt x="604" y="195"/>
                  </a:lnTo>
                  <a:lnTo>
                    <a:pt x="602" y="200"/>
                  </a:lnTo>
                  <a:lnTo>
                    <a:pt x="601" y="204"/>
                  </a:lnTo>
                  <a:lnTo>
                    <a:pt x="599" y="207"/>
                  </a:lnTo>
                  <a:lnTo>
                    <a:pt x="594" y="213"/>
                  </a:lnTo>
                  <a:lnTo>
                    <a:pt x="587" y="220"/>
                  </a:lnTo>
                  <a:lnTo>
                    <a:pt x="582" y="226"/>
                  </a:lnTo>
                  <a:lnTo>
                    <a:pt x="576" y="233"/>
                  </a:lnTo>
                  <a:lnTo>
                    <a:pt x="574" y="237"/>
                  </a:lnTo>
                  <a:lnTo>
                    <a:pt x="572" y="242"/>
                  </a:lnTo>
                  <a:lnTo>
                    <a:pt x="571" y="247"/>
                  </a:lnTo>
                  <a:lnTo>
                    <a:pt x="571" y="252"/>
                  </a:lnTo>
                  <a:lnTo>
                    <a:pt x="565" y="255"/>
                  </a:lnTo>
                  <a:lnTo>
                    <a:pt x="560" y="256"/>
                  </a:lnTo>
                  <a:lnTo>
                    <a:pt x="555" y="259"/>
                  </a:lnTo>
                  <a:lnTo>
                    <a:pt x="551" y="262"/>
                  </a:lnTo>
                  <a:lnTo>
                    <a:pt x="542" y="269"/>
                  </a:lnTo>
                  <a:lnTo>
                    <a:pt x="535" y="277"/>
                  </a:lnTo>
                  <a:lnTo>
                    <a:pt x="529" y="287"/>
                  </a:lnTo>
                  <a:lnTo>
                    <a:pt x="523" y="298"/>
                  </a:lnTo>
                  <a:lnTo>
                    <a:pt x="519" y="310"/>
                  </a:lnTo>
                  <a:lnTo>
                    <a:pt x="515" y="323"/>
                  </a:lnTo>
                  <a:lnTo>
                    <a:pt x="512" y="336"/>
                  </a:lnTo>
                  <a:lnTo>
                    <a:pt x="509" y="349"/>
                  </a:lnTo>
                  <a:lnTo>
                    <a:pt x="508" y="363"/>
                  </a:lnTo>
                  <a:lnTo>
                    <a:pt x="506" y="377"/>
                  </a:lnTo>
                  <a:lnTo>
                    <a:pt x="505" y="402"/>
                  </a:lnTo>
                  <a:lnTo>
                    <a:pt x="505" y="425"/>
                  </a:lnTo>
                  <a:lnTo>
                    <a:pt x="497" y="425"/>
                  </a:lnTo>
                  <a:lnTo>
                    <a:pt x="492" y="423"/>
                  </a:lnTo>
                  <a:lnTo>
                    <a:pt x="486" y="420"/>
                  </a:lnTo>
                  <a:lnTo>
                    <a:pt x="482" y="415"/>
                  </a:lnTo>
                  <a:lnTo>
                    <a:pt x="477" y="412"/>
                  </a:lnTo>
                  <a:lnTo>
                    <a:pt x="473" y="409"/>
                  </a:lnTo>
                  <a:lnTo>
                    <a:pt x="470" y="407"/>
                  </a:lnTo>
                  <a:lnTo>
                    <a:pt x="464" y="406"/>
                  </a:lnTo>
                  <a:lnTo>
                    <a:pt x="460" y="407"/>
                  </a:lnTo>
                  <a:lnTo>
                    <a:pt x="455" y="408"/>
                  </a:lnTo>
                  <a:lnTo>
                    <a:pt x="451" y="410"/>
                  </a:lnTo>
                  <a:lnTo>
                    <a:pt x="447" y="412"/>
                  </a:lnTo>
                  <a:lnTo>
                    <a:pt x="439" y="418"/>
                  </a:lnTo>
                  <a:lnTo>
                    <a:pt x="431" y="425"/>
                  </a:lnTo>
                  <a:lnTo>
                    <a:pt x="423" y="432"/>
                  </a:lnTo>
                  <a:lnTo>
                    <a:pt x="416" y="438"/>
                  </a:lnTo>
                  <a:lnTo>
                    <a:pt x="411" y="440"/>
                  </a:lnTo>
                  <a:lnTo>
                    <a:pt x="407" y="442"/>
                  </a:lnTo>
                  <a:lnTo>
                    <a:pt x="403" y="443"/>
                  </a:lnTo>
                  <a:lnTo>
                    <a:pt x="398" y="444"/>
                  </a:lnTo>
                  <a:lnTo>
                    <a:pt x="393" y="444"/>
                  </a:lnTo>
                  <a:lnTo>
                    <a:pt x="388" y="446"/>
                  </a:lnTo>
                  <a:lnTo>
                    <a:pt x="385" y="449"/>
                  </a:lnTo>
                  <a:lnTo>
                    <a:pt x="382" y="453"/>
                  </a:lnTo>
                  <a:lnTo>
                    <a:pt x="375" y="463"/>
                  </a:lnTo>
                  <a:lnTo>
                    <a:pt x="372" y="476"/>
                  </a:lnTo>
                  <a:lnTo>
                    <a:pt x="369" y="489"/>
                  </a:lnTo>
                  <a:lnTo>
                    <a:pt x="366" y="501"/>
                  </a:lnTo>
                  <a:lnTo>
                    <a:pt x="365" y="511"/>
                  </a:lnTo>
                  <a:lnTo>
                    <a:pt x="365" y="517"/>
                  </a:lnTo>
                  <a:lnTo>
                    <a:pt x="362" y="520"/>
                  </a:lnTo>
                  <a:lnTo>
                    <a:pt x="358" y="522"/>
                  </a:lnTo>
                  <a:lnTo>
                    <a:pt x="350" y="525"/>
                  </a:lnTo>
                  <a:lnTo>
                    <a:pt x="342" y="528"/>
                  </a:lnTo>
                  <a:lnTo>
                    <a:pt x="320" y="535"/>
                  </a:lnTo>
                  <a:lnTo>
                    <a:pt x="296" y="541"/>
                  </a:lnTo>
                  <a:lnTo>
                    <a:pt x="270" y="546"/>
                  </a:lnTo>
                  <a:lnTo>
                    <a:pt x="246" y="551"/>
                  </a:lnTo>
                  <a:lnTo>
                    <a:pt x="226" y="554"/>
                  </a:lnTo>
                  <a:lnTo>
                    <a:pt x="212" y="555"/>
                  </a:lnTo>
                  <a:lnTo>
                    <a:pt x="194" y="554"/>
                  </a:lnTo>
                  <a:lnTo>
                    <a:pt x="176" y="553"/>
                  </a:lnTo>
                  <a:lnTo>
                    <a:pt x="159" y="550"/>
                  </a:lnTo>
                  <a:lnTo>
                    <a:pt x="142" y="548"/>
                  </a:lnTo>
                  <a:lnTo>
                    <a:pt x="113" y="542"/>
                  </a:lnTo>
                  <a:lnTo>
                    <a:pt x="92" y="536"/>
                  </a:lnTo>
                  <a:lnTo>
                    <a:pt x="93" y="529"/>
                  </a:lnTo>
                  <a:lnTo>
                    <a:pt x="94" y="523"/>
                  </a:lnTo>
                  <a:lnTo>
                    <a:pt x="95" y="518"/>
                  </a:lnTo>
                  <a:lnTo>
                    <a:pt x="97" y="513"/>
                  </a:lnTo>
                  <a:lnTo>
                    <a:pt x="103" y="504"/>
                  </a:lnTo>
                  <a:lnTo>
                    <a:pt x="109" y="496"/>
                  </a:lnTo>
                  <a:lnTo>
                    <a:pt x="115" y="488"/>
                  </a:lnTo>
                  <a:lnTo>
                    <a:pt x="120" y="479"/>
                  </a:lnTo>
                  <a:lnTo>
                    <a:pt x="123" y="473"/>
                  </a:lnTo>
                  <a:lnTo>
                    <a:pt x="124" y="468"/>
                  </a:lnTo>
                  <a:lnTo>
                    <a:pt x="125" y="462"/>
                  </a:lnTo>
                  <a:lnTo>
                    <a:pt x="126" y="456"/>
                  </a:lnTo>
                  <a:lnTo>
                    <a:pt x="125" y="451"/>
                  </a:lnTo>
                  <a:lnTo>
                    <a:pt x="124" y="446"/>
                  </a:lnTo>
                  <a:lnTo>
                    <a:pt x="123" y="442"/>
                  </a:lnTo>
                  <a:lnTo>
                    <a:pt x="120" y="439"/>
                  </a:lnTo>
                  <a:lnTo>
                    <a:pt x="117" y="437"/>
                  </a:lnTo>
                  <a:lnTo>
                    <a:pt x="114" y="435"/>
                  </a:lnTo>
                  <a:lnTo>
                    <a:pt x="111" y="433"/>
                  </a:lnTo>
                  <a:lnTo>
                    <a:pt x="106" y="432"/>
                  </a:lnTo>
                  <a:lnTo>
                    <a:pt x="89" y="431"/>
                  </a:lnTo>
                  <a:lnTo>
                    <a:pt x="72" y="432"/>
                  </a:lnTo>
                  <a:lnTo>
                    <a:pt x="69" y="431"/>
                  </a:lnTo>
                  <a:lnTo>
                    <a:pt x="66" y="430"/>
                  </a:lnTo>
                  <a:lnTo>
                    <a:pt x="62" y="429"/>
                  </a:lnTo>
                  <a:lnTo>
                    <a:pt x="59" y="427"/>
                  </a:lnTo>
                  <a:lnTo>
                    <a:pt x="52" y="421"/>
                  </a:lnTo>
                  <a:lnTo>
                    <a:pt x="47" y="413"/>
                  </a:lnTo>
                  <a:lnTo>
                    <a:pt x="42" y="405"/>
                  </a:lnTo>
                  <a:lnTo>
                    <a:pt x="38" y="395"/>
                  </a:lnTo>
                  <a:lnTo>
                    <a:pt x="34" y="384"/>
                  </a:lnTo>
                  <a:lnTo>
                    <a:pt x="30" y="373"/>
                  </a:lnTo>
                  <a:lnTo>
                    <a:pt x="26" y="349"/>
                  </a:lnTo>
                  <a:lnTo>
                    <a:pt x="22" y="327"/>
                  </a:lnTo>
                  <a:lnTo>
                    <a:pt x="19" y="309"/>
                  </a:lnTo>
                  <a:lnTo>
                    <a:pt x="19" y="295"/>
                  </a:lnTo>
                  <a:lnTo>
                    <a:pt x="16" y="295"/>
                  </a:lnTo>
                  <a:lnTo>
                    <a:pt x="13" y="293"/>
                  </a:lnTo>
                  <a:lnTo>
                    <a:pt x="10" y="291"/>
                  </a:lnTo>
                  <a:lnTo>
                    <a:pt x="7" y="289"/>
                  </a:lnTo>
                  <a:lnTo>
                    <a:pt x="4" y="286"/>
                  </a:lnTo>
                  <a:lnTo>
                    <a:pt x="2" y="283"/>
                  </a:lnTo>
                  <a:lnTo>
                    <a:pt x="0" y="280"/>
                  </a:lnTo>
                  <a:lnTo>
                    <a:pt x="0" y="277"/>
                  </a:lnTo>
                  <a:lnTo>
                    <a:pt x="0" y="274"/>
                  </a:lnTo>
                  <a:lnTo>
                    <a:pt x="1" y="271"/>
                  </a:lnTo>
                  <a:lnTo>
                    <a:pt x="2" y="268"/>
                  </a:lnTo>
                  <a:lnTo>
                    <a:pt x="4" y="265"/>
                  </a:lnTo>
                  <a:lnTo>
                    <a:pt x="10" y="259"/>
                  </a:lnTo>
                  <a:lnTo>
                    <a:pt x="16" y="254"/>
                  </a:lnTo>
                  <a:lnTo>
                    <a:pt x="22" y="248"/>
                  </a:lnTo>
                  <a:lnTo>
                    <a:pt x="27" y="243"/>
                  </a:lnTo>
                  <a:lnTo>
                    <a:pt x="31" y="238"/>
                  </a:lnTo>
                  <a:lnTo>
                    <a:pt x="33" y="234"/>
                  </a:lnTo>
                  <a:lnTo>
                    <a:pt x="34" y="221"/>
                  </a:lnTo>
                  <a:lnTo>
                    <a:pt x="36" y="213"/>
                  </a:lnTo>
                  <a:lnTo>
                    <a:pt x="38" y="205"/>
                  </a:lnTo>
                  <a:lnTo>
                    <a:pt x="39" y="19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190" name="Google Shape;1190;p59"/>
            <p:cNvSpPr/>
            <p:nvPr/>
          </p:nvSpPr>
          <p:spPr>
            <a:xfrm>
              <a:off x="5761905" y="2885467"/>
              <a:ext cx="438095" cy="429747"/>
            </a:xfrm>
            <a:custGeom>
              <a:avLst/>
              <a:gdLst/>
              <a:ahLst/>
              <a:cxnLst/>
              <a:rect l="l" t="t" r="r" b="b"/>
              <a:pathLst>
                <a:path w="831" h="812" extrusionOk="0">
                  <a:moveTo>
                    <a:pt x="831" y="98"/>
                  </a:moveTo>
                  <a:lnTo>
                    <a:pt x="817" y="95"/>
                  </a:lnTo>
                  <a:lnTo>
                    <a:pt x="803" y="91"/>
                  </a:lnTo>
                  <a:lnTo>
                    <a:pt x="791" y="87"/>
                  </a:lnTo>
                  <a:lnTo>
                    <a:pt x="779" y="82"/>
                  </a:lnTo>
                  <a:lnTo>
                    <a:pt x="769" y="77"/>
                  </a:lnTo>
                  <a:lnTo>
                    <a:pt x="758" y="71"/>
                  </a:lnTo>
                  <a:lnTo>
                    <a:pt x="749" y="65"/>
                  </a:lnTo>
                  <a:lnTo>
                    <a:pt x="740" y="58"/>
                  </a:lnTo>
                  <a:lnTo>
                    <a:pt x="707" y="29"/>
                  </a:lnTo>
                  <a:lnTo>
                    <a:pt x="679" y="0"/>
                  </a:lnTo>
                  <a:lnTo>
                    <a:pt x="655" y="2"/>
                  </a:lnTo>
                  <a:lnTo>
                    <a:pt x="626" y="4"/>
                  </a:lnTo>
                  <a:lnTo>
                    <a:pt x="594" y="7"/>
                  </a:lnTo>
                  <a:lnTo>
                    <a:pt x="562" y="10"/>
                  </a:lnTo>
                  <a:lnTo>
                    <a:pt x="547" y="13"/>
                  </a:lnTo>
                  <a:lnTo>
                    <a:pt x="533" y="16"/>
                  </a:lnTo>
                  <a:lnTo>
                    <a:pt x="520" y="19"/>
                  </a:lnTo>
                  <a:lnTo>
                    <a:pt x="509" y="24"/>
                  </a:lnTo>
                  <a:lnTo>
                    <a:pt x="499" y="29"/>
                  </a:lnTo>
                  <a:lnTo>
                    <a:pt x="492" y="34"/>
                  </a:lnTo>
                  <a:lnTo>
                    <a:pt x="489" y="37"/>
                  </a:lnTo>
                  <a:lnTo>
                    <a:pt x="487" y="41"/>
                  </a:lnTo>
                  <a:lnTo>
                    <a:pt x="486" y="44"/>
                  </a:lnTo>
                  <a:lnTo>
                    <a:pt x="486" y="49"/>
                  </a:lnTo>
                  <a:lnTo>
                    <a:pt x="486" y="54"/>
                  </a:lnTo>
                  <a:lnTo>
                    <a:pt x="487" y="59"/>
                  </a:lnTo>
                  <a:lnTo>
                    <a:pt x="489" y="63"/>
                  </a:lnTo>
                  <a:lnTo>
                    <a:pt x="491" y="66"/>
                  </a:lnTo>
                  <a:lnTo>
                    <a:pt x="497" y="71"/>
                  </a:lnTo>
                  <a:lnTo>
                    <a:pt x="502" y="76"/>
                  </a:lnTo>
                  <a:lnTo>
                    <a:pt x="509" y="80"/>
                  </a:lnTo>
                  <a:lnTo>
                    <a:pt x="514" y="84"/>
                  </a:lnTo>
                  <a:lnTo>
                    <a:pt x="516" y="87"/>
                  </a:lnTo>
                  <a:lnTo>
                    <a:pt x="517" y="90"/>
                  </a:lnTo>
                  <a:lnTo>
                    <a:pt x="519" y="93"/>
                  </a:lnTo>
                  <a:lnTo>
                    <a:pt x="519" y="98"/>
                  </a:lnTo>
                  <a:lnTo>
                    <a:pt x="519" y="102"/>
                  </a:lnTo>
                  <a:lnTo>
                    <a:pt x="517" y="107"/>
                  </a:lnTo>
                  <a:lnTo>
                    <a:pt x="516" y="111"/>
                  </a:lnTo>
                  <a:lnTo>
                    <a:pt x="514" y="114"/>
                  </a:lnTo>
                  <a:lnTo>
                    <a:pt x="509" y="120"/>
                  </a:lnTo>
                  <a:lnTo>
                    <a:pt x="502" y="127"/>
                  </a:lnTo>
                  <a:lnTo>
                    <a:pt x="497" y="133"/>
                  </a:lnTo>
                  <a:lnTo>
                    <a:pt x="491" y="140"/>
                  </a:lnTo>
                  <a:lnTo>
                    <a:pt x="489" y="144"/>
                  </a:lnTo>
                  <a:lnTo>
                    <a:pt x="487" y="149"/>
                  </a:lnTo>
                  <a:lnTo>
                    <a:pt x="486" y="154"/>
                  </a:lnTo>
                  <a:lnTo>
                    <a:pt x="486" y="159"/>
                  </a:lnTo>
                  <a:lnTo>
                    <a:pt x="480" y="162"/>
                  </a:lnTo>
                  <a:lnTo>
                    <a:pt x="475" y="163"/>
                  </a:lnTo>
                  <a:lnTo>
                    <a:pt x="470" y="166"/>
                  </a:lnTo>
                  <a:lnTo>
                    <a:pt x="466" y="169"/>
                  </a:lnTo>
                  <a:lnTo>
                    <a:pt x="457" y="176"/>
                  </a:lnTo>
                  <a:lnTo>
                    <a:pt x="450" y="184"/>
                  </a:lnTo>
                  <a:lnTo>
                    <a:pt x="444" y="194"/>
                  </a:lnTo>
                  <a:lnTo>
                    <a:pt x="438" y="205"/>
                  </a:lnTo>
                  <a:lnTo>
                    <a:pt x="434" y="217"/>
                  </a:lnTo>
                  <a:lnTo>
                    <a:pt x="430" y="230"/>
                  </a:lnTo>
                  <a:lnTo>
                    <a:pt x="427" y="243"/>
                  </a:lnTo>
                  <a:lnTo>
                    <a:pt x="424" y="256"/>
                  </a:lnTo>
                  <a:lnTo>
                    <a:pt x="423" y="270"/>
                  </a:lnTo>
                  <a:lnTo>
                    <a:pt x="421" y="284"/>
                  </a:lnTo>
                  <a:lnTo>
                    <a:pt x="420" y="309"/>
                  </a:lnTo>
                  <a:lnTo>
                    <a:pt x="420" y="332"/>
                  </a:lnTo>
                  <a:lnTo>
                    <a:pt x="412" y="332"/>
                  </a:lnTo>
                  <a:lnTo>
                    <a:pt x="407" y="330"/>
                  </a:lnTo>
                  <a:lnTo>
                    <a:pt x="401" y="327"/>
                  </a:lnTo>
                  <a:lnTo>
                    <a:pt x="397" y="322"/>
                  </a:lnTo>
                  <a:lnTo>
                    <a:pt x="392" y="319"/>
                  </a:lnTo>
                  <a:lnTo>
                    <a:pt x="388" y="316"/>
                  </a:lnTo>
                  <a:lnTo>
                    <a:pt x="385" y="314"/>
                  </a:lnTo>
                  <a:lnTo>
                    <a:pt x="379" y="313"/>
                  </a:lnTo>
                  <a:lnTo>
                    <a:pt x="375" y="314"/>
                  </a:lnTo>
                  <a:lnTo>
                    <a:pt x="370" y="315"/>
                  </a:lnTo>
                  <a:lnTo>
                    <a:pt x="366" y="317"/>
                  </a:lnTo>
                  <a:lnTo>
                    <a:pt x="362" y="319"/>
                  </a:lnTo>
                  <a:lnTo>
                    <a:pt x="354" y="325"/>
                  </a:lnTo>
                  <a:lnTo>
                    <a:pt x="346" y="332"/>
                  </a:lnTo>
                  <a:lnTo>
                    <a:pt x="338" y="339"/>
                  </a:lnTo>
                  <a:lnTo>
                    <a:pt x="331" y="345"/>
                  </a:lnTo>
                  <a:lnTo>
                    <a:pt x="326" y="347"/>
                  </a:lnTo>
                  <a:lnTo>
                    <a:pt x="322" y="349"/>
                  </a:lnTo>
                  <a:lnTo>
                    <a:pt x="318" y="350"/>
                  </a:lnTo>
                  <a:lnTo>
                    <a:pt x="313" y="351"/>
                  </a:lnTo>
                  <a:lnTo>
                    <a:pt x="308" y="351"/>
                  </a:lnTo>
                  <a:lnTo>
                    <a:pt x="303" y="353"/>
                  </a:lnTo>
                  <a:lnTo>
                    <a:pt x="300" y="356"/>
                  </a:lnTo>
                  <a:lnTo>
                    <a:pt x="297" y="360"/>
                  </a:lnTo>
                  <a:lnTo>
                    <a:pt x="290" y="370"/>
                  </a:lnTo>
                  <a:lnTo>
                    <a:pt x="287" y="383"/>
                  </a:lnTo>
                  <a:lnTo>
                    <a:pt x="284" y="396"/>
                  </a:lnTo>
                  <a:lnTo>
                    <a:pt x="281" y="408"/>
                  </a:lnTo>
                  <a:lnTo>
                    <a:pt x="280" y="418"/>
                  </a:lnTo>
                  <a:lnTo>
                    <a:pt x="280" y="424"/>
                  </a:lnTo>
                  <a:lnTo>
                    <a:pt x="277" y="427"/>
                  </a:lnTo>
                  <a:lnTo>
                    <a:pt x="273" y="429"/>
                  </a:lnTo>
                  <a:lnTo>
                    <a:pt x="265" y="432"/>
                  </a:lnTo>
                  <a:lnTo>
                    <a:pt x="257" y="435"/>
                  </a:lnTo>
                  <a:lnTo>
                    <a:pt x="235" y="442"/>
                  </a:lnTo>
                  <a:lnTo>
                    <a:pt x="211" y="448"/>
                  </a:lnTo>
                  <a:lnTo>
                    <a:pt x="185" y="453"/>
                  </a:lnTo>
                  <a:lnTo>
                    <a:pt x="161" y="458"/>
                  </a:lnTo>
                  <a:lnTo>
                    <a:pt x="141" y="461"/>
                  </a:lnTo>
                  <a:lnTo>
                    <a:pt x="127" y="462"/>
                  </a:lnTo>
                  <a:lnTo>
                    <a:pt x="109" y="461"/>
                  </a:lnTo>
                  <a:lnTo>
                    <a:pt x="91" y="460"/>
                  </a:lnTo>
                  <a:lnTo>
                    <a:pt x="74" y="457"/>
                  </a:lnTo>
                  <a:lnTo>
                    <a:pt x="56" y="455"/>
                  </a:lnTo>
                  <a:lnTo>
                    <a:pt x="26" y="449"/>
                  </a:lnTo>
                  <a:lnTo>
                    <a:pt x="0" y="443"/>
                  </a:lnTo>
                  <a:lnTo>
                    <a:pt x="8" y="455"/>
                  </a:lnTo>
                  <a:lnTo>
                    <a:pt x="19" y="470"/>
                  </a:lnTo>
                  <a:lnTo>
                    <a:pt x="34" y="487"/>
                  </a:lnTo>
                  <a:lnTo>
                    <a:pt x="51" y="505"/>
                  </a:lnTo>
                  <a:lnTo>
                    <a:pt x="60" y="513"/>
                  </a:lnTo>
                  <a:lnTo>
                    <a:pt x="68" y="521"/>
                  </a:lnTo>
                  <a:lnTo>
                    <a:pt x="77" y="528"/>
                  </a:lnTo>
                  <a:lnTo>
                    <a:pt x="87" y="535"/>
                  </a:lnTo>
                  <a:lnTo>
                    <a:pt x="96" y="540"/>
                  </a:lnTo>
                  <a:lnTo>
                    <a:pt x="105" y="544"/>
                  </a:lnTo>
                  <a:lnTo>
                    <a:pt x="112" y="546"/>
                  </a:lnTo>
                  <a:lnTo>
                    <a:pt x="120" y="547"/>
                  </a:lnTo>
                  <a:lnTo>
                    <a:pt x="121" y="561"/>
                  </a:lnTo>
                  <a:lnTo>
                    <a:pt x="123" y="577"/>
                  </a:lnTo>
                  <a:lnTo>
                    <a:pt x="127" y="585"/>
                  </a:lnTo>
                  <a:lnTo>
                    <a:pt x="131" y="591"/>
                  </a:lnTo>
                  <a:lnTo>
                    <a:pt x="134" y="593"/>
                  </a:lnTo>
                  <a:lnTo>
                    <a:pt x="138" y="595"/>
                  </a:lnTo>
                  <a:lnTo>
                    <a:pt x="142" y="596"/>
                  </a:lnTo>
                  <a:lnTo>
                    <a:pt x="147" y="597"/>
                  </a:lnTo>
                  <a:lnTo>
                    <a:pt x="147" y="616"/>
                  </a:lnTo>
                  <a:lnTo>
                    <a:pt x="127" y="629"/>
                  </a:lnTo>
                  <a:lnTo>
                    <a:pt x="107" y="641"/>
                  </a:lnTo>
                  <a:lnTo>
                    <a:pt x="99" y="647"/>
                  </a:lnTo>
                  <a:lnTo>
                    <a:pt x="93" y="654"/>
                  </a:lnTo>
                  <a:lnTo>
                    <a:pt x="90" y="658"/>
                  </a:lnTo>
                  <a:lnTo>
                    <a:pt x="88" y="663"/>
                  </a:lnTo>
                  <a:lnTo>
                    <a:pt x="87" y="667"/>
                  </a:lnTo>
                  <a:lnTo>
                    <a:pt x="87" y="671"/>
                  </a:lnTo>
                  <a:lnTo>
                    <a:pt x="87" y="680"/>
                  </a:lnTo>
                  <a:lnTo>
                    <a:pt x="87" y="689"/>
                  </a:lnTo>
                  <a:lnTo>
                    <a:pt x="87" y="701"/>
                  </a:lnTo>
                  <a:lnTo>
                    <a:pt x="87" y="721"/>
                  </a:lnTo>
                  <a:lnTo>
                    <a:pt x="109" y="720"/>
                  </a:lnTo>
                  <a:lnTo>
                    <a:pt x="132" y="719"/>
                  </a:lnTo>
                  <a:lnTo>
                    <a:pt x="154" y="717"/>
                  </a:lnTo>
                  <a:lnTo>
                    <a:pt x="177" y="714"/>
                  </a:lnTo>
                  <a:lnTo>
                    <a:pt x="199" y="711"/>
                  </a:lnTo>
                  <a:lnTo>
                    <a:pt x="222" y="710"/>
                  </a:lnTo>
                  <a:lnTo>
                    <a:pt x="244" y="708"/>
                  </a:lnTo>
                  <a:lnTo>
                    <a:pt x="266" y="708"/>
                  </a:lnTo>
                  <a:lnTo>
                    <a:pt x="284" y="707"/>
                  </a:lnTo>
                  <a:lnTo>
                    <a:pt x="297" y="705"/>
                  </a:lnTo>
                  <a:lnTo>
                    <a:pt x="302" y="705"/>
                  </a:lnTo>
                  <a:lnTo>
                    <a:pt x="310" y="705"/>
                  </a:lnTo>
                  <a:lnTo>
                    <a:pt x="318" y="706"/>
                  </a:lnTo>
                  <a:lnTo>
                    <a:pt x="326" y="708"/>
                  </a:lnTo>
                  <a:lnTo>
                    <a:pt x="328" y="714"/>
                  </a:lnTo>
                  <a:lnTo>
                    <a:pt x="330" y="721"/>
                  </a:lnTo>
                  <a:lnTo>
                    <a:pt x="333" y="728"/>
                  </a:lnTo>
                  <a:lnTo>
                    <a:pt x="338" y="735"/>
                  </a:lnTo>
                  <a:lnTo>
                    <a:pt x="345" y="742"/>
                  </a:lnTo>
                  <a:lnTo>
                    <a:pt x="352" y="749"/>
                  </a:lnTo>
                  <a:lnTo>
                    <a:pt x="359" y="756"/>
                  </a:lnTo>
                  <a:lnTo>
                    <a:pt x="368" y="762"/>
                  </a:lnTo>
                  <a:lnTo>
                    <a:pt x="378" y="769"/>
                  </a:lnTo>
                  <a:lnTo>
                    <a:pt x="388" y="776"/>
                  </a:lnTo>
                  <a:lnTo>
                    <a:pt x="398" y="781"/>
                  </a:lnTo>
                  <a:lnTo>
                    <a:pt x="408" y="785"/>
                  </a:lnTo>
                  <a:lnTo>
                    <a:pt x="418" y="789"/>
                  </a:lnTo>
                  <a:lnTo>
                    <a:pt x="427" y="792"/>
                  </a:lnTo>
                  <a:lnTo>
                    <a:pt x="437" y="794"/>
                  </a:lnTo>
                  <a:lnTo>
                    <a:pt x="446" y="794"/>
                  </a:lnTo>
                  <a:lnTo>
                    <a:pt x="449" y="803"/>
                  </a:lnTo>
                  <a:lnTo>
                    <a:pt x="453" y="812"/>
                  </a:lnTo>
                  <a:lnTo>
                    <a:pt x="454" y="806"/>
                  </a:lnTo>
                  <a:lnTo>
                    <a:pt x="455" y="800"/>
                  </a:lnTo>
                  <a:lnTo>
                    <a:pt x="457" y="795"/>
                  </a:lnTo>
                  <a:lnTo>
                    <a:pt x="460" y="791"/>
                  </a:lnTo>
                  <a:lnTo>
                    <a:pt x="464" y="787"/>
                  </a:lnTo>
                  <a:lnTo>
                    <a:pt x="467" y="783"/>
                  </a:lnTo>
                  <a:lnTo>
                    <a:pt x="471" y="780"/>
                  </a:lnTo>
                  <a:lnTo>
                    <a:pt x="477" y="778"/>
                  </a:lnTo>
                  <a:lnTo>
                    <a:pt x="487" y="774"/>
                  </a:lnTo>
                  <a:lnTo>
                    <a:pt x="499" y="770"/>
                  </a:lnTo>
                  <a:lnTo>
                    <a:pt x="512" y="768"/>
                  </a:lnTo>
                  <a:lnTo>
                    <a:pt x="525" y="767"/>
                  </a:lnTo>
                  <a:lnTo>
                    <a:pt x="539" y="765"/>
                  </a:lnTo>
                  <a:lnTo>
                    <a:pt x="554" y="764"/>
                  </a:lnTo>
                  <a:lnTo>
                    <a:pt x="567" y="761"/>
                  </a:lnTo>
                  <a:lnTo>
                    <a:pt x="580" y="758"/>
                  </a:lnTo>
                  <a:lnTo>
                    <a:pt x="586" y="756"/>
                  </a:lnTo>
                  <a:lnTo>
                    <a:pt x="591" y="753"/>
                  </a:lnTo>
                  <a:lnTo>
                    <a:pt x="597" y="750"/>
                  </a:lnTo>
                  <a:lnTo>
                    <a:pt x="602" y="747"/>
                  </a:lnTo>
                  <a:lnTo>
                    <a:pt x="606" y="743"/>
                  </a:lnTo>
                  <a:lnTo>
                    <a:pt x="611" y="738"/>
                  </a:lnTo>
                  <a:lnTo>
                    <a:pt x="615" y="733"/>
                  </a:lnTo>
                  <a:lnTo>
                    <a:pt x="618" y="727"/>
                  </a:lnTo>
                  <a:lnTo>
                    <a:pt x="614" y="725"/>
                  </a:lnTo>
                  <a:lnTo>
                    <a:pt x="610" y="722"/>
                  </a:lnTo>
                  <a:lnTo>
                    <a:pt x="604" y="718"/>
                  </a:lnTo>
                  <a:lnTo>
                    <a:pt x="598" y="712"/>
                  </a:lnTo>
                  <a:lnTo>
                    <a:pt x="584" y="700"/>
                  </a:lnTo>
                  <a:lnTo>
                    <a:pt x="571" y="686"/>
                  </a:lnTo>
                  <a:lnTo>
                    <a:pt x="559" y="671"/>
                  </a:lnTo>
                  <a:lnTo>
                    <a:pt x="548" y="655"/>
                  </a:lnTo>
                  <a:lnTo>
                    <a:pt x="545" y="648"/>
                  </a:lnTo>
                  <a:lnTo>
                    <a:pt x="542" y="641"/>
                  </a:lnTo>
                  <a:lnTo>
                    <a:pt x="539" y="634"/>
                  </a:lnTo>
                  <a:lnTo>
                    <a:pt x="538" y="628"/>
                  </a:lnTo>
                  <a:lnTo>
                    <a:pt x="534" y="627"/>
                  </a:lnTo>
                  <a:lnTo>
                    <a:pt x="530" y="626"/>
                  </a:lnTo>
                  <a:lnTo>
                    <a:pt x="526" y="624"/>
                  </a:lnTo>
                  <a:lnTo>
                    <a:pt x="523" y="620"/>
                  </a:lnTo>
                  <a:lnTo>
                    <a:pt x="517" y="613"/>
                  </a:lnTo>
                  <a:lnTo>
                    <a:pt x="512" y="603"/>
                  </a:lnTo>
                  <a:lnTo>
                    <a:pt x="512" y="579"/>
                  </a:lnTo>
                  <a:lnTo>
                    <a:pt x="526" y="578"/>
                  </a:lnTo>
                  <a:lnTo>
                    <a:pt x="539" y="577"/>
                  </a:lnTo>
                  <a:lnTo>
                    <a:pt x="551" y="575"/>
                  </a:lnTo>
                  <a:lnTo>
                    <a:pt x="562" y="571"/>
                  </a:lnTo>
                  <a:lnTo>
                    <a:pt x="572" y="568"/>
                  </a:lnTo>
                  <a:lnTo>
                    <a:pt x="582" y="563"/>
                  </a:lnTo>
                  <a:lnTo>
                    <a:pt x="591" y="558"/>
                  </a:lnTo>
                  <a:lnTo>
                    <a:pt x="600" y="552"/>
                  </a:lnTo>
                  <a:lnTo>
                    <a:pt x="607" y="545"/>
                  </a:lnTo>
                  <a:lnTo>
                    <a:pt x="615" y="538"/>
                  </a:lnTo>
                  <a:lnTo>
                    <a:pt x="622" y="531"/>
                  </a:lnTo>
                  <a:lnTo>
                    <a:pt x="628" y="523"/>
                  </a:lnTo>
                  <a:lnTo>
                    <a:pt x="639" y="507"/>
                  </a:lnTo>
                  <a:lnTo>
                    <a:pt x="650" y="489"/>
                  </a:lnTo>
                  <a:lnTo>
                    <a:pt x="669" y="453"/>
                  </a:lnTo>
                  <a:lnTo>
                    <a:pt x="688" y="417"/>
                  </a:lnTo>
                  <a:lnTo>
                    <a:pt x="699" y="401"/>
                  </a:lnTo>
                  <a:lnTo>
                    <a:pt x="710" y="387"/>
                  </a:lnTo>
                  <a:lnTo>
                    <a:pt x="716" y="379"/>
                  </a:lnTo>
                  <a:lnTo>
                    <a:pt x="723" y="373"/>
                  </a:lnTo>
                  <a:lnTo>
                    <a:pt x="730" y="368"/>
                  </a:lnTo>
                  <a:lnTo>
                    <a:pt x="738" y="363"/>
                  </a:lnTo>
                  <a:lnTo>
                    <a:pt x="732" y="351"/>
                  </a:lnTo>
                  <a:lnTo>
                    <a:pt x="727" y="340"/>
                  </a:lnTo>
                  <a:lnTo>
                    <a:pt x="726" y="335"/>
                  </a:lnTo>
                  <a:lnTo>
                    <a:pt x="725" y="330"/>
                  </a:lnTo>
                  <a:lnTo>
                    <a:pt x="725" y="324"/>
                  </a:lnTo>
                  <a:lnTo>
                    <a:pt x="725" y="319"/>
                  </a:lnTo>
                  <a:lnTo>
                    <a:pt x="726" y="314"/>
                  </a:lnTo>
                  <a:lnTo>
                    <a:pt x="727" y="309"/>
                  </a:lnTo>
                  <a:lnTo>
                    <a:pt x="729" y="305"/>
                  </a:lnTo>
                  <a:lnTo>
                    <a:pt x="733" y="301"/>
                  </a:lnTo>
                  <a:lnTo>
                    <a:pt x="736" y="298"/>
                  </a:lnTo>
                  <a:lnTo>
                    <a:pt x="740" y="295"/>
                  </a:lnTo>
                  <a:lnTo>
                    <a:pt x="746" y="292"/>
                  </a:lnTo>
                  <a:lnTo>
                    <a:pt x="751" y="289"/>
                  </a:lnTo>
                  <a:lnTo>
                    <a:pt x="722" y="262"/>
                  </a:lnTo>
                  <a:lnTo>
                    <a:pt x="700" y="242"/>
                  </a:lnTo>
                  <a:lnTo>
                    <a:pt x="690" y="232"/>
                  </a:lnTo>
                  <a:lnTo>
                    <a:pt x="680" y="221"/>
                  </a:lnTo>
                  <a:lnTo>
                    <a:pt x="670" y="207"/>
                  </a:lnTo>
                  <a:lnTo>
                    <a:pt x="658" y="190"/>
                  </a:lnTo>
                  <a:lnTo>
                    <a:pt x="658" y="147"/>
                  </a:lnTo>
                  <a:lnTo>
                    <a:pt x="701" y="145"/>
                  </a:lnTo>
                  <a:lnTo>
                    <a:pt x="733" y="143"/>
                  </a:lnTo>
                  <a:lnTo>
                    <a:pt x="758" y="140"/>
                  </a:lnTo>
                  <a:lnTo>
                    <a:pt x="778" y="136"/>
                  </a:lnTo>
                  <a:lnTo>
                    <a:pt x="785" y="134"/>
                  </a:lnTo>
                  <a:lnTo>
                    <a:pt x="792" y="131"/>
                  </a:lnTo>
                  <a:lnTo>
                    <a:pt x="799" y="127"/>
                  </a:lnTo>
                  <a:lnTo>
                    <a:pt x="805" y="123"/>
                  </a:lnTo>
                  <a:lnTo>
                    <a:pt x="817" y="113"/>
                  </a:lnTo>
                  <a:lnTo>
                    <a:pt x="831" y="98"/>
                  </a:lnTo>
                </a:path>
              </a:pathLst>
            </a:custGeom>
            <a:solidFill>
              <a:srgbClr val="F7CAAC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191" name="Google Shape;1191;p59"/>
            <p:cNvSpPr/>
            <p:nvPr/>
          </p:nvSpPr>
          <p:spPr>
            <a:xfrm>
              <a:off x="6710476" y="3157479"/>
              <a:ext cx="264762" cy="593919"/>
            </a:xfrm>
            <a:custGeom>
              <a:avLst/>
              <a:gdLst/>
              <a:ahLst/>
              <a:cxnLst/>
              <a:rect l="l" t="t" r="r" b="b"/>
              <a:pathLst>
                <a:path w="505" h="1121" extrusionOk="0">
                  <a:moveTo>
                    <a:pt x="446" y="1121"/>
                  </a:moveTo>
                  <a:lnTo>
                    <a:pt x="445" y="1106"/>
                  </a:lnTo>
                  <a:lnTo>
                    <a:pt x="443" y="1091"/>
                  </a:lnTo>
                  <a:lnTo>
                    <a:pt x="440" y="1079"/>
                  </a:lnTo>
                  <a:lnTo>
                    <a:pt x="438" y="1067"/>
                  </a:lnTo>
                  <a:lnTo>
                    <a:pt x="437" y="1056"/>
                  </a:lnTo>
                  <a:lnTo>
                    <a:pt x="437" y="1045"/>
                  </a:lnTo>
                  <a:lnTo>
                    <a:pt x="438" y="1040"/>
                  </a:lnTo>
                  <a:lnTo>
                    <a:pt x="439" y="1034"/>
                  </a:lnTo>
                  <a:lnTo>
                    <a:pt x="443" y="1028"/>
                  </a:lnTo>
                  <a:lnTo>
                    <a:pt x="446" y="1022"/>
                  </a:lnTo>
                  <a:lnTo>
                    <a:pt x="430" y="1022"/>
                  </a:lnTo>
                  <a:lnTo>
                    <a:pt x="420" y="1022"/>
                  </a:lnTo>
                  <a:lnTo>
                    <a:pt x="411" y="1022"/>
                  </a:lnTo>
                  <a:lnTo>
                    <a:pt x="399" y="1022"/>
                  </a:lnTo>
                  <a:lnTo>
                    <a:pt x="399" y="1001"/>
                  </a:lnTo>
                  <a:lnTo>
                    <a:pt x="399" y="988"/>
                  </a:lnTo>
                  <a:lnTo>
                    <a:pt x="399" y="975"/>
                  </a:lnTo>
                  <a:lnTo>
                    <a:pt x="399" y="961"/>
                  </a:lnTo>
                  <a:lnTo>
                    <a:pt x="405" y="957"/>
                  </a:lnTo>
                  <a:lnTo>
                    <a:pt x="411" y="953"/>
                  </a:lnTo>
                  <a:lnTo>
                    <a:pt x="414" y="949"/>
                  </a:lnTo>
                  <a:lnTo>
                    <a:pt x="416" y="946"/>
                  </a:lnTo>
                  <a:lnTo>
                    <a:pt x="419" y="939"/>
                  </a:lnTo>
                  <a:lnTo>
                    <a:pt x="419" y="931"/>
                  </a:lnTo>
                  <a:lnTo>
                    <a:pt x="419" y="922"/>
                  </a:lnTo>
                  <a:lnTo>
                    <a:pt x="419" y="915"/>
                  </a:lnTo>
                  <a:lnTo>
                    <a:pt x="419" y="908"/>
                  </a:lnTo>
                  <a:lnTo>
                    <a:pt x="419" y="899"/>
                  </a:lnTo>
                  <a:lnTo>
                    <a:pt x="413" y="899"/>
                  </a:lnTo>
                  <a:lnTo>
                    <a:pt x="409" y="899"/>
                  </a:lnTo>
                  <a:lnTo>
                    <a:pt x="404" y="898"/>
                  </a:lnTo>
                  <a:lnTo>
                    <a:pt x="402" y="896"/>
                  </a:lnTo>
                  <a:lnTo>
                    <a:pt x="400" y="895"/>
                  </a:lnTo>
                  <a:lnTo>
                    <a:pt x="398" y="893"/>
                  </a:lnTo>
                  <a:lnTo>
                    <a:pt x="397" y="891"/>
                  </a:lnTo>
                  <a:lnTo>
                    <a:pt x="395" y="889"/>
                  </a:lnTo>
                  <a:lnTo>
                    <a:pt x="394" y="879"/>
                  </a:lnTo>
                  <a:lnTo>
                    <a:pt x="392" y="868"/>
                  </a:lnTo>
                  <a:lnTo>
                    <a:pt x="382" y="838"/>
                  </a:lnTo>
                  <a:lnTo>
                    <a:pt x="371" y="811"/>
                  </a:lnTo>
                  <a:lnTo>
                    <a:pt x="360" y="786"/>
                  </a:lnTo>
                  <a:lnTo>
                    <a:pt x="348" y="764"/>
                  </a:lnTo>
                  <a:lnTo>
                    <a:pt x="336" y="741"/>
                  </a:lnTo>
                  <a:lnTo>
                    <a:pt x="324" y="719"/>
                  </a:lnTo>
                  <a:lnTo>
                    <a:pt x="312" y="695"/>
                  </a:lnTo>
                  <a:lnTo>
                    <a:pt x="300" y="672"/>
                  </a:lnTo>
                  <a:lnTo>
                    <a:pt x="299" y="684"/>
                  </a:lnTo>
                  <a:lnTo>
                    <a:pt x="298" y="694"/>
                  </a:lnTo>
                  <a:lnTo>
                    <a:pt x="296" y="703"/>
                  </a:lnTo>
                  <a:lnTo>
                    <a:pt x="292" y="710"/>
                  </a:lnTo>
                  <a:lnTo>
                    <a:pt x="291" y="713"/>
                  </a:lnTo>
                  <a:lnTo>
                    <a:pt x="288" y="715"/>
                  </a:lnTo>
                  <a:lnTo>
                    <a:pt x="286" y="717"/>
                  </a:lnTo>
                  <a:lnTo>
                    <a:pt x="282" y="718"/>
                  </a:lnTo>
                  <a:lnTo>
                    <a:pt x="276" y="720"/>
                  </a:lnTo>
                  <a:lnTo>
                    <a:pt x="266" y="721"/>
                  </a:lnTo>
                  <a:lnTo>
                    <a:pt x="246" y="751"/>
                  </a:lnTo>
                  <a:lnTo>
                    <a:pt x="238" y="748"/>
                  </a:lnTo>
                  <a:lnTo>
                    <a:pt x="226" y="742"/>
                  </a:lnTo>
                  <a:lnTo>
                    <a:pt x="214" y="736"/>
                  </a:lnTo>
                  <a:lnTo>
                    <a:pt x="207" y="733"/>
                  </a:lnTo>
                  <a:lnTo>
                    <a:pt x="190" y="734"/>
                  </a:lnTo>
                  <a:lnTo>
                    <a:pt x="176" y="735"/>
                  </a:lnTo>
                  <a:lnTo>
                    <a:pt x="169" y="736"/>
                  </a:lnTo>
                  <a:lnTo>
                    <a:pt x="165" y="736"/>
                  </a:lnTo>
                  <a:lnTo>
                    <a:pt x="162" y="735"/>
                  </a:lnTo>
                  <a:lnTo>
                    <a:pt x="159" y="733"/>
                  </a:lnTo>
                  <a:lnTo>
                    <a:pt x="167" y="646"/>
                  </a:lnTo>
                  <a:lnTo>
                    <a:pt x="133" y="567"/>
                  </a:lnTo>
                  <a:lnTo>
                    <a:pt x="122" y="551"/>
                  </a:lnTo>
                  <a:lnTo>
                    <a:pt x="112" y="539"/>
                  </a:lnTo>
                  <a:lnTo>
                    <a:pt x="107" y="533"/>
                  </a:lnTo>
                  <a:lnTo>
                    <a:pt x="103" y="527"/>
                  </a:lnTo>
                  <a:lnTo>
                    <a:pt x="101" y="520"/>
                  </a:lnTo>
                  <a:lnTo>
                    <a:pt x="100" y="511"/>
                  </a:lnTo>
                  <a:lnTo>
                    <a:pt x="85" y="508"/>
                  </a:lnTo>
                  <a:lnTo>
                    <a:pt x="74" y="505"/>
                  </a:lnTo>
                  <a:lnTo>
                    <a:pt x="62" y="504"/>
                  </a:lnTo>
                  <a:lnTo>
                    <a:pt x="51" y="502"/>
                  </a:lnTo>
                  <a:lnTo>
                    <a:pt x="41" y="498"/>
                  </a:lnTo>
                  <a:lnTo>
                    <a:pt x="32" y="493"/>
                  </a:lnTo>
                  <a:lnTo>
                    <a:pt x="23" y="487"/>
                  </a:lnTo>
                  <a:lnTo>
                    <a:pt x="16" y="479"/>
                  </a:lnTo>
                  <a:lnTo>
                    <a:pt x="8" y="471"/>
                  </a:lnTo>
                  <a:lnTo>
                    <a:pt x="0" y="462"/>
                  </a:lnTo>
                  <a:lnTo>
                    <a:pt x="8" y="458"/>
                  </a:lnTo>
                  <a:lnTo>
                    <a:pt x="13" y="454"/>
                  </a:lnTo>
                  <a:lnTo>
                    <a:pt x="19" y="450"/>
                  </a:lnTo>
                  <a:lnTo>
                    <a:pt x="23" y="445"/>
                  </a:lnTo>
                  <a:lnTo>
                    <a:pt x="31" y="435"/>
                  </a:lnTo>
                  <a:lnTo>
                    <a:pt x="38" y="422"/>
                  </a:lnTo>
                  <a:lnTo>
                    <a:pt x="45" y="397"/>
                  </a:lnTo>
                  <a:lnTo>
                    <a:pt x="54" y="369"/>
                  </a:lnTo>
                  <a:lnTo>
                    <a:pt x="58" y="361"/>
                  </a:lnTo>
                  <a:lnTo>
                    <a:pt x="62" y="351"/>
                  </a:lnTo>
                  <a:lnTo>
                    <a:pt x="64" y="340"/>
                  </a:lnTo>
                  <a:lnTo>
                    <a:pt x="65" y="328"/>
                  </a:lnTo>
                  <a:lnTo>
                    <a:pt x="67" y="302"/>
                  </a:lnTo>
                  <a:lnTo>
                    <a:pt x="67" y="277"/>
                  </a:lnTo>
                  <a:lnTo>
                    <a:pt x="67" y="274"/>
                  </a:lnTo>
                  <a:lnTo>
                    <a:pt x="68" y="272"/>
                  </a:lnTo>
                  <a:lnTo>
                    <a:pt x="70" y="269"/>
                  </a:lnTo>
                  <a:lnTo>
                    <a:pt x="73" y="268"/>
                  </a:lnTo>
                  <a:lnTo>
                    <a:pt x="80" y="265"/>
                  </a:lnTo>
                  <a:lnTo>
                    <a:pt x="88" y="264"/>
                  </a:lnTo>
                  <a:lnTo>
                    <a:pt x="96" y="263"/>
                  </a:lnTo>
                  <a:lnTo>
                    <a:pt x="103" y="262"/>
                  </a:lnTo>
                  <a:lnTo>
                    <a:pt x="110" y="261"/>
                  </a:lnTo>
                  <a:lnTo>
                    <a:pt x="113" y="258"/>
                  </a:lnTo>
                  <a:lnTo>
                    <a:pt x="119" y="253"/>
                  </a:lnTo>
                  <a:lnTo>
                    <a:pt x="124" y="247"/>
                  </a:lnTo>
                  <a:lnTo>
                    <a:pt x="129" y="239"/>
                  </a:lnTo>
                  <a:lnTo>
                    <a:pt x="132" y="231"/>
                  </a:lnTo>
                  <a:lnTo>
                    <a:pt x="134" y="222"/>
                  </a:lnTo>
                  <a:lnTo>
                    <a:pt x="136" y="213"/>
                  </a:lnTo>
                  <a:lnTo>
                    <a:pt x="137" y="202"/>
                  </a:lnTo>
                  <a:lnTo>
                    <a:pt x="140" y="192"/>
                  </a:lnTo>
                  <a:lnTo>
                    <a:pt x="141" y="152"/>
                  </a:lnTo>
                  <a:lnTo>
                    <a:pt x="140" y="117"/>
                  </a:lnTo>
                  <a:lnTo>
                    <a:pt x="141" y="114"/>
                  </a:lnTo>
                  <a:lnTo>
                    <a:pt x="143" y="110"/>
                  </a:lnTo>
                  <a:lnTo>
                    <a:pt x="145" y="107"/>
                  </a:lnTo>
                  <a:lnTo>
                    <a:pt x="150" y="104"/>
                  </a:lnTo>
                  <a:lnTo>
                    <a:pt x="159" y="98"/>
                  </a:lnTo>
                  <a:lnTo>
                    <a:pt x="170" y="91"/>
                  </a:lnTo>
                  <a:lnTo>
                    <a:pt x="193" y="83"/>
                  </a:lnTo>
                  <a:lnTo>
                    <a:pt x="207" y="80"/>
                  </a:lnTo>
                  <a:lnTo>
                    <a:pt x="210" y="77"/>
                  </a:lnTo>
                  <a:lnTo>
                    <a:pt x="213" y="74"/>
                  </a:lnTo>
                  <a:lnTo>
                    <a:pt x="217" y="70"/>
                  </a:lnTo>
                  <a:lnTo>
                    <a:pt x="219" y="66"/>
                  </a:lnTo>
                  <a:lnTo>
                    <a:pt x="224" y="56"/>
                  </a:lnTo>
                  <a:lnTo>
                    <a:pt x="227" y="45"/>
                  </a:lnTo>
                  <a:lnTo>
                    <a:pt x="234" y="21"/>
                  </a:lnTo>
                  <a:lnTo>
                    <a:pt x="240" y="0"/>
                  </a:lnTo>
                  <a:lnTo>
                    <a:pt x="251" y="7"/>
                  </a:lnTo>
                  <a:lnTo>
                    <a:pt x="260" y="15"/>
                  </a:lnTo>
                  <a:lnTo>
                    <a:pt x="269" y="23"/>
                  </a:lnTo>
                  <a:lnTo>
                    <a:pt x="277" y="31"/>
                  </a:lnTo>
                  <a:lnTo>
                    <a:pt x="286" y="39"/>
                  </a:lnTo>
                  <a:lnTo>
                    <a:pt x="294" y="44"/>
                  </a:lnTo>
                  <a:lnTo>
                    <a:pt x="300" y="47"/>
                  </a:lnTo>
                  <a:lnTo>
                    <a:pt x="305" y="48"/>
                  </a:lnTo>
                  <a:lnTo>
                    <a:pt x="312" y="49"/>
                  </a:lnTo>
                  <a:lnTo>
                    <a:pt x="320" y="49"/>
                  </a:lnTo>
                  <a:lnTo>
                    <a:pt x="325" y="75"/>
                  </a:lnTo>
                  <a:lnTo>
                    <a:pt x="332" y="99"/>
                  </a:lnTo>
                  <a:lnTo>
                    <a:pt x="335" y="110"/>
                  </a:lnTo>
                  <a:lnTo>
                    <a:pt x="337" y="122"/>
                  </a:lnTo>
                  <a:lnTo>
                    <a:pt x="338" y="134"/>
                  </a:lnTo>
                  <a:lnTo>
                    <a:pt x="339" y="147"/>
                  </a:lnTo>
                  <a:lnTo>
                    <a:pt x="338" y="155"/>
                  </a:lnTo>
                  <a:lnTo>
                    <a:pt x="337" y="161"/>
                  </a:lnTo>
                  <a:lnTo>
                    <a:pt x="335" y="167"/>
                  </a:lnTo>
                  <a:lnTo>
                    <a:pt x="332" y="173"/>
                  </a:lnTo>
                  <a:lnTo>
                    <a:pt x="324" y="183"/>
                  </a:lnTo>
                  <a:lnTo>
                    <a:pt x="316" y="194"/>
                  </a:lnTo>
                  <a:lnTo>
                    <a:pt x="308" y="204"/>
                  </a:lnTo>
                  <a:lnTo>
                    <a:pt x="300" y="216"/>
                  </a:lnTo>
                  <a:lnTo>
                    <a:pt x="297" y="221"/>
                  </a:lnTo>
                  <a:lnTo>
                    <a:pt x="294" y="227"/>
                  </a:lnTo>
                  <a:lnTo>
                    <a:pt x="293" y="233"/>
                  </a:lnTo>
                  <a:lnTo>
                    <a:pt x="292" y="240"/>
                  </a:lnTo>
                  <a:lnTo>
                    <a:pt x="293" y="245"/>
                  </a:lnTo>
                  <a:lnTo>
                    <a:pt x="294" y="250"/>
                  </a:lnTo>
                  <a:lnTo>
                    <a:pt x="297" y="253"/>
                  </a:lnTo>
                  <a:lnTo>
                    <a:pt x="300" y="256"/>
                  </a:lnTo>
                  <a:lnTo>
                    <a:pt x="304" y="258"/>
                  </a:lnTo>
                  <a:lnTo>
                    <a:pt x="309" y="261"/>
                  </a:lnTo>
                  <a:lnTo>
                    <a:pt x="313" y="262"/>
                  </a:lnTo>
                  <a:lnTo>
                    <a:pt x="319" y="264"/>
                  </a:lnTo>
                  <a:lnTo>
                    <a:pt x="330" y="266"/>
                  </a:lnTo>
                  <a:lnTo>
                    <a:pt x="341" y="268"/>
                  </a:lnTo>
                  <a:lnTo>
                    <a:pt x="346" y="270"/>
                  </a:lnTo>
                  <a:lnTo>
                    <a:pt x="350" y="272"/>
                  </a:lnTo>
                  <a:lnTo>
                    <a:pt x="355" y="274"/>
                  </a:lnTo>
                  <a:lnTo>
                    <a:pt x="359" y="277"/>
                  </a:lnTo>
                  <a:lnTo>
                    <a:pt x="366" y="284"/>
                  </a:lnTo>
                  <a:lnTo>
                    <a:pt x="371" y="291"/>
                  </a:lnTo>
                  <a:lnTo>
                    <a:pt x="375" y="298"/>
                  </a:lnTo>
                  <a:lnTo>
                    <a:pt x="378" y="304"/>
                  </a:lnTo>
                  <a:lnTo>
                    <a:pt x="384" y="319"/>
                  </a:lnTo>
                  <a:lnTo>
                    <a:pt x="392" y="333"/>
                  </a:lnTo>
                  <a:lnTo>
                    <a:pt x="398" y="345"/>
                  </a:lnTo>
                  <a:lnTo>
                    <a:pt x="404" y="359"/>
                  </a:lnTo>
                  <a:lnTo>
                    <a:pt x="411" y="374"/>
                  </a:lnTo>
                  <a:lnTo>
                    <a:pt x="420" y="387"/>
                  </a:lnTo>
                  <a:lnTo>
                    <a:pt x="425" y="394"/>
                  </a:lnTo>
                  <a:lnTo>
                    <a:pt x="430" y="400"/>
                  </a:lnTo>
                  <a:lnTo>
                    <a:pt x="436" y="405"/>
                  </a:lnTo>
                  <a:lnTo>
                    <a:pt x="442" y="409"/>
                  </a:lnTo>
                  <a:lnTo>
                    <a:pt x="448" y="413"/>
                  </a:lnTo>
                  <a:lnTo>
                    <a:pt x="456" y="416"/>
                  </a:lnTo>
                  <a:lnTo>
                    <a:pt x="464" y="418"/>
                  </a:lnTo>
                  <a:lnTo>
                    <a:pt x="472" y="418"/>
                  </a:lnTo>
                  <a:lnTo>
                    <a:pt x="477" y="418"/>
                  </a:lnTo>
                  <a:lnTo>
                    <a:pt x="487" y="418"/>
                  </a:lnTo>
                  <a:lnTo>
                    <a:pt x="498" y="418"/>
                  </a:lnTo>
                  <a:lnTo>
                    <a:pt x="505" y="418"/>
                  </a:lnTo>
                  <a:lnTo>
                    <a:pt x="499" y="439"/>
                  </a:lnTo>
                  <a:lnTo>
                    <a:pt x="489" y="460"/>
                  </a:lnTo>
                  <a:lnTo>
                    <a:pt x="483" y="470"/>
                  </a:lnTo>
                  <a:lnTo>
                    <a:pt x="479" y="482"/>
                  </a:lnTo>
                  <a:lnTo>
                    <a:pt x="476" y="494"/>
                  </a:lnTo>
                  <a:lnTo>
                    <a:pt x="472" y="505"/>
                  </a:lnTo>
                  <a:lnTo>
                    <a:pt x="479" y="499"/>
                  </a:lnTo>
                  <a:lnTo>
                    <a:pt x="458" y="503"/>
                  </a:lnTo>
                  <a:lnTo>
                    <a:pt x="437" y="507"/>
                  </a:lnTo>
                  <a:lnTo>
                    <a:pt x="427" y="510"/>
                  </a:lnTo>
                  <a:lnTo>
                    <a:pt x="417" y="512"/>
                  </a:lnTo>
                  <a:lnTo>
                    <a:pt x="408" y="515"/>
                  </a:lnTo>
                  <a:lnTo>
                    <a:pt x="399" y="519"/>
                  </a:lnTo>
                  <a:lnTo>
                    <a:pt x="391" y="523"/>
                  </a:lnTo>
                  <a:lnTo>
                    <a:pt x="383" y="528"/>
                  </a:lnTo>
                  <a:lnTo>
                    <a:pt x="376" y="534"/>
                  </a:lnTo>
                  <a:lnTo>
                    <a:pt x="370" y="543"/>
                  </a:lnTo>
                  <a:lnTo>
                    <a:pt x="366" y="551"/>
                  </a:lnTo>
                  <a:lnTo>
                    <a:pt x="363" y="561"/>
                  </a:lnTo>
                  <a:lnTo>
                    <a:pt x="360" y="572"/>
                  </a:lnTo>
                  <a:lnTo>
                    <a:pt x="359" y="585"/>
                  </a:lnTo>
                  <a:lnTo>
                    <a:pt x="360" y="601"/>
                  </a:lnTo>
                  <a:lnTo>
                    <a:pt x="363" y="614"/>
                  </a:lnTo>
                  <a:lnTo>
                    <a:pt x="366" y="626"/>
                  </a:lnTo>
                  <a:lnTo>
                    <a:pt x="370" y="637"/>
                  </a:lnTo>
                  <a:lnTo>
                    <a:pt x="376" y="647"/>
                  </a:lnTo>
                  <a:lnTo>
                    <a:pt x="382" y="657"/>
                  </a:lnTo>
                  <a:lnTo>
                    <a:pt x="389" y="666"/>
                  </a:lnTo>
                  <a:lnTo>
                    <a:pt x="395" y="675"/>
                  </a:lnTo>
                  <a:lnTo>
                    <a:pt x="402" y="683"/>
                  </a:lnTo>
                  <a:lnTo>
                    <a:pt x="409" y="692"/>
                  </a:lnTo>
                  <a:lnTo>
                    <a:pt x="415" y="701"/>
                  </a:lnTo>
                  <a:lnTo>
                    <a:pt x="421" y="712"/>
                  </a:lnTo>
                  <a:lnTo>
                    <a:pt x="425" y="723"/>
                  </a:lnTo>
                  <a:lnTo>
                    <a:pt x="430" y="735"/>
                  </a:lnTo>
                  <a:lnTo>
                    <a:pt x="432" y="748"/>
                  </a:lnTo>
                  <a:lnTo>
                    <a:pt x="433" y="764"/>
                  </a:lnTo>
                  <a:lnTo>
                    <a:pt x="432" y="769"/>
                  </a:lnTo>
                  <a:lnTo>
                    <a:pt x="431" y="773"/>
                  </a:lnTo>
                  <a:lnTo>
                    <a:pt x="428" y="776"/>
                  </a:lnTo>
                  <a:lnTo>
                    <a:pt x="425" y="780"/>
                  </a:lnTo>
                  <a:lnTo>
                    <a:pt x="423" y="784"/>
                  </a:lnTo>
                  <a:lnTo>
                    <a:pt x="421" y="789"/>
                  </a:lnTo>
                  <a:lnTo>
                    <a:pt x="420" y="794"/>
                  </a:lnTo>
                  <a:lnTo>
                    <a:pt x="419" y="801"/>
                  </a:lnTo>
                  <a:lnTo>
                    <a:pt x="420" y="809"/>
                  </a:lnTo>
                  <a:lnTo>
                    <a:pt x="421" y="818"/>
                  </a:lnTo>
                  <a:lnTo>
                    <a:pt x="423" y="826"/>
                  </a:lnTo>
                  <a:lnTo>
                    <a:pt x="426" y="834"/>
                  </a:lnTo>
                  <a:lnTo>
                    <a:pt x="435" y="851"/>
                  </a:lnTo>
                  <a:lnTo>
                    <a:pt x="445" y="868"/>
                  </a:lnTo>
                  <a:lnTo>
                    <a:pt x="467" y="903"/>
                  </a:lnTo>
                  <a:lnTo>
                    <a:pt x="486" y="937"/>
                  </a:lnTo>
                  <a:lnTo>
                    <a:pt x="486" y="951"/>
                  </a:lnTo>
                  <a:lnTo>
                    <a:pt x="483" y="965"/>
                  </a:lnTo>
                  <a:lnTo>
                    <a:pt x="482" y="980"/>
                  </a:lnTo>
                  <a:lnTo>
                    <a:pt x="479" y="997"/>
                  </a:lnTo>
                  <a:lnTo>
                    <a:pt x="472" y="1027"/>
                  </a:lnTo>
                  <a:lnTo>
                    <a:pt x="466" y="1057"/>
                  </a:lnTo>
                  <a:lnTo>
                    <a:pt x="458" y="1082"/>
                  </a:lnTo>
                  <a:lnTo>
                    <a:pt x="451" y="1103"/>
                  </a:lnTo>
                  <a:lnTo>
                    <a:pt x="447" y="1116"/>
                  </a:lnTo>
                  <a:lnTo>
                    <a:pt x="446" y="112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192" name="Google Shape;1192;p59"/>
            <p:cNvSpPr/>
            <p:nvPr/>
          </p:nvSpPr>
          <p:spPr>
            <a:xfrm>
              <a:off x="3499048" y="3674140"/>
              <a:ext cx="97143" cy="59553"/>
            </a:xfrm>
            <a:custGeom>
              <a:avLst/>
              <a:gdLst/>
              <a:ahLst/>
              <a:cxnLst/>
              <a:rect l="l" t="t" r="r" b="b"/>
              <a:pathLst>
                <a:path w="180" h="112" extrusionOk="0">
                  <a:moveTo>
                    <a:pt x="180" y="7"/>
                  </a:moveTo>
                  <a:lnTo>
                    <a:pt x="171" y="24"/>
                  </a:lnTo>
                  <a:lnTo>
                    <a:pt x="163" y="39"/>
                  </a:lnTo>
                  <a:lnTo>
                    <a:pt x="152" y="53"/>
                  </a:lnTo>
                  <a:lnTo>
                    <a:pt x="141" y="66"/>
                  </a:lnTo>
                  <a:lnTo>
                    <a:pt x="129" y="80"/>
                  </a:lnTo>
                  <a:lnTo>
                    <a:pt x="115" y="92"/>
                  </a:lnTo>
                  <a:lnTo>
                    <a:pt x="101" y="102"/>
                  </a:lnTo>
                  <a:lnTo>
                    <a:pt x="87" y="112"/>
                  </a:lnTo>
                  <a:lnTo>
                    <a:pt x="82" y="107"/>
                  </a:lnTo>
                  <a:lnTo>
                    <a:pt x="79" y="101"/>
                  </a:lnTo>
                  <a:lnTo>
                    <a:pt x="76" y="95"/>
                  </a:lnTo>
                  <a:lnTo>
                    <a:pt x="74" y="88"/>
                  </a:lnTo>
                  <a:lnTo>
                    <a:pt x="70" y="81"/>
                  </a:lnTo>
                  <a:lnTo>
                    <a:pt x="68" y="74"/>
                  </a:lnTo>
                  <a:lnTo>
                    <a:pt x="65" y="69"/>
                  </a:lnTo>
                  <a:lnTo>
                    <a:pt x="60" y="63"/>
                  </a:lnTo>
                  <a:lnTo>
                    <a:pt x="45" y="48"/>
                  </a:lnTo>
                  <a:lnTo>
                    <a:pt x="36" y="38"/>
                  </a:lnTo>
                  <a:lnTo>
                    <a:pt x="30" y="33"/>
                  </a:lnTo>
                  <a:lnTo>
                    <a:pt x="25" y="31"/>
                  </a:lnTo>
                  <a:lnTo>
                    <a:pt x="18" y="30"/>
                  </a:lnTo>
                  <a:lnTo>
                    <a:pt x="0" y="26"/>
                  </a:lnTo>
                  <a:lnTo>
                    <a:pt x="26" y="14"/>
                  </a:lnTo>
                  <a:lnTo>
                    <a:pt x="41" y="9"/>
                  </a:lnTo>
                  <a:lnTo>
                    <a:pt x="56" y="5"/>
                  </a:lnTo>
                  <a:lnTo>
                    <a:pt x="74" y="3"/>
                  </a:lnTo>
                  <a:lnTo>
                    <a:pt x="93" y="1"/>
                  </a:lnTo>
                  <a:lnTo>
                    <a:pt x="114" y="0"/>
                  </a:lnTo>
                  <a:lnTo>
                    <a:pt x="135" y="1"/>
                  </a:lnTo>
                  <a:lnTo>
                    <a:pt x="157" y="3"/>
                  </a:lnTo>
                  <a:lnTo>
                    <a:pt x="180" y="7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193" name="Google Shape;1193;p59"/>
            <p:cNvSpPr/>
            <p:nvPr/>
          </p:nvSpPr>
          <p:spPr>
            <a:xfrm>
              <a:off x="3599999" y="3757837"/>
              <a:ext cx="89523" cy="101402"/>
            </a:xfrm>
            <a:custGeom>
              <a:avLst/>
              <a:gdLst/>
              <a:ahLst/>
              <a:cxnLst/>
              <a:rect l="l" t="t" r="r" b="b"/>
              <a:pathLst>
                <a:path w="173" h="192" extrusionOk="0">
                  <a:moveTo>
                    <a:pt x="0" y="68"/>
                  </a:moveTo>
                  <a:lnTo>
                    <a:pt x="27" y="42"/>
                  </a:lnTo>
                  <a:lnTo>
                    <a:pt x="51" y="21"/>
                  </a:lnTo>
                  <a:lnTo>
                    <a:pt x="56" y="16"/>
                  </a:lnTo>
                  <a:lnTo>
                    <a:pt x="63" y="12"/>
                  </a:lnTo>
                  <a:lnTo>
                    <a:pt x="70" y="8"/>
                  </a:lnTo>
                  <a:lnTo>
                    <a:pt x="76" y="6"/>
                  </a:lnTo>
                  <a:lnTo>
                    <a:pt x="83" y="3"/>
                  </a:lnTo>
                  <a:lnTo>
                    <a:pt x="90" y="2"/>
                  </a:lnTo>
                  <a:lnTo>
                    <a:pt x="98" y="1"/>
                  </a:lnTo>
                  <a:lnTo>
                    <a:pt x="107" y="0"/>
                  </a:lnTo>
                  <a:lnTo>
                    <a:pt x="116" y="1"/>
                  </a:lnTo>
                  <a:lnTo>
                    <a:pt x="124" y="2"/>
                  </a:lnTo>
                  <a:lnTo>
                    <a:pt x="132" y="5"/>
                  </a:lnTo>
                  <a:lnTo>
                    <a:pt x="139" y="8"/>
                  </a:lnTo>
                  <a:lnTo>
                    <a:pt x="145" y="13"/>
                  </a:lnTo>
                  <a:lnTo>
                    <a:pt x="151" y="19"/>
                  </a:lnTo>
                  <a:lnTo>
                    <a:pt x="155" y="24"/>
                  </a:lnTo>
                  <a:lnTo>
                    <a:pt x="160" y="30"/>
                  </a:lnTo>
                  <a:lnTo>
                    <a:pt x="163" y="37"/>
                  </a:lnTo>
                  <a:lnTo>
                    <a:pt x="166" y="43"/>
                  </a:lnTo>
                  <a:lnTo>
                    <a:pt x="168" y="50"/>
                  </a:lnTo>
                  <a:lnTo>
                    <a:pt x="169" y="57"/>
                  </a:lnTo>
                  <a:lnTo>
                    <a:pt x="172" y="72"/>
                  </a:lnTo>
                  <a:lnTo>
                    <a:pt x="173" y="87"/>
                  </a:lnTo>
                  <a:lnTo>
                    <a:pt x="157" y="114"/>
                  </a:lnTo>
                  <a:lnTo>
                    <a:pt x="146" y="137"/>
                  </a:lnTo>
                  <a:lnTo>
                    <a:pt x="139" y="148"/>
                  </a:lnTo>
                  <a:lnTo>
                    <a:pt x="130" y="160"/>
                  </a:lnTo>
                  <a:lnTo>
                    <a:pt x="117" y="174"/>
                  </a:lnTo>
                  <a:lnTo>
                    <a:pt x="99" y="192"/>
                  </a:lnTo>
                  <a:lnTo>
                    <a:pt x="86" y="183"/>
                  </a:lnTo>
                  <a:lnTo>
                    <a:pt x="74" y="176"/>
                  </a:lnTo>
                  <a:lnTo>
                    <a:pt x="63" y="169"/>
                  </a:lnTo>
                  <a:lnTo>
                    <a:pt x="54" y="163"/>
                  </a:lnTo>
                  <a:lnTo>
                    <a:pt x="46" y="156"/>
                  </a:lnTo>
                  <a:lnTo>
                    <a:pt x="40" y="150"/>
                  </a:lnTo>
                  <a:lnTo>
                    <a:pt x="34" y="144"/>
                  </a:lnTo>
                  <a:lnTo>
                    <a:pt x="30" y="137"/>
                  </a:lnTo>
                  <a:lnTo>
                    <a:pt x="22" y="123"/>
                  </a:lnTo>
                  <a:lnTo>
                    <a:pt x="16" y="107"/>
                  </a:lnTo>
                  <a:lnTo>
                    <a:pt x="9" y="90"/>
                  </a:lnTo>
                  <a:lnTo>
                    <a:pt x="0" y="6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194" name="Google Shape;1194;p59"/>
            <p:cNvSpPr/>
            <p:nvPr/>
          </p:nvSpPr>
          <p:spPr>
            <a:xfrm>
              <a:off x="3651429" y="3809342"/>
              <a:ext cx="125714" cy="133592"/>
            </a:xfrm>
            <a:custGeom>
              <a:avLst/>
              <a:gdLst/>
              <a:ahLst/>
              <a:cxnLst/>
              <a:rect l="l" t="t" r="r" b="b"/>
              <a:pathLst>
                <a:path w="233" h="252" extrusionOk="0">
                  <a:moveTo>
                    <a:pt x="74" y="0"/>
                  </a:moveTo>
                  <a:lnTo>
                    <a:pt x="83" y="2"/>
                  </a:lnTo>
                  <a:lnTo>
                    <a:pt x="89" y="3"/>
                  </a:lnTo>
                  <a:lnTo>
                    <a:pt x="95" y="3"/>
                  </a:lnTo>
                  <a:lnTo>
                    <a:pt x="99" y="2"/>
                  </a:lnTo>
                  <a:lnTo>
                    <a:pt x="106" y="1"/>
                  </a:lnTo>
                  <a:lnTo>
                    <a:pt x="113" y="0"/>
                  </a:lnTo>
                  <a:lnTo>
                    <a:pt x="125" y="17"/>
                  </a:lnTo>
                  <a:lnTo>
                    <a:pt x="140" y="37"/>
                  </a:lnTo>
                  <a:lnTo>
                    <a:pt x="144" y="42"/>
                  </a:lnTo>
                  <a:lnTo>
                    <a:pt x="148" y="46"/>
                  </a:lnTo>
                  <a:lnTo>
                    <a:pt x="153" y="49"/>
                  </a:lnTo>
                  <a:lnTo>
                    <a:pt x="157" y="52"/>
                  </a:lnTo>
                  <a:lnTo>
                    <a:pt x="163" y="54"/>
                  </a:lnTo>
                  <a:lnTo>
                    <a:pt x="168" y="56"/>
                  </a:lnTo>
                  <a:lnTo>
                    <a:pt x="174" y="56"/>
                  </a:lnTo>
                  <a:lnTo>
                    <a:pt x="180" y="56"/>
                  </a:lnTo>
                  <a:lnTo>
                    <a:pt x="180" y="80"/>
                  </a:lnTo>
                  <a:lnTo>
                    <a:pt x="193" y="103"/>
                  </a:lnTo>
                  <a:lnTo>
                    <a:pt x="212" y="128"/>
                  </a:lnTo>
                  <a:lnTo>
                    <a:pt x="215" y="135"/>
                  </a:lnTo>
                  <a:lnTo>
                    <a:pt x="220" y="142"/>
                  </a:lnTo>
                  <a:lnTo>
                    <a:pt x="223" y="151"/>
                  </a:lnTo>
                  <a:lnTo>
                    <a:pt x="226" y="160"/>
                  </a:lnTo>
                  <a:lnTo>
                    <a:pt x="230" y="170"/>
                  </a:lnTo>
                  <a:lnTo>
                    <a:pt x="232" y="180"/>
                  </a:lnTo>
                  <a:lnTo>
                    <a:pt x="233" y="191"/>
                  </a:lnTo>
                  <a:lnTo>
                    <a:pt x="233" y="204"/>
                  </a:lnTo>
                  <a:lnTo>
                    <a:pt x="232" y="216"/>
                  </a:lnTo>
                  <a:lnTo>
                    <a:pt x="230" y="228"/>
                  </a:lnTo>
                  <a:lnTo>
                    <a:pt x="227" y="240"/>
                  </a:lnTo>
                  <a:lnTo>
                    <a:pt x="226" y="252"/>
                  </a:lnTo>
                  <a:lnTo>
                    <a:pt x="222" y="252"/>
                  </a:lnTo>
                  <a:lnTo>
                    <a:pt x="215" y="250"/>
                  </a:lnTo>
                  <a:lnTo>
                    <a:pt x="208" y="246"/>
                  </a:lnTo>
                  <a:lnTo>
                    <a:pt x="198" y="241"/>
                  </a:lnTo>
                  <a:lnTo>
                    <a:pt x="176" y="226"/>
                  </a:lnTo>
                  <a:lnTo>
                    <a:pt x="151" y="208"/>
                  </a:lnTo>
                  <a:lnTo>
                    <a:pt x="125" y="186"/>
                  </a:lnTo>
                  <a:lnTo>
                    <a:pt x="100" y="165"/>
                  </a:lnTo>
                  <a:lnTo>
                    <a:pt x="78" y="145"/>
                  </a:lnTo>
                  <a:lnTo>
                    <a:pt x="61" y="129"/>
                  </a:lnTo>
                  <a:lnTo>
                    <a:pt x="55" y="125"/>
                  </a:lnTo>
                  <a:lnTo>
                    <a:pt x="48" y="120"/>
                  </a:lnTo>
                  <a:lnTo>
                    <a:pt x="41" y="116"/>
                  </a:lnTo>
                  <a:lnTo>
                    <a:pt x="33" y="112"/>
                  </a:lnTo>
                  <a:lnTo>
                    <a:pt x="17" y="104"/>
                  </a:lnTo>
                  <a:lnTo>
                    <a:pt x="0" y="99"/>
                  </a:lnTo>
                  <a:lnTo>
                    <a:pt x="40" y="63"/>
                  </a:lnTo>
                  <a:lnTo>
                    <a:pt x="59" y="43"/>
                  </a:lnTo>
                  <a:lnTo>
                    <a:pt x="65" y="33"/>
                  </a:lnTo>
                  <a:lnTo>
                    <a:pt x="69" y="25"/>
                  </a:lnTo>
                  <a:lnTo>
                    <a:pt x="72" y="14"/>
                  </a:lnTo>
                  <a:lnTo>
                    <a:pt x="74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195" name="Google Shape;1195;p59"/>
            <p:cNvSpPr/>
            <p:nvPr/>
          </p:nvSpPr>
          <p:spPr>
            <a:xfrm>
              <a:off x="3908571" y="3727256"/>
              <a:ext cx="125714" cy="204411"/>
            </a:xfrm>
            <a:custGeom>
              <a:avLst/>
              <a:gdLst/>
              <a:ahLst/>
              <a:cxnLst/>
              <a:rect l="l" t="t" r="r" b="b"/>
              <a:pathLst>
                <a:path w="246" h="380" extrusionOk="0">
                  <a:moveTo>
                    <a:pt x="13" y="376"/>
                  </a:moveTo>
                  <a:lnTo>
                    <a:pt x="14" y="367"/>
                  </a:lnTo>
                  <a:lnTo>
                    <a:pt x="15" y="359"/>
                  </a:lnTo>
                  <a:lnTo>
                    <a:pt x="18" y="351"/>
                  </a:lnTo>
                  <a:lnTo>
                    <a:pt x="20" y="344"/>
                  </a:lnTo>
                  <a:lnTo>
                    <a:pt x="25" y="333"/>
                  </a:lnTo>
                  <a:lnTo>
                    <a:pt x="26" y="327"/>
                  </a:lnTo>
                  <a:lnTo>
                    <a:pt x="25" y="321"/>
                  </a:lnTo>
                  <a:lnTo>
                    <a:pt x="23" y="314"/>
                  </a:lnTo>
                  <a:lnTo>
                    <a:pt x="19" y="305"/>
                  </a:lnTo>
                  <a:lnTo>
                    <a:pt x="13" y="295"/>
                  </a:lnTo>
                  <a:lnTo>
                    <a:pt x="9" y="285"/>
                  </a:lnTo>
                  <a:lnTo>
                    <a:pt x="4" y="275"/>
                  </a:lnTo>
                  <a:lnTo>
                    <a:pt x="1" y="267"/>
                  </a:lnTo>
                  <a:lnTo>
                    <a:pt x="0" y="259"/>
                  </a:lnTo>
                  <a:lnTo>
                    <a:pt x="1" y="251"/>
                  </a:lnTo>
                  <a:lnTo>
                    <a:pt x="2" y="243"/>
                  </a:lnTo>
                  <a:lnTo>
                    <a:pt x="3" y="236"/>
                  </a:lnTo>
                  <a:lnTo>
                    <a:pt x="6" y="230"/>
                  </a:lnTo>
                  <a:lnTo>
                    <a:pt x="11" y="218"/>
                  </a:lnTo>
                  <a:lnTo>
                    <a:pt x="19" y="207"/>
                  </a:lnTo>
                  <a:lnTo>
                    <a:pt x="26" y="197"/>
                  </a:lnTo>
                  <a:lnTo>
                    <a:pt x="34" y="185"/>
                  </a:lnTo>
                  <a:lnTo>
                    <a:pt x="41" y="173"/>
                  </a:lnTo>
                  <a:lnTo>
                    <a:pt x="47" y="160"/>
                  </a:lnTo>
                  <a:lnTo>
                    <a:pt x="26" y="73"/>
                  </a:lnTo>
                  <a:lnTo>
                    <a:pt x="26" y="50"/>
                  </a:lnTo>
                  <a:lnTo>
                    <a:pt x="24" y="33"/>
                  </a:lnTo>
                  <a:lnTo>
                    <a:pt x="24" y="25"/>
                  </a:lnTo>
                  <a:lnTo>
                    <a:pt x="24" y="16"/>
                  </a:lnTo>
                  <a:lnTo>
                    <a:pt x="25" y="8"/>
                  </a:lnTo>
                  <a:lnTo>
                    <a:pt x="26" y="0"/>
                  </a:lnTo>
                  <a:lnTo>
                    <a:pt x="180" y="0"/>
                  </a:lnTo>
                  <a:lnTo>
                    <a:pt x="220" y="129"/>
                  </a:lnTo>
                  <a:lnTo>
                    <a:pt x="220" y="210"/>
                  </a:lnTo>
                  <a:lnTo>
                    <a:pt x="220" y="220"/>
                  </a:lnTo>
                  <a:lnTo>
                    <a:pt x="221" y="230"/>
                  </a:lnTo>
                  <a:lnTo>
                    <a:pt x="223" y="240"/>
                  </a:lnTo>
                  <a:lnTo>
                    <a:pt x="225" y="250"/>
                  </a:lnTo>
                  <a:lnTo>
                    <a:pt x="228" y="259"/>
                  </a:lnTo>
                  <a:lnTo>
                    <a:pt x="234" y="268"/>
                  </a:lnTo>
                  <a:lnTo>
                    <a:pt x="239" y="278"/>
                  </a:lnTo>
                  <a:lnTo>
                    <a:pt x="246" y="289"/>
                  </a:lnTo>
                  <a:lnTo>
                    <a:pt x="224" y="295"/>
                  </a:lnTo>
                  <a:lnTo>
                    <a:pt x="202" y="302"/>
                  </a:lnTo>
                  <a:lnTo>
                    <a:pt x="181" y="310"/>
                  </a:lnTo>
                  <a:lnTo>
                    <a:pt x="160" y="319"/>
                  </a:lnTo>
                  <a:lnTo>
                    <a:pt x="141" y="328"/>
                  </a:lnTo>
                  <a:lnTo>
                    <a:pt x="120" y="338"/>
                  </a:lnTo>
                  <a:lnTo>
                    <a:pt x="100" y="347"/>
                  </a:lnTo>
                  <a:lnTo>
                    <a:pt x="80" y="358"/>
                  </a:lnTo>
                  <a:lnTo>
                    <a:pt x="75" y="363"/>
                  </a:lnTo>
                  <a:lnTo>
                    <a:pt x="69" y="367"/>
                  </a:lnTo>
                  <a:lnTo>
                    <a:pt x="62" y="372"/>
                  </a:lnTo>
                  <a:lnTo>
                    <a:pt x="54" y="376"/>
                  </a:lnTo>
                  <a:lnTo>
                    <a:pt x="46" y="379"/>
                  </a:lnTo>
                  <a:lnTo>
                    <a:pt x="36" y="380"/>
                  </a:lnTo>
                  <a:lnTo>
                    <a:pt x="31" y="380"/>
                  </a:lnTo>
                  <a:lnTo>
                    <a:pt x="25" y="379"/>
                  </a:lnTo>
                  <a:lnTo>
                    <a:pt x="20" y="378"/>
                  </a:lnTo>
                  <a:lnTo>
                    <a:pt x="13" y="37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196" name="Google Shape;1196;p59"/>
            <p:cNvSpPr/>
            <p:nvPr/>
          </p:nvSpPr>
          <p:spPr>
            <a:xfrm>
              <a:off x="3491428" y="3641949"/>
              <a:ext cx="104763" cy="59553"/>
            </a:xfrm>
            <a:custGeom>
              <a:avLst/>
              <a:gdLst/>
              <a:ahLst/>
              <a:cxnLst/>
              <a:rect l="l" t="t" r="r" b="b"/>
              <a:pathLst>
                <a:path w="193" h="38" extrusionOk="0">
                  <a:moveTo>
                    <a:pt x="7" y="20"/>
                  </a:moveTo>
                  <a:lnTo>
                    <a:pt x="38" y="11"/>
                  </a:lnTo>
                  <a:lnTo>
                    <a:pt x="67" y="5"/>
                  </a:lnTo>
                  <a:lnTo>
                    <a:pt x="80" y="3"/>
                  </a:lnTo>
                  <a:lnTo>
                    <a:pt x="94" y="2"/>
                  </a:lnTo>
                  <a:lnTo>
                    <a:pt x="110" y="1"/>
                  </a:lnTo>
                  <a:lnTo>
                    <a:pt x="126" y="0"/>
                  </a:lnTo>
                  <a:lnTo>
                    <a:pt x="138" y="1"/>
                  </a:lnTo>
                  <a:lnTo>
                    <a:pt x="149" y="1"/>
                  </a:lnTo>
                  <a:lnTo>
                    <a:pt x="160" y="2"/>
                  </a:lnTo>
                  <a:lnTo>
                    <a:pt x="169" y="4"/>
                  </a:lnTo>
                  <a:lnTo>
                    <a:pt x="178" y="6"/>
                  </a:lnTo>
                  <a:lnTo>
                    <a:pt x="184" y="11"/>
                  </a:lnTo>
                  <a:lnTo>
                    <a:pt x="187" y="13"/>
                  </a:lnTo>
                  <a:lnTo>
                    <a:pt x="189" y="18"/>
                  </a:lnTo>
                  <a:lnTo>
                    <a:pt x="191" y="21"/>
                  </a:lnTo>
                  <a:lnTo>
                    <a:pt x="193" y="26"/>
                  </a:lnTo>
                  <a:lnTo>
                    <a:pt x="183" y="27"/>
                  </a:lnTo>
                  <a:lnTo>
                    <a:pt x="173" y="28"/>
                  </a:lnTo>
                  <a:lnTo>
                    <a:pt x="165" y="28"/>
                  </a:lnTo>
                  <a:lnTo>
                    <a:pt x="156" y="28"/>
                  </a:lnTo>
                  <a:lnTo>
                    <a:pt x="138" y="27"/>
                  </a:lnTo>
                  <a:lnTo>
                    <a:pt x="120" y="26"/>
                  </a:lnTo>
                  <a:lnTo>
                    <a:pt x="103" y="26"/>
                  </a:lnTo>
                  <a:lnTo>
                    <a:pt x="89" y="28"/>
                  </a:lnTo>
                  <a:lnTo>
                    <a:pt x="76" y="30"/>
                  </a:lnTo>
                  <a:lnTo>
                    <a:pt x="63" y="32"/>
                  </a:lnTo>
                  <a:lnTo>
                    <a:pt x="49" y="34"/>
                  </a:lnTo>
                  <a:lnTo>
                    <a:pt x="35" y="36"/>
                  </a:lnTo>
                  <a:lnTo>
                    <a:pt x="19" y="37"/>
                  </a:lnTo>
                  <a:lnTo>
                    <a:pt x="0" y="38"/>
                  </a:lnTo>
                  <a:lnTo>
                    <a:pt x="0" y="33"/>
                  </a:lnTo>
                  <a:lnTo>
                    <a:pt x="1" y="29"/>
                  </a:lnTo>
                  <a:lnTo>
                    <a:pt x="3" y="24"/>
                  </a:lnTo>
                  <a:lnTo>
                    <a:pt x="7" y="2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197" name="Google Shape;1197;p59"/>
            <p:cNvSpPr/>
            <p:nvPr/>
          </p:nvSpPr>
          <p:spPr>
            <a:xfrm>
              <a:off x="4001904" y="3720818"/>
              <a:ext cx="51429" cy="157735"/>
            </a:xfrm>
            <a:custGeom>
              <a:avLst/>
              <a:gdLst/>
              <a:ahLst/>
              <a:cxnLst/>
              <a:rect l="l" t="t" r="r" b="b"/>
              <a:pathLst>
                <a:path w="99" h="301" extrusionOk="0">
                  <a:moveTo>
                    <a:pt x="53" y="12"/>
                  </a:moveTo>
                  <a:lnTo>
                    <a:pt x="59" y="12"/>
                  </a:lnTo>
                  <a:lnTo>
                    <a:pt x="59" y="19"/>
                  </a:lnTo>
                  <a:lnTo>
                    <a:pt x="62" y="26"/>
                  </a:lnTo>
                  <a:lnTo>
                    <a:pt x="63" y="33"/>
                  </a:lnTo>
                  <a:lnTo>
                    <a:pt x="66" y="42"/>
                  </a:lnTo>
                  <a:lnTo>
                    <a:pt x="72" y="58"/>
                  </a:lnTo>
                  <a:lnTo>
                    <a:pt x="79" y="75"/>
                  </a:lnTo>
                  <a:lnTo>
                    <a:pt x="87" y="93"/>
                  </a:lnTo>
                  <a:lnTo>
                    <a:pt x="93" y="111"/>
                  </a:lnTo>
                  <a:lnTo>
                    <a:pt x="96" y="120"/>
                  </a:lnTo>
                  <a:lnTo>
                    <a:pt x="98" y="129"/>
                  </a:lnTo>
                  <a:lnTo>
                    <a:pt x="99" y="138"/>
                  </a:lnTo>
                  <a:lnTo>
                    <a:pt x="99" y="148"/>
                  </a:lnTo>
                  <a:lnTo>
                    <a:pt x="99" y="289"/>
                  </a:lnTo>
                  <a:lnTo>
                    <a:pt x="89" y="290"/>
                  </a:lnTo>
                  <a:lnTo>
                    <a:pt x="80" y="293"/>
                  </a:lnTo>
                  <a:lnTo>
                    <a:pt x="73" y="297"/>
                  </a:lnTo>
                  <a:lnTo>
                    <a:pt x="66" y="301"/>
                  </a:lnTo>
                  <a:lnTo>
                    <a:pt x="59" y="290"/>
                  </a:lnTo>
                  <a:lnTo>
                    <a:pt x="54" y="280"/>
                  </a:lnTo>
                  <a:lnTo>
                    <a:pt x="48" y="271"/>
                  </a:lnTo>
                  <a:lnTo>
                    <a:pt x="45" y="262"/>
                  </a:lnTo>
                  <a:lnTo>
                    <a:pt x="43" y="252"/>
                  </a:lnTo>
                  <a:lnTo>
                    <a:pt x="41" y="242"/>
                  </a:lnTo>
                  <a:lnTo>
                    <a:pt x="40" y="232"/>
                  </a:lnTo>
                  <a:lnTo>
                    <a:pt x="40" y="222"/>
                  </a:lnTo>
                  <a:lnTo>
                    <a:pt x="40" y="141"/>
                  </a:lnTo>
                  <a:lnTo>
                    <a:pt x="0" y="6"/>
                  </a:lnTo>
                  <a:lnTo>
                    <a:pt x="5" y="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20" y="0"/>
                  </a:lnTo>
                  <a:lnTo>
                    <a:pt x="26" y="0"/>
                  </a:lnTo>
                  <a:lnTo>
                    <a:pt x="32" y="2"/>
                  </a:lnTo>
                  <a:lnTo>
                    <a:pt x="37" y="4"/>
                  </a:lnTo>
                  <a:lnTo>
                    <a:pt x="41" y="6"/>
                  </a:lnTo>
                  <a:lnTo>
                    <a:pt x="47" y="10"/>
                  </a:lnTo>
                  <a:lnTo>
                    <a:pt x="53" y="1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198" name="Google Shape;1198;p59"/>
            <p:cNvSpPr/>
            <p:nvPr/>
          </p:nvSpPr>
          <p:spPr>
            <a:xfrm>
              <a:off x="4032379" y="3682188"/>
              <a:ext cx="91428" cy="191535"/>
            </a:xfrm>
            <a:custGeom>
              <a:avLst/>
              <a:gdLst/>
              <a:ahLst/>
              <a:cxnLst/>
              <a:rect l="l" t="t" r="r" b="b"/>
              <a:pathLst>
                <a:path w="173" h="357" extrusionOk="0">
                  <a:moveTo>
                    <a:pt x="0" y="80"/>
                  </a:moveTo>
                  <a:lnTo>
                    <a:pt x="9" y="72"/>
                  </a:lnTo>
                  <a:lnTo>
                    <a:pt x="17" y="65"/>
                  </a:lnTo>
                  <a:lnTo>
                    <a:pt x="25" y="60"/>
                  </a:lnTo>
                  <a:lnTo>
                    <a:pt x="33" y="56"/>
                  </a:lnTo>
                  <a:lnTo>
                    <a:pt x="40" y="50"/>
                  </a:lnTo>
                  <a:lnTo>
                    <a:pt x="67" y="50"/>
                  </a:lnTo>
                  <a:lnTo>
                    <a:pt x="94" y="0"/>
                  </a:lnTo>
                  <a:lnTo>
                    <a:pt x="101" y="3"/>
                  </a:lnTo>
                  <a:lnTo>
                    <a:pt x="108" y="7"/>
                  </a:lnTo>
                  <a:lnTo>
                    <a:pt x="116" y="12"/>
                  </a:lnTo>
                  <a:lnTo>
                    <a:pt x="123" y="18"/>
                  </a:lnTo>
                  <a:lnTo>
                    <a:pt x="131" y="22"/>
                  </a:lnTo>
                  <a:lnTo>
                    <a:pt x="139" y="27"/>
                  </a:lnTo>
                  <a:lnTo>
                    <a:pt x="145" y="29"/>
                  </a:lnTo>
                  <a:lnTo>
                    <a:pt x="153" y="30"/>
                  </a:lnTo>
                  <a:lnTo>
                    <a:pt x="163" y="39"/>
                  </a:lnTo>
                  <a:lnTo>
                    <a:pt x="173" y="50"/>
                  </a:lnTo>
                  <a:lnTo>
                    <a:pt x="173" y="61"/>
                  </a:lnTo>
                  <a:lnTo>
                    <a:pt x="173" y="69"/>
                  </a:lnTo>
                  <a:lnTo>
                    <a:pt x="173" y="80"/>
                  </a:lnTo>
                  <a:lnTo>
                    <a:pt x="173" y="98"/>
                  </a:lnTo>
                  <a:lnTo>
                    <a:pt x="173" y="109"/>
                  </a:lnTo>
                  <a:lnTo>
                    <a:pt x="171" y="118"/>
                  </a:lnTo>
                  <a:lnTo>
                    <a:pt x="167" y="127"/>
                  </a:lnTo>
                  <a:lnTo>
                    <a:pt x="163" y="135"/>
                  </a:lnTo>
                  <a:lnTo>
                    <a:pt x="152" y="151"/>
                  </a:lnTo>
                  <a:lnTo>
                    <a:pt x="140" y="167"/>
                  </a:lnTo>
                  <a:lnTo>
                    <a:pt x="128" y="183"/>
                  </a:lnTo>
                  <a:lnTo>
                    <a:pt x="117" y="200"/>
                  </a:lnTo>
                  <a:lnTo>
                    <a:pt x="112" y="209"/>
                  </a:lnTo>
                  <a:lnTo>
                    <a:pt x="109" y="219"/>
                  </a:lnTo>
                  <a:lnTo>
                    <a:pt x="108" y="229"/>
                  </a:lnTo>
                  <a:lnTo>
                    <a:pt x="107" y="240"/>
                  </a:lnTo>
                  <a:lnTo>
                    <a:pt x="108" y="273"/>
                  </a:lnTo>
                  <a:lnTo>
                    <a:pt x="109" y="293"/>
                  </a:lnTo>
                  <a:lnTo>
                    <a:pt x="110" y="302"/>
                  </a:lnTo>
                  <a:lnTo>
                    <a:pt x="109" y="313"/>
                  </a:lnTo>
                  <a:lnTo>
                    <a:pt x="109" y="327"/>
                  </a:lnTo>
                  <a:lnTo>
                    <a:pt x="107" y="345"/>
                  </a:lnTo>
                  <a:lnTo>
                    <a:pt x="97" y="346"/>
                  </a:lnTo>
                  <a:lnTo>
                    <a:pt x="88" y="347"/>
                  </a:lnTo>
                  <a:lnTo>
                    <a:pt x="79" y="349"/>
                  </a:lnTo>
                  <a:lnTo>
                    <a:pt x="71" y="351"/>
                  </a:lnTo>
                  <a:lnTo>
                    <a:pt x="63" y="353"/>
                  </a:lnTo>
                  <a:lnTo>
                    <a:pt x="55" y="355"/>
                  </a:lnTo>
                  <a:lnTo>
                    <a:pt x="48" y="357"/>
                  </a:lnTo>
                  <a:lnTo>
                    <a:pt x="40" y="357"/>
                  </a:lnTo>
                  <a:lnTo>
                    <a:pt x="40" y="216"/>
                  </a:lnTo>
                  <a:lnTo>
                    <a:pt x="40" y="206"/>
                  </a:lnTo>
                  <a:lnTo>
                    <a:pt x="39" y="197"/>
                  </a:lnTo>
                  <a:lnTo>
                    <a:pt x="37" y="188"/>
                  </a:lnTo>
                  <a:lnTo>
                    <a:pt x="34" y="179"/>
                  </a:lnTo>
                  <a:lnTo>
                    <a:pt x="28" y="161"/>
                  </a:lnTo>
                  <a:lnTo>
                    <a:pt x="20" y="143"/>
                  </a:lnTo>
                  <a:lnTo>
                    <a:pt x="13" y="126"/>
                  </a:lnTo>
                  <a:lnTo>
                    <a:pt x="7" y="110"/>
                  </a:lnTo>
                  <a:lnTo>
                    <a:pt x="4" y="101"/>
                  </a:lnTo>
                  <a:lnTo>
                    <a:pt x="3" y="94"/>
                  </a:lnTo>
                  <a:lnTo>
                    <a:pt x="0" y="87"/>
                  </a:lnTo>
                  <a:lnTo>
                    <a:pt x="0" y="8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199" name="Google Shape;1199;p59"/>
            <p:cNvSpPr/>
            <p:nvPr/>
          </p:nvSpPr>
          <p:spPr>
            <a:xfrm>
              <a:off x="4906665" y="4903828"/>
              <a:ext cx="30476" cy="61162"/>
            </a:xfrm>
            <a:custGeom>
              <a:avLst/>
              <a:gdLst/>
              <a:ahLst/>
              <a:cxnLst/>
              <a:rect l="l" t="t" r="r" b="b"/>
              <a:pathLst>
                <a:path w="50" h="74" extrusionOk="0">
                  <a:moveTo>
                    <a:pt x="10" y="0"/>
                  </a:moveTo>
                  <a:lnTo>
                    <a:pt x="6" y="14"/>
                  </a:lnTo>
                  <a:lnTo>
                    <a:pt x="2" y="26"/>
                  </a:lnTo>
                  <a:lnTo>
                    <a:pt x="0" y="36"/>
                  </a:lnTo>
                  <a:lnTo>
                    <a:pt x="0" y="43"/>
                  </a:lnTo>
                  <a:lnTo>
                    <a:pt x="0" y="50"/>
                  </a:lnTo>
                  <a:lnTo>
                    <a:pt x="2" y="56"/>
                  </a:lnTo>
                  <a:lnTo>
                    <a:pt x="6" y="61"/>
                  </a:lnTo>
                  <a:lnTo>
                    <a:pt x="10" y="68"/>
                  </a:lnTo>
                  <a:lnTo>
                    <a:pt x="50" y="74"/>
                  </a:lnTo>
                  <a:lnTo>
                    <a:pt x="50" y="51"/>
                  </a:lnTo>
                  <a:lnTo>
                    <a:pt x="50" y="34"/>
                  </a:lnTo>
                  <a:lnTo>
                    <a:pt x="50" y="19"/>
                  </a:lnTo>
                  <a:lnTo>
                    <a:pt x="50" y="0"/>
                  </a:lnTo>
                  <a:lnTo>
                    <a:pt x="38" y="0"/>
                  </a:lnTo>
                  <a:lnTo>
                    <a:pt x="25" y="0"/>
                  </a:lnTo>
                  <a:lnTo>
                    <a:pt x="14" y="0"/>
                  </a:lnTo>
                  <a:lnTo>
                    <a:pt x="1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200" name="Google Shape;1200;p59"/>
            <p:cNvSpPr/>
            <p:nvPr/>
          </p:nvSpPr>
          <p:spPr>
            <a:xfrm>
              <a:off x="4780951" y="5002010"/>
              <a:ext cx="74285" cy="57943"/>
            </a:xfrm>
            <a:custGeom>
              <a:avLst/>
              <a:gdLst/>
              <a:ahLst/>
              <a:cxnLst/>
              <a:rect l="l" t="t" r="r" b="b"/>
              <a:pathLst>
                <a:path w="135" h="98" extrusionOk="0">
                  <a:moveTo>
                    <a:pt x="3" y="55"/>
                  </a:moveTo>
                  <a:lnTo>
                    <a:pt x="11" y="54"/>
                  </a:lnTo>
                  <a:lnTo>
                    <a:pt x="18" y="53"/>
                  </a:lnTo>
                  <a:lnTo>
                    <a:pt x="24" y="50"/>
                  </a:lnTo>
                  <a:lnTo>
                    <a:pt x="31" y="47"/>
                  </a:lnTo>
                  <a:lnTo>
                    <a:pt x="42" y="38"/>
                  </a:lnTo>
                  <a:lnTo>
                    <a:pt x="52" y="28"/>
                  </a:lnTo>
                  <a:lnTo>
                    <a:pt x="61" y="18"/>
                  </a:lnTo>
                  <a:lnTo>
                    <a:pt x="71" y="8"/>
                  </a:lnTo>
                  <a:lnTo>
                    <a:pt x="76" y="5"/>
                  </a:lnTo>
                  <a:lnTo>
                    <a:pt x="82" y="2"/>
                  </a:lnTo>
                  <a:lnTo>
                    <a:pt x="88" y="0"/>
                  </a:lnTo>
                  <a:lnTo>
                    <a:pt x="96" y="0"/>
                  </a:lnTo>
                  <a:lnTo>
                    <a:pt x="102" y="0"/>
                  </a:lnTo>
                  <a:lnTo>
                    <a:pt x="110" y="3"/>
                  </a:lnTo>
                  <a:lnTo>
                    <a:pt x="117" y="6"/>
                  </a:lnTo>
                  <a:lnTo>
                    <a:pt x="123" y="11"/>
                  </a:lnTo>
                  <a:lnTo>
                    <a:pt x="128" y="16"/>
                  </a:lnTo>
                  <a:lnTo>
                    <a:pt x="132" y="24"/>
                  </a:lnTo>
                  <a:lnTo>
                    <a:pt x="134" y="30"/>
                  </a:lnTo>
                  <a:lnTo>
                    <a:pt x="135" y="37"/>
                  </a:lnTo>
                  <a:lnTo>
                    <a:pt x="134" y="40"/>
                  </a:lnTo>
                  <a:lnTo>
                    <a:pt x="132" y="43"/>
                  </a:lnTo>
                  <a:lnTo>
                    <a:pt x="129" y="47"/>
                  </a:lnTo>
                  <a:lnTo>
                    <a:pt x="124" y="51"/>
                  </a:lnTo>
                  <a:lnTo>
                    <a:pt x="113" y="61"/>
                  </a:lnTo>
                  <a:lnTo>
                    <a:pt x="100" y="72"/>
                  </a:lnTo>
                  <a:lnTo>
                    <a:pt x="87" y="82"/>
                  </a:lnTo>
                  <a:lnTo>
                    <a:pt x="74" y="91"/>
                  </a:lnTo>
                  <a:lnTo>
                    <a:pt x="63" y="96"/>
                  </a:lnTo>
                  <a:lnTo>
                    <a:pt x="55" y="98"/>
                  </a:lnTo>
                  <a:lnTo>
                    <a:pt x="51" y="97"/>
                  </a:lnTo>
                  <a:lnTo>
                    <a:pt x="43" y="92"/>
                  </a:lnTo>
                  <a:lnTo>
                    <a:pt x="32" y="85"/>
                  </a:lnTo>
                  <a:lnTo>
                    <a:pt x="21" y="77"/>
                  </a:lnTo>
                  <a:lnTo>
                    <a:pt x="11" y="68"/>
                  </a:lnTo>
                  <a:lnTo>
                    <a:pt x="5" y="62"/>
                  </a:lnTo>
                  <a:lnTo>
                    <a:pt x="1" y="59"/>
                  </a:lnTo>
                  <a:lnTo>
                    <a:pt x="0" y="57"/>
                  </a:lnTo>
                  <a:lnTo>
                    <a:pt x="0" y="56"/>
                  </a:lnTo>
                  <a:lnTo>
                    <a:pt x="3" y="5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201" name="Google Shape;1201;p59"/>
            <p:cNvSpPr/>
            <p:nvPr/>
          </p:nvSpPr>
          <p:spPr>
            <a:xfrm>
              <a:off x="7441904" y="2684275"/>
              <a:ext cx="144762" cy="173830"/>
            </a:xfrm>
            <a:custGeom>
              <a:avLst/>
              <a:gdLst/>
              <a:ahLst/>
              <a:cxnLst/>
              <a:rect l="l" t="t" r="r" b="b"/>
              <a:pathLst>
                <a:path w="266" h="326" extrusionOk="0">
                  <a:moveTo>
                    <a:pt x="246" y="0"/>
                  </a:moveTo>
                  <a:lnTo>
                    <a:pt x="241" y="4"/>
                  </a:lnTo>
                  <a:lnTo>
                    <a:pt x="240" y="9"/>
                  </a:lnTo>
                  <a:lnTo>
                    <a:pt x="239" y="16"/>
                  </a:lnTo>
                  <a:lnTo>
                    <a:pt x="239" y="24"/>
                  </a:lnTo>
                  <a:lnTo>
                    <a:pt x="240" y="28"/>
                  </a:lnTo>
                  <a:lnTo>
                    <a:pt x="243" y="33"/>
                  </a:lnTo>
                  <a:lnTo>
                    <a:pt x="246" y="38"/>
                  </a:lnTo>
                  <a:lnTo>
                    <a:pt x="249" y="42"/>
                  </a:lnTo>
                  <a:lnTo>
                    <a:pt x="256" y="50"/>
                  </a:lnTo>
                  <a:lnTo>
                    <a:pt x="259" y="55"/>
                  </a:lnTo>
                  <a:lnTo>
                    <a:pt x="245" y="55"/>
                  </a:lnTo>
                  <a:lnTo>
                    <a:pt x="234" y="54"/>
                  </a:lnTo>
                  <a:lnTo>
                    <a:pt x="229" y="52"/>
                  </a:lnTo>
                  <a:lnTo>
                    <a:pt x="225" y="50"/>
                  </a:lnTo>
                  <a:lnTo>
                    <a:pt x="222" y="47"/>
                  </a:lnTo>
                  <a:lnTo>
                    <a:pt x="220" y="43"/>
                  </a:lnTo>
                  <a:lnTo>
                    <a:pt x="210" y="51"/>
                  </a:lnTo>
                  <a:lnTo>
                    <a:pt x="201" y="58"/>
                  </a:lnTo>
                  <a:lnTo>
                    <a:pt x="198" y="62"/>
                  </a:lnTo>
                  <a:lnTo>
                    <a:pt x="195" y="65"/>
                  </a:lnTo>
                  <a:lnTo>
                    <a:pt x="193" y="69"/>
                  </a:lnTo>
                  <a:lnTo>
                    <a:pt x="192" y="73"/>
                  </a:lnTo>
                  <a:lnTo>
                    <a:pt x="193" y="78"/>
                  </a:lnTo>
                  <a:lnTo>
                    <a:pt x="194" y="82"/>
                  </a:lnTo>
                  <a:lnTo>
                    <a:pt x="195" y="86"/>
                  </a:lnTo>
                  <a:lnTo>
                    <a:pt x="198" y="89"/>
                  </a:lnTo>
                  <a:lnTo>
                    <a:pt x="203" y="97"/>
                  </a:lnTo>
                  <a:lnTo>
                    <a:pt x="210" y="104"/>
                  </a:lnTo>
                  <a:lnTo>
                    <a:pt x="215" y="110"/>
                  </a:lnTo>
                  <a:lnTo>
                    <a:pt x="221" y="116"/>
                  </a:lnTo>
                  <a:lnTo>
                    <a:pt x="223" y="119"/>
                  </a:lnTo>
                  <a:lnTo>
                    <a:pt x="224" y="122"/>
                  </a:lnTo>
                  <a:lnTo>
                    <a:pt x="225" y="125"/>
                  </a:lnTo>
                  <a:lnTo>
                    <a:pt x="226" y="129"/>
                  </a:lnTo>
                  <a:lnTo>
                    <a:pt x="225" y="133"/>
                  </a:lnTo>
                  <a:lnTo>
                    <a:pt x="225" y="137"/>
                  </a:lnTo>
                  <a:lnTo>
                    <a:pt x="223" y="140"/>
                  </a:lnTo>
                  <a:lnTo>
                    <a:pt x="222" y="143"/>
                  </a:lnTo>
                  <a:lnTo>
                    <a:pt x="217" y="148"/>
                  </a:lnTo>
                  <a:lnTo>
                    <a:pt x="213" y="152"/>
                  </a:lnTo>
                  <a:lnTo>
                    <a:pt x="207" y="154"/>
                  </a:lnTo>
                  <a:lnTo>
                    <a:pt x="203" y="156"/>
                  </a:lnTo>
                  <a:lnTo>
                    <a:pt x="201" y="158"/>
                  </a:lnTo>
                  <a:lnTo>
                    <a:pt x="200" y="160"/>
                  </a:lnTo>
                  <a:lnTo>
                    <a:pt x="193" y="161"/>
                  </a:lnTo>
                  <a:lnTo>
                    <a:pt x="188" y="163"/>
                  </a:lnTo>
                  <a:lnTo>
                    <a:pt x="181" y="166"/>
                  </a:lnTo>
                  <a:lnTo>
                    <a:pt x="175" y="170"/>
                  </a:lnTo>
                  <a:lnTo>
                    <a:pt x="168" y="174"/>
                  </a:lnTo>
                  <a:lnTo>
                    <a:pt x="164" y="178"/>
                  </a:lnTo>
                  <a:lnTo>
                    <a:pt x="160" y="181"/>
                  </a:lnTo>
                  <a:lnTo>
                    <a:pt x="159" y="184"/>
                  </a:lnTo>
                  <a:lnTo>
                    <a:pt x="160" y="191"/>
                  </a:lnTo>
                  <a:lnTo>
                    <a:pt x="164" y="197"/>
                  </a:lnTo>
                  <a:lnTo>
                    <a:pt x="168" y="203"/>
                  </a:lnTo>
                  <a:lnTo>
                    <a:pt x="173" y="207"/>
                  </a:lnTo>
                  <a:lnTo>
                    <a:pt x="179" y="211"/>
                  </a:lnTo>
                  <a:lnTo>
                    <a:pt x="184" y="213"/>
                  </a:lnTo>
                  <a:lnTo>
                    <a:pt x="189" y="215"/>
                  </a:lnTo>
                  <a:lnTo>
                    <a:pt x="192" y="215"/>
                  </a:lnTo>
                  <a:lnTo>
                    <a:pt x="204" y="221"/>
                  </a:lnTo>
                  <a:lnTo>
                    <a:pt x="214" y="227"/>
                  </a:lnTo>
                  <a:lnTo>
                    <a:pt x="223" y="234"/>
                  </a:lnTo>
                  <a:lnTo>
                    <a:pt x="231" y="241"/>
                  </a:lnTo>
                  <a:lnTo>
                    <a:pt x="245" y="259"/>
                  </a:lnTo>
                  <a:lnTo>
                    <a:pt x="259" y="277"/>
                  </a:lnTo>
                  <a:lnTo>
                    <a:pt x="266" y="283"/>
                  </a:lnTo>
                  <a:lnTo>
                    <a:pt x="251" y="285"/>
                  </a:lnTo>
                  <a:lnTo>
                    <a:pt x="239" y="286"/>
                  </a:lnTo>
                  <a:lnTo>
                    <a:pt x="228" y="288"/>
                  </a:lnTo>
                  <a:lnTo>
                    <a:pt x="220" y="291"/>
                  </a:lnTo>
                  <a:lnTo>
                    <a:pt x="215" y="293"/>
                  </a:lnTo>
                  <a:lnTo>
                    <a:pt x="211" y="295"/>
                  </a:lnTo>
                  <a:lnTo>
                    <a:pt x="207" y="298"/>
                  </a:lnTo>
                  <a:lnTo>
                    <a:pt x="204" y="302"/>
                  </a:lnTo>
                  <a:lnTo>
                    <a:pt x="201" y="306"/>
                  </a:lnTo>
                  <a:lnTo>
                    <a:pt x="198" y="312"/>
                  </a:lnTo>
                  <a:lnTo>
                    <a:pt x="195" y="319"/>
                  </a:lnTo>
                  <a:lnTo>
                    <a:pt x="192" y="326"/>
                  </a:lnTo>
                  <a:lnTo>
                    <a:pt x="189" y="326"/>
                  </a:lnTo>
                  <a:lnTo>
                    <a:pt x="179" y="325"/>
                  </a:lnTo>
                  <a:lnTo>
                    <a:pt x="175" y="323"/>
                  </a:lnTo>
                  <a:lnTo>
                    <a:pt x="170" y="321"/>
                  </a:lnTo>
                  <a:lnTo>
                    <a:pt x="168" y="320"/>
                  </a:lnTo>
                  <a:lnTo>
                    <a:pt x="167" y="318"/>
                  </a:lnTo>
                  <a:lnTo>
                    <a:pt x="167" y="316"/>
                  </a:lnTo>
                  <a:lnTo>
                    <a:pt x="166" y="314"/>
                  </a:lnTo>
                  <a:lnTo>
                    <a:pt x="159" y="314"/>
                  </a:lnTo>
                  <a:lnTo>
                    <a:pt x="154" y="310"/>
                  </a:lnTo>
                  <a:lnTo>
                    <a:pt x="148" y="308"/>
                  </a:lnTo>
                  <a:lnTo>
                    <a:pt x="144" y="304"/>
                  </a:lnTo>
                  <a:lnTo>
                    <a:pt x="139" y="301"/>
                  </a:lnTo>
                  <a:lnTo>
                    <a:pt x="135" y="298"/>
                  </a:lnTo>
                  <a:lnTo>
                    <a:pt x="131" y="296"/>
                  </a:lnTo>
                  <a:lnTo>
                    <a:pt x="126" y="295"/>
                  </a:lnTo>
                  <a:lnTo>
                    <a:pt x="120" y="295"/>
                  </a:lnTo>
                  <a:lnTo>
                    <a:pt x="109" y="293"/>
                  </a:lnTo>
                  <a:lnTo>
                    <a:pt x="98" y="290"/>
                  </a:lnTo>
                  <a:lnTo>
                    <a:pt x="84" y="287"/>
                  </a:lnTo>
                  <a:lnTo>
                    <a:pt x="72" y="282"/>
                  </a:lnTo>
                  <a:lnTo>
                    <a:pt x="63" y="277"/>
                  </a:lnTo>
                  <a:lnTo>
                    <a:pt x="58" y="274"/>
                  </a:lnTo>
                  <a:lnTo>
                    <a:pt x="56" y="271"/>
                  </a:lnTo>
                  <a:lnTo>
                    <a:pt x="54" y="268"/>
                  </a:lnTo>
                  <a:lnTo>
                    <a:pt x="53" y="265"/>
                  </a:lnTo>
                  <a:lnTo>
                    <a:pt x="54" y="261"/>
                  </a:lnTo>
                  <a:lnTo>
                    <a:pt x="55" y="256"/>
                  </a:lnTo>
                  <a:lnTo>
                    <a:pt x="58" y="252"/>
                  </a:lnTo>
                  <a:lnTo>
                    <a:pt x="61" y="249"/>
                  </a:lnTo>
                  <a:lnTo>
                    <a:pt x="70" y="244"/>
                  </a:lnTo>
                  <a:lnTo>
                    <a:pt x="80" y="240"/>
                  </a:lnTo>
                  <a:lnTo>
                    <a:pt x="68" y="230"/>
                  </a:lnTo>
                  <a:lnTo>
                    <a:pt x="59" y="221"/>
                  </a:lnTo>
                  <a:lnTo>
                    <a:pt x="50" y="211"/>
                  </a:lnTo>
                  <a:lnTo>
                    <a:pt x="43" y="203"/>
                  </a:lnTo>
                  <a:lnTo>
                    <a:pt x="34" y="194"/>
                  </a:lnTo>
                  <a:lnTo>
                    <a:pt x="24" y="187"/>
                  </a:lnTo>
                  <a:lnTo>
                    <a:pt x="20" y="184"/>
                  </a:lnTo>
                  <a:lnTo>
                    <a:pt x="13" y="182"/>
                  </a:lnTo>
                  <a:lnTo>
                    <a:pt x="7" y="180"/>
                  </a:lnTo>
                  <a:lnTo>
                    <a:pt x="0" y="178"/>
                  </a:lnTo>
                  <a:lnTo>
                    <a:pt x="4" y="171"/>
                  </a:lnTo>
                  <a:lnTo>
                    <a:pt x="9" y="164"/>
                  </a:lnTo>
                  <a:lnTo>
                    <a:pt x="13" y="158"/>
                  </a:lnTo>
                  <a:lnTo>
                    <a:pt x="19" y="152"/>
                  </a:lnTo>
                  <a:lnTo>
                    <a:pt x="31" y="141"/>
                  </a:lnTo>
                  <a:lnTo>
                    <a:pt x="43" y="133"/>
                  </a:lnTo>
                  <a:lnTo>
                    <a:pt x="54" y="124"/>
                  </a:lnTo>
                  <a:lnTo>
                    <a:pt x="65" y="115"/>
                  </a:lnTo>
                  <a:lnTo>
                    <a:pt x="69" y="110"/>
                  </a:lnTo>
                  <a:lnTo>
                    <a:pt x="73" y="105"/>
                  </a:lnTo>
                  <a:lnTo>
                    <a:pt x="77" y="99"/>
                  </a:lnTo>
                  <a:lnTo>
                    <a:pt x="80" y="92"/>
                  </a:lnTo>
                  <a:lnTo>
                    <a:pt x="88" y="92"/>
                  </a:lnTo>
                  <a:lnTo>
                    <a:pt x="95" y="90"/>
                  </a:lnTo>
                  <a:lnTo>
                    <a:pt x="103" y="89"/>
                  </a:lnTo>
                  <a:lnTo>
                    <a:pt x="110" y="88"/>
                  </a:lnTo>
                  <a:lnTo>
                    <a:pt x="123" y="83"/>
                  </a:lnTo>
                  <a:lnTo>
                    <a:pt x="134" y="77"/>
                  </a:lnTo>
                  <a:lnTo>
                    <a:pt x="144" y="70"/>
                  </a:lnTo>
                  <a:lnTo>
                    <a:pt x="153" y="63"/>
                  </a:lnTo>
                  <a:lnTo>
                    <a:pt x="160" y="55"/>
                  </a:lnTo>
                  <a:lnTo>
                    <a:pt x="168" y="46"/>
                  </a:lnTo>
                  <a:lnTo>
                    <a:pt x="176" y="38"/>
                  </a:lnTo>
                  <a:lnTo>
                    <a:pt x="182" y="28"/>
                  </a:lnTo>
                  <a:lnTo>
                    <a:pt x="191" y="21"/>
                  </a:lnTo>
                  <a:lnTo>
                    <a:pt x="199" y="14"/>
                  </a:lnTo>
                  <a:lnTo>
                    <a:pt x="209" y="8"/>
                  </a:lnTo>
                  <a:lnTo>
                    <a:pt x="220" y="4"/>
                  </a:lnTo>
                  <a:lnTo>
                    <a:pt x="225" y="2"/>
                  </a:lnTo>
                  <a:lnTo>
                    <a:pt x="232" y="1"/>
                  </a:lnTo>
                  <a:lnTo>
                    <a:pt x="238" y="0"/>
                  </a:lnTo>
                  <a:lnTo>
                    <a:pt x="246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202" name="Google Shape;1202;p59"/>
            <p:cNvSpPr/>
            <p:nvPr/>
          </p:nvSpPr>
          <p:spPr>
            <a:xfrm>
              <a:off x="6327620" y="3104365"/>
              <a:ext cx="247619" cy="125544"/>
            </a:xfrm>
            <a:custGeom>
              <a:avLst/>
              <a:gdLst/>
              <a:ahLst/>
              <a:cxnLst/>
              <a:rect l="l" t="t" r="r" b="b"/>
              <a:pathLst>
                <a:path w="471" h="237" extrusionOk="0">
                  <a:moveTo>
                    <a:pt x="7" y="0"/>
                  </a:moveTo>
                  <a:lnTo>
                    <a:pt x="86" y="0"/>
                  </a:lnTo>
                  <a:lnTo>
                    <a:pt x="89" y="4"/>
                  </a:lnTo>
                  <a:lnTo>
                    <a:pt x="92" y="7"/>
                  </a:lnTo>
                  <a:lnTo>
                    <a:pt x="97" y="10"/>
                  </a:lnTo>
                  <a:lnTo>
                    <a:pt x="102" y="13"/>
                  </a:lnTo>
                  <a:lnTo>
                    <a:pt x="113" y="18"/>
                  </a:lnTo>
                  <a:lnTo>
                    <a:pt x="125" y="23"/>
                  </a:lnTo>
                  <a:lnTo>
                    <a:pt x="147" y="32"/>
                  </a:lnTo>
                  <a:lnTo>
                    <a:pt x="159" y="37"/>
                  </a:lnTo>
                  <a:lnTo>
                    <a:pt x="192" y="58"/>
                  </a:lnTo>
                  <a:lnTo>
                    <a:pt x="223" y="77"/>
                  </a:lnTo>
                  <a:lnTo>
                    <a:pt x="237" y="88"/>
                  </a:lnTo>
                  <a:lnTo>
                    <a:pt x="253" y="97"/>
                  </a:lnTo>
                  <a:lnTo>
                    <a:pt x="267" y="105"/>
                  </a:lnTo>
                  <a:lnTo>
                    <a:pt x="283" y="113"/>
                  </a:lnTo>
                  <a:lnTo>
                    <a:pt x="299" y="121"/>
                  </a:lnTo>
                  <a:lnTo>
                    <a:pt x="316" y="127"/>
                  </a:lnTo>
                  <a:lnTo>
                    <a:pt x="335" y="133"/>
                  </a:lnTo>
                  <a:lnTo>
                    <a:pt x="355" y="139"/>
                  </a:lnTo>
                  <a:lnTo>
                    <a:pt x="376" y="143"/>
                  </a:lnTo>
                  <a:lnTo>
                    <a:pt x="399" y="146"/>
                  </a:lnTo>
                  <a:lnTo>
                    <a:pt x="424" y="148"/>
                  </a:lnTo>
                  <a:lnTo>
                    <a:pt x="451" y="148"/>
                  </a:lnTo>
                  <a:lnTo>
                    <a:pt x="451" y="179"/>
                  </a:lnTo>
                  <a:lnTo>
                    <a:pt x="452" y="187"/>
                  </a:lnTo>
                  <a:lnTo>
                    <a:pt x="457" y="202"/>
                  </a:lnTo>
                  <a:lnTo>
                    <a:pt x="459" y="211"/>
                  </a:lnTo>
                  <a:lnTo>
                    <a:pt x="462" y="219"/>
                  </a:lnTo>
                  <a:lnTo>
                    <a:pt x="467" y="227"/>
                  </a:lnTo>
                  <a:lnTo>
                    <a:pt x="471" y="234"/>
                  </a:lnTo>
                  <a:lnTo>
                    <a:pt x="467" y="236"/>
                  </a:lnTo>
                  <a:lnTo>
                    <a:pt x="459" y="237"/>
                  </a:lnTo>
                  <a:lnTo>
                    <a:pt x="451" y="236"/>
                  </a:lnTo>
                  <a:lnTo>
                    <a:pt x="440" y="235"/>
                  </a:lnTo>
                  <a:lnTo>
                    <a:pt x="416" y="231"/>
                  </a:lnTo>
                  <a:lnTo>
                    <a:pt x="390" y="226"/>
                  </a:lnTo>
                  <a:lnTo>
                    <a:pt x="362" y="219"/>
                  </a:lnTo>
                  <a:lnTo>
                    <a:pt x="337" y="213"/>
                  </a:lnTo>
                  <a:lnTo>
                    <a:pt x="315" y="207"/>
                  </a:lnTo>
                  <a:lnTo>
                    <a:pt x="299" y="204"/>
                  </a:lnTo>
                  <a:lnTo>
                    <a:pt x="294" y="203"/>
                  </a:lnTo>
                  <a:lnTo>
                    <a:pt x="290" y="201"/>
                  </a:lnTo>
                  <a:lnTo>
                    <a:pt x="287" y="199"/>
                  </a:lnTo>
                  <a:lnTo>
                    <a:pt x="283" y="196"/>
                  </a:lnTo>
                  <a:lnTo>
                    <a:pt x="277" y="190"/>
                  </a:lnTo>
                  <a:lnTo>
                    <a:pt x="272" y="184"/>
                  </a:lnTo>
                  <a:lnTo>
                    <a:pt x="267" y="178"/>
                  </a:lnTo>
                  <a:lnTo>
                    <a:pt x="261" y="171"/>
                  </a:lnTo>
                  <a:lnTo>
                    <a:pt x="255" y="166"/>
                  </a:lnTo>
                  <a:lnTo>
                    <a:pt x="246" y="160"/>
                  </a:lnTo>
                  <a:lnTo>
                    <a:pt x="240" y="159"/>
                  </a:lnTo>
                  <a:lnTo>
                    <a:pt x="234" y="158"/>
                  </a:lnTo>
                  <a:lnTo>
                    <a:pt x="227" y="159"/>
                  </a:lnTo>
                  <a:lnTo>
                    <a:pt x="221" y="159"/>
                  </a:lnTo>
                  <a:lnTo>
                    <a:pt x="205" y="163"/>
                  </a:lnTo>
                  <a:lnTo>
                    <a:pt x="191" y="166"/>
                  </a:lnTo>
                  <a:lnTo>
                    <a:pt x="183" y="167"/>
                  </a:lnTo>
                  <a:lnTo>
                    <a:pt x="176" y="168"/>
                  </a:lnTo>
                  <a:lnTo>
                    <a:pt x="169" y="168"/>
                  </a:lnTo>
                  <a:lnTo>
                    <a:pt x="164" y="166"/>
                  </a:lnTo>
                  <a:lnTo>
                    <a:pt x="158" y="164"/>
                  </a:lnTo>
                  <a:lnTo>
                    <a:pt x="153" y="161"/>
                  </a:lnTo>
                  <a:lnTo>
                    <a:pt x="148" y="155"/>
                  </a:lnTo>
                  <a:lnTo>
                    <a:pt x="146" y="148"/>
                  </a:lnTo>
                  <a:lnTo>
                    <a:pt x="139" y="148"/>
                  </a:lnTo>
                  <a:lnTo>
                    <a:pt x="131" y="147"/>
                  </a:lnTo>
                  <a:lnTo>
                    <a:pt x="122" y="145"/>
                  </a:lnTo>
                  <a:lnTo>
                    <a:pt x="113" y="142"/>
                  </a:lnTo>
                  <a:lnTo>
                    <a:pt x="92" y="135"/>
                  </a:lnTo>
                  <a:lnTo>
                    <a:pt x="70" y="126"/>
                  </a:lnTo>
                  <a:lnTo>
                    <a:pt x="48" y="117"/>
                  </a:lnTo>
                  <a:lnTo>
                    <a:pt x="29" y="107"/>
                  </a:lnTo>
                  <a:lnTo>
                    <a:pt x="12" y="96"/>
                  </a:lnTo>
                  <a:lnTo>
                    <a:pt x="0" y="87"/>
                  </a:lnTo>
                  <a:lnTo>
                    <a:pt x="7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203" name="Google Shape;1203;p59"/>
            <p:cNvSpPr/>
            <p:nvPr/>
          </p:nvSpPr>
          <p:spPr>
            <a:xfrm>
              <a:off x="6586667" y="3160699"/>
              <a:ext cx="87619" cy="65991"/>
            </a:xfrm>
            <a:custGeom>
              <a:avLst/>
              <a:gdLst/>
              <a:ahLst/>
              <a:cxnLst/>
              <a:rect l="l" t="t" r="r" b="b"/>
              <a:pathLst>
                <a:path w="167" h="123" extrusionOk="0">
                  <a:moveTo>
                    <a:pt x="167" y="43"/>
                  </a:moveTo>
                  <a:lnTo>
                    <a:pt x="164" y="54"/>
                  </a:lnTo>
                  <a:lnTo>
                    <a:pt x="161" y="66"/>
                  </a:lnTo>
                  <a:lnTo>
                    <a:pt x="155" y="79"/>
                  </a:lnTo>
                  <a:lnTo>
                    <a:pt x="150" y="93"/>
                  </a:lnTo>
                  <a:lnTo>
                    <a:pt x="146" y="99"/>
                  </a:lnTo>
                  <a:lnTo>
                    <a:pt x="142" y="105"/>
                  </a:lnTo>
                  <a:lnTo>
                    <a:pt x="138" y="110"/>
                  </a:lnTo>
                  <a:lnTo>
                    <a:pt x="132" y="114"/>
                  </a:lnTo>
                  <a:lnTo>
                    <a:pt x="127" y="118"/>
                  </a:lnTo>
                  <a:lnTo>
                    <a:pt x="121" y="121"/>
                  </a:lnTo>
                  <a:lnTo>
                    <a:pt x="115" y="122"/>
                  </a:lnTo>
                  <a:lnTo>
                    <a:pt x="107" y="123"/>
                  </a:lnTo>
                  <a:lnTo>
                    <a:pt x="100" y="122"/>
                  </a:lnTo>
                  <a:lnTo>
                    <a:pt x="92" y="119"/>
                  </a:lnTo>
                  <a:lnTo>
                    <a:pt x="87" y="116"/>
                  </a:lnTo>
                  <a:lnTo>
                    <a:pt x="84" y="113"/>
                  </a:lnTo>
                  <a:lnTo>
                    <a:pt x="82" y="109"/>
                  </a:lnTo>
                  <a:lnTo>
                    <a:pt x="81" y="105"/>
                  </a:lnTo>
                  <a:lnTo>
                    <a:pt x="71" y="104"/>
                  </a:lnTo>
                  <a:lnTo>
                    <a:pt x="61" y="103"/>
                  </a:lnTo>
                  <a:lnTo>
                    <a:pt x="51" y="101"/>
                  </a:lnTo>
                  <a:lnTo>
                    <a:pt x="41" y="98"/>
                  </a:lnTo>
                  <a:lnTo>
                    <a:pt x="21" y="92"/>
                  </a:lnTo>
                  <a:lnTo>
                    <a:pt x="0" y="86"/>
                  </a:lnTo>
                  <a:lnTo>
                    <a:pt x="2" y="77"/>
                  </a:lnTo>
                  <a:lnTo>
                    <a:pt x="5" y="67"/>
                  </a:lnTo>
                  <a:lnTo>
                    <a:pt x="9" y="56"/>
                  </a:lnTo>
                  <a:lnTo>
                    <a:pt x="15" y="43"/>
                  </a:lnTo>
                  <a:lnTo>
                    <a:pt x="20" y="43"/>
                  </a:lnTo>
                  <a:lnTo>
                    <a:pt x="26" y="42"/>
                  </a:lnTo>
                  <a:lnTo>
                    <a:pt x="30" y="41"/>
                  </a:lnTo>
                  <a:lnTo>
                    <a:pt x="33" y="38"/>
                  </a:lnTo>
                  <a:lnTo>
                    <a:pt x="40" y="33"/>
                  </a:lnTo>
                  <a:lnTo>
                    <a:pt x="45" y="26"/>
                  </a:lnTo>
                  <a:lnTo>
                    <a:pt x="52" y="12"/>
                  </a:lnTo>
                  <a:lnTo>
                    <a:pt x="61" y="0"/>
                  </a:lnTo>
                  <a:lnTo>
                    <a:pt x="64" y="4"/>
                  </a:lnTo>
                  <a:lnTo>
                    <a:pt x="67" y="7"/>
                  </a:lnTo>
                  <a:lnTo>
                    <a:pt x="73" y="11"/>
                  </a:lnTo>
                  <a:lnTo>
                    <a:pt x="78" y="14"/>
                  </a:lnTo>
                  <a:lnTo>
                    <a:pt x="92" y="21"/>
                  </a:lnTo>
                  <a:lnTo>
                    <a:pt x="107" y="28"/>
                  </a:lnTo>
                  <a:lnTo>
                    <a:pt x="122" y="35"/>
                  </a:lnTo>
                  <a:lnTo>
                    <a:pt x="139" y="39"/>
                  </a:lnTo>
                  <a:lnTo>
                    <a:pt x="153" y="42"/>
                  </a:lnTo>
                  <a:lnTo>
                    <a:pt x="167" y="43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204" name="Google Shape;1204;p59"/>
            <p:cNvSpPr/>
            <p:nvPr/>
          </p:nvSpPr>
          <p:spPr>
            <a:xfrm>
              <a:off x="6575238" y="3233126"/>
              <a:ext cx="160000" cy="169002"/>
            </a:xfrm>
            <a:custGeom>
              <a:avLst/>
              <a:gdLst/>
              <a:ahLst/>
              <a:cxnLst/>
              <a:rect l="l" t="t" r="r" b="b"/>
              <a:pathLst>
                <a:path w="306" h="321" extrusionOk="0">
                  <a:moveTo>
                    <a:pt x="306" y="235"/>
                  </a:moveTo>
                  <a:lnTo>
                    <a:pt x="259" y="160"/>
                  </a:lnTo>
                  <a:lnTo>
                    <a:pt x="257" y="164"/>
                  </a:lnTo>
                  <a:lnTo>
                    <a:pt x="252" y="173"/>
                  </a:lnTo>
                  <a:lnTo>
                    <a:pt x="247" y="178"/>
                  </a:lnTo>
                  <a:lnTo>
                    <a:pt x="243" y="182"/>
                  </a:lnTo>
                  <a:lnTo>
                    <a:pt x="238" y="185"/>
                  </a:lnTo>
                  <a:lnTo>
                    <a:pt x="233" y="186"/>
                  </a:lnTo>
                  <a:lnTo>
                    <a:pt x="227" y="185"/>
                  </a:lnTo>
                  <a:lnTo>
                    <a:pt x="223" y="184"/>
                  </a:lnTo>
                  <a:lnTo>
                    <a:pt x="219" y="181"/>
                  </a:lnTo>
                  <a:lnTo>
                    <a:pt x="214" y="178"/>
                  </a:lnTo>
                  <a:lnTo>
                    <a:pt x="211" y="173"/>
                  </a:lnTo>
                  <a:lnTo>
                    <a:pt x="209" y="169"/>
                  </a:lnTo>
                  <a:lnTo>
                    <a:pt x="206" y="165"/>
                  </a:lnTo>
                  <a:lnTo>
                    <a:pt x="206" y="160"/>
                  </a:lnTo>
                  <a:lnTo>
                    <a:pt x="206" y="154"/>
                  </a:lnTo>
                  <a:lnTo>
                    <a:pt x="209" y="148"/>
                  </a:lnTo>
                  <a:lnTo>
                    <a:pt x="211" y="142"/>
                  </a:lnTo>
                  <a:lnTo>
                    <a:pt x="213" y="136"/>
                  </a:lnTo>
                  <a:lnTo>
                    <a:pt x="221" y="125"/>
                  </a:lnTo>
                  <a:lnTo>
                    <a:pt x="230" y="114"/>
                  </a:lnTo>
                  <a:lnTo>
                    <a:pt x="238" y="104"/>
                  </a:lnTo>
                  <a:lnTo>
                    <a:pt x="246" y="93"/>
                  </a:lnTo>
                  <a:lnTo>
                    <a:pt x="248" y="87"/>
                  </a:lnTo>
                  <a:lnTo>
                    <a:pt x="250" y="82"/>
                  </a:lnTo>
                  <a:lnTo>
                    <a:pt x="253" y="75"/>
                  </a:lnTo>
                  <a:lnTo>
                    <a:pt x="253" y="69"/>
                  </a:lnTo>
                  <a:lnTo>
                    <a:pt x="133" y="69"/>
                  </a:lnTo>
                  <a:lnTo>
                    <a:pt x="129" y="68"/>
                  </a:lnTo>
                  <a:lnTo>
                    <a:pt x="123" y="65"/>
                  </a:lnTo>
                  <a:lnTo>
                    <a:pt x="119" y="59"/>
                  </a:lnTo>
                  <a:lnTo>
                    <a:pt x="115" y="53"/>
                  </a:lnTo>
                  <a:lnTo>
                    <a:pt x="112" y="45"/>
                  </a:lnTo>
                  <a:lnTo>
                    <a:pt x="109" y="37"/>
                  </a:lnTo>
                  <a:lnTo>
                    <a:pt x="108" y="28"/>
                  </a:lnTo>
                  <a:lnTo>
                    <a:pt x="107" y="19"/>
                  </a:lnTo>
                  <a:lnTo>
                    <a:pt x="101" y="19"/>
                  </a:lnTo>
                  <a:lnTo>
                    <a:pt x="96" y="18"/>
                  </a:lnTo>
                  <a:lnTo>
                    <a:pt x="90" y="17"/>
                  </a:lnTo>
                  <a:lnTo>
                    <a:pt x="85" y="15"/>
                  </a:lnTo>
                  <a:lnTo>
                    <a:pt x="80" y="12"/>
                  </a:lnTo>
                  <a:lnTo>
                    <a:pt x="77" y="9"/>
                  </a:lnTo>
                  <a:lnTo>
                    <a:pt x="75" y="4"/>
                  </a:lnTo>
                  <a:lnTo>
                    <a:pt x="74" y="0"/>
                  </a:lnTo>
                  <a:lnTo>
                    <a:pt x="65" y="0"/>
                  </a:lnTo>
                  <a:lnTo>
                    <a:pt x="57" y="0"/>
                  </a:lnTo>
                  <a:lnTo>
                    <a:pt x="49" y="0"/>
                  </a:lnTo>
                  <a:lnTo>
                    <a:pt x="41" y="0"/>
                  </a:lnTo>
                  <a:lnTo>
                    <a:pt x="34" y="1"/>
                  </a:lnTo>
                  <a:lnTo>
                    <a:pt x="29" y="2"/>
                  </a:lnTo>
                  <a:lnTo>
                    <a:pt x="22" y="5"/>
                  </a:lnTo>
                  <a:lnTo>
                    <a:pt x="15" y="9"/>
                  </a:lnTo>
                  <a:lnTo>
                    <a:pt x="10" y="14"/>
                  </a:lnTo>
                  <a:lnTo>
                    <a:pt x="4" y="19"/>
                  </a:lnTo>
                  <a:lnTo>
                    <a:pt x="1" y="25"/>
                  </a:lnTo>
                  <a:lnTo>
                    <a:pt x="0" y="31"/>
                  </a:lnTo>
                  <a:lnTo>
                    <a:pt x="2" y="35"/>
                  </a:lnTo>
                  <a:lnTo>
                    <a:pt x="8" y="40"/>
                  </a:lnTo>
                  <a:lnTo>
                    <a:pt x="15" y="46"/>
                  </a:lnTo>
                  <a:lnTo>
                    <a:pt x="25" y="52"/>
                  </a:lnTo>
                  <a:lnTo>
                    <a:pt x="35" y="58"/>
                  </a:lnTo>
                  <a:lnTo>
                    <a:pt x="45" y="63"/>
                  </a:lnTo>
                  <a:lnTo>
                    <a:pt x="54" y="67"/>
                  </a:lnTo>
                  <a:lnTo>
                    <a:pt x="60" y="69"/>
                  </a:lnTo>
                  <a:lnTo>
                    <a:pt x="47" y="79"/>
                  </a:lnTo>
                  <a:lnTo>
                    <a:pt x="32" y="91"/>
                  </a:lnTo>
                  <a:lnTo>
                    <a:pt x="25" y="97"/>
                  </a:lnTo>
                  <a:lnTo>
                    <a:pt x="19" y="104"/>
                  </a:lnTo>
                  <a:lnTo>
                    <a:pt x="17" y="107"/>
                  </a:lnTo>
                  <a:lnTo>
                    <a:pt x="15" y="110"/>
                  </a:lnTo>
                  <a:lnTo>
                    <a:pt x="14" y="114"/>
                  </a:lnTo>
                  <a:lnTo>
                    <a:pt x="13" y="117"/>
                  </a:lnTo>
                  <a:lnTo>
                    <a:pt x="14" y="122"/>
                  </a:lnTo>
                  <a:lnTo>
                    <a:pt x="15" y="125"/>
                  </a:lnTo>
                  <a:lnTo>
                    <a:pt x="18" y="129"/>
                  </a:lnTo>
                  <a:lnTo>
                    <a:pt x="20" y="133"/>
                  </a:lnTo>
                  <a:lnTo>
                    <a:pt x="28" y="141"/>
                  </a:lnTo>
                  <a:lnTo>
                    <a:pt x="37" y="149"/>
                  </a:lnTo>
                  <a:lnTo>
                    <a:pt x="47" y="156"/>
                  </a:lnTo>
                  <a:lnTo>
                    <a:pt x="58" y="162"/>
                  </a:lnTo>
                  <a:lnTo>
                    <a:pt x="64" y="164"/>
                  </a:lnTo>
                  <a:lnTo>
                    <a:pt x="69" y="165"/>
                  </a:lnTo>
                  <a:lnTo>
                    <a:pt x="75" y="166"/>
                  </a:lnTo>
                  <a:lnTo>
                    <a:pt x="80" y="167"/>
                  </a:lnTo>
                  <a:lnTo>
                    <a:pt x="107" y="271"/>
                  </a:lnTo>
                  <a:lnTo>
                    <a:pt x="107" y="267"/>
                  </a:lnTo>
                  <a:lnTo>
                    <a:pt x="108" y="263"/>
                  </a:lnTo>
                  <a:lnTo>
                    <a:pt x="110" y="260"/>
                  </a:lnTo>
                  <a:lnTo>
                    <a:pt x="112" y="256"/>
                  </a:lnTo>
                  <a:lnTo>
                    <a:pt x="119" y="251"/>
                  </a:lnTo>
                  <a:lnTo>
                    <a:pt x="127" y="246"/>
                  </a:lnTo>
                  <a:lnTo>
                    <a:pt x="137" y="243"/>
                  </a:lnTo>
                  <a:lnTo>
                    <a:pt x="148" y="240"/>
                  </a:lnTo>
                  <a:lnTo>
                    <a:pt x="160" y="237"/>
                  </a:lnTo>
                  <a:lnTo>
                    <a:pt x="174" y="235"/>
                  </a:lnTo>
                  <a:lnTo>
                    <a:pt x="174" y="222"/>
                  </a:lnTo>
                  <a:lnTo>
                    <a:pt x="174" y="210"/>
                  </a:lnTo>
                  <a:lnTo>
                    <a:pt x="178" y="212"/>
                  </a:lnTo>
                  <a:lnTo>
                    <a:pt x="183" y="212"/>
                  </a:lnTo>
                  <a:lnTo>
                    <a:pt x="188" y="213"/>
                  </a:lnTo>
                  <a:lnTo>
                    <a:pt x="193" y="212"/>
                  </a:lnTo>
                  <a:lnTo>
                    <a:pt x="203" y="211"/>
                  </a:lnTo>
                  <a:lnTo>
                    <a:pt x="213" y="210"/>
                  </a:lnTo>
                  <a:lnTo>
                    <a:pt x="220" y="233"/>
                  </a:lnTo>
                  <a:lnTo>
                    <a:pt x="232" y="261"/>
                  </a:lnTo>
                  <a:lnTo>
                    <a:pt x="245" y="292"/>
                  </a:lnTo>
                  <a:lnTo>
                    <a:pt x="259" y="321"/>
                  </a:lnTo>
                  <a:lnTo>
                    <a:pt x="267" y="316"/>
                  </a:lnTo>
                  <a:lnTo>
                    <a:pt x="272" y="311"/>
                  </a:lnTo>
                  <a:lnTo>
                    <a:pt x="278" y="307"/>
                  </a:lnTo>
                  <a:lnTo>
                    <a:pt x="282" y="302"/>
                  </a:lnTo>
                  <a:lnTo>
                    <a:pt x="290" y="291"/>
                  </a:lnTo>
                  <a:lnTo>
                    <a:pt x="295" y="280"/>
                  </a:lnTo>
                  <a:lnTo>
                    <a:pt x="301" y="258"/>
                  </a:lnTo>
                  <a:lnTo>
                    <a:pt x="306" y="235"/>
                  </a:lnTo>
                </a:path>
              </a:pathLst>
            </a:custGeom>
            <a:solidFill>
              <a:srgbClr val="A8D08C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205" name="Google Shape;1205;p59"/>
            <p:cNvSpPr/>
            <p:nvPr/>
          </p:nvSpPr>
          <p:spPr>
            <a:xfrm>
              <a:off x="6956190" y="3350624"/>
              <a:ext cx="241904" cy="273622"/>
            </a:xfrm>
            <a:custGeom>
              <a:avLst/>
              <a:gdLst/>
              <a:ahLst/>
              <a:cxnLst/>
              <a:rect l="l" t="t" r="r" b="b"/>
              <a:pathLst>
                <a:path w="471" h="518" extrusionOk="0">
                  <a:moveTo>
                    <a:pt x="113" y="0"/>
                  </a:moveTo>
                  <a:lnTo>
                    <a:pt x="104" y="5"/>
                  </a:lnTo>
                  <a:lnTo>
                    <a:pt x="94" y="12"/>
                  </a:lnTo>
                  <a:lnTo>
                    <a:pt x="85" y="18"/>
                  </a:lnTo>
                  <a:lnTo>
                    <a:pt x="76" y="25"/>
                  </a:lnTo>
                  <a:lnTo>
                    <a:pt x="67" y="32"/>
                  </a:lnTo>
                  <a:lnTo>
                    <a:pt x="59" y="38"/>
                  </a:lnTo>
                  <a:lnTo>
                    <a:pt x="50" y="44"/>
                  </a:lnTo>
                  <a:lnTo>
                    <a:pt x="40" y="49"/>
                  </a:lnTo>
                  <a:lnTo>
                    <a:pt x="37" y="59"/>
                  </a:lnTo>
                  <a:lnTo>
                    <a:pt x="32" y="71"/>
                  </a:lnTo>
                  <a:lnTo>
                    <a:pt x="27" y="82"/>
                  </a:lnTo>
                  <a:lnTo>
                    <a:pt x="20" y="93"/>
                  </a:lnTo>
                  <a:lnTo>
                    <a:pt x="14" y="106"/>
                  </a:lnTo>
                  <a:lnTo>
                    <a:pt x="8" y="118"/>
                  </a:lnTo>
                  <a:lnTo>
                    <a:pt x="4" y="131"/>
                  </a:lnTo>
                  <a:lnTo>
                    <a:pt x="0" y="142"/>
                  </a:lnTo>
                  <a:lnTo>
                    <a:pt x="7" y="136"/>
                  </a:lnTo>
                  <a:lnTo>
                    <a:pt x="16" y="141"/>
                  </a:lnTo>
                  <a:lnTo>
                    <a:pt x="23" y="147"/>
                  </a:lnTo>
                  <a:lnTo>
                    <a:pt x="30" y="153"/>
                  </a:lnTo>
                  <a:lnTo>
                    <a:pt x="37" y="159"/>
                  </a:lnTo>
                  <a:lnTo>
                    <a:pt x="43" y="164"/>
                  </a:lnTo>
                  <a:lnTo>
                    <a:pt x="50" y="168"/>
                  </a:lnTo>
                  <a:lnTo>
                    <a:pt x="53" y="170"/>
                  </a:lnTo>
                  <a:lnTo>
                    <a:pt x="57" y="171"/>
                  </a:lnTo>
                  <a:lnTo>
                    <a:pt x="62" y="172"/>
                  </a:lnTo>
                  <a:lnTo>
                    <a:pt x="66" y="172"/>
                  </a:lnTo>
                  <a:lnTo>
                    <a:pt x="71" y="191"/>
                  </a:lnTo>
                  <a:lnTo>
                    <a:pt x="75" y="211"/>
                  </a:lnTo>
                  <a:lnTo>
                    <a:pt x="77" y="233"/>
                  </a:lnTo>
                  <a:lnTo>
                    <a:pt x="80" y="254"/>
                  </a:lnTo>
                  <a:lnTo>
                    <a:pt x="84" y="272"/>
                  </a:lnTo>
                  <a:lnTo>
                    <a:pt x="88" y="289"/>
                  </a:lnTo>
                  <a:lnTo>
                    <a:pt x="90" y="294"/>
                  </a:lnTo>
                  <a:lnTo>
                    <a:pt x="94" y="299"/>
                  </a:lnTo>
                  <a:lnTo>
                    <a:pt x="96" y="302"/>
                  </a:lnTo>
                  <a:lnTo>
                    <a:pt x="100" y="302"/>
                  </a:lnTo>
                  <a:lnTo>
                    <a:pt x="104" y="302"/>
                  </a:lnTo>
                  <a:lnTo>
                    <a:pt x="107" y="301"/>
                  </a:lnTo>
                  <a:lnTo>
                    <a:pt x="110" y="299"/>
                  </a:lnTo>
                  <a:lnTo>
                    <a:pt x="112" y="297"/>
                  </a:lnTo>
                  <a:lnTo>
                    <a:pt x="118" y="291"/>
                  </a:lnTo>
                  <a:lnTo>
                    <a:pt x="121" y="283"/>
                  </a:lnTo>
                  <a:lnTo>
                    <a:pt x="128" y="268"/>
                  </a:lnTo>
                  <a:lnTo>
                    <a:pt x="133" y="259"/>
                  </a:lnTo>
                  <a:lnTo>
                    <a:pt x="140" y="260"/>
                  </a:lnTo>
                  <a:lnTo>
                    <a:pt x="145" y="262"/>
                  </a:lnTo>
                  <a:lnTo>
                    <a:pt x="151" y="265"/>
                  </a:lnTo>
                  <a:lnTo>
                    <a:pt x="155" y="268"/>
                  </a:lnTo>
                  <a:lnTo>
                    <a:pt x="160" y="272"/>
                  </a:lnTo>
                  <a:lnTo>
                    <a:pt x="164" y="274"/>
                  </a:lnTo>
                  <a:lnTo>
                    <a:pt x="168" y="277"/>
                  </a:lnTo>
                  <a:lnTo>
                    <a:pt x="173" y="277"/>
                  </a:lnTo>
                  <a:lnTo>
                    <a:pt x="176" y="277"/>
                  </a:lnTo>
                  <a:lnTo>
                    <a:pt x="179" y="276"/>
                  </a:lnTo>
                  <a:lnTo>
                    <a:pt x="183" y="274"/>
                  </a:lnTo>
                  <a:lnTo>
                    <a:pt x="185" y="272"/>
                  </a:lnTo>
                  <a:lnTo>
                    <a:pt x="189" y="266"/>
                  </a:lnTo>
                  <a:lnTo>
                    <a:pt x="192" y="259"/>
                  </a:lnTo>
                  <a:lnTo>
                    <a:pt x="197" y="252"/>
                  </a:lnTo>
                  <a:lnTo>
                    <a:pt x="201" y="247"/>
                  </a:lnTo>
                  <a:lnTo>
                    <a:pt x="203" y="244"/>
                  </a:lnTo>
                  <a:lnTo>
                    <a:pt x="206" y="243"/>
                  </a:lnTo>
                  <a:lnTo>
                    <a:pt x="209" y="241"/>
                  </a:lnTo>
                  <a:lnTo>
                    <a:pt x="212" y="241"/>
                  </a:lnTo>
                  <a:lnTo>
                    <a:pt x="224" y="242"/>
                  </a:lnTo>
                  <a:lnTo>
                    <a:pt x="233" y="244"/>
                  </a:lnTo>
                  <a:lnTo>
                    <a:pt x="241" y="247"/>
                  </a:lnTo>
                  <a:lnTo>
                    <a:pt x="246" y="252"/>
                  </a:lnTo>
                  <a:lnTo>
                    <a:pt x="254" y="261"/>
                  </a:lnTo>
                  <a:lnTo>
                    <a:pt x="259" y="271"/>
                  </a:lnTo>
                  <a:lnTo>
                    <a:pt x="274" y="293"/>
                  </a:lnTo>
                  <a:lnTo>
                    <a:pt x="290" y="314"/>
                  </a:lnTo>
                  <a:lnTo>
                    <a:pt x="308" y="336"/>
                  </a:lnTo>
                  <a:lnTo>
                    <a:pt x="325" y="359"/>
                  </a:lnTo>
                  <a:lnTo>
                    <a:pt x="333" y="371"/>
                  </a:lnTo>
                  <a:lnTo>
                    <a:pt x="341" y="382"/>
                  </a:lnTo>
                  <a:lnTo>
                    <a:pt x="347" y="394"/>
                  </a:lnTo>
                  <a:lnTo>
                    <a:pt x="354" y="407"/>
                  </a:lnTo>
                  <a:lnTo>
                    <a:pt x="358" y="419"/>
                  </a:lnTo>
                  <a:lnTo>
                    <a:pt x="363" y="431"/>
                  </a:lnTo>
                  <a:lnTo>
                    <a:pt x="365" y="443"/>
                  </a:lnTo>
                  <a:lnTo>
                    <a:pt x="366" y="457"/>
                  </a:lnTo>
                  <a:lnTo>
                    <a:pt x="365" y="461"/>
                  </a:lnTo>
                  <a:lnTo>
                    <a:pt x="363" y="466"/>
                  </a:lnTo>
                  <a:lnTo>
                    <a:pt x="359" y="470"/>
                  </a:lnTo>
                  <a:lnTo>
                    <a:pt x="355" y="474"/>
                  </a:lnTo>
                  <a:lnTo>
                    <a:pt x="346" y="481"/>
                  </a:lnTo>
                  <a:lnTo>
                    <a:pt x="339" y="487"/>
                  </a:lnTo>
                  <a:lnTo>
                    <a:pt x="348" y="490"/>
                  </a:lnTo>
                  <a:lnTo>
                    <a:pt x="356" y="493"/>
                  </a:lnTo>
                  <a:lnTo>
                    <a:pt x="363" y="496"/>
                  </a:lnTo>
                  <a:lnTo>
                    <a:pt x="368" y="500"/>
                  </a:lnTo>
                  <a:lnTo>
                    <a:pt x="379" y="508"/>
                  </a:lnTo>
                  <a:lnTo>
                    <a:pt x="392" y="518"/>
                  </a:lnTo>
                  <a:lnTo>
                    <a:pt x="395" y="511"/>
                  </a:lnTo>
                  <a:lnTo>
                    <a:pt x="398" y="504"/>
                  </a:lnTo>
                  <a:lnTo>
                    <a:pt x="401" y="499"/>
                  </a:lnTo>
                  <a:lnTo>
                    <a:pt x="404" y="495"/>
                  </a:lnTo>
                  <a:lnTo>
                    <a:pt x="409" y="491"/>
                  </a:lnTo>
                  <a:lnTo>
                    <a:pt x="413" y="489"/>
                  </a:lnTo>
                  <a:lnTo>
                    <a:pt x="418" y="487"/>
                  </a:lnTo>
                  <a:lnTo>
                    <a:pt x="422" y="485"/>
                  </a:lnTo>
                  <a:lnTo>
                    <a:pt x="444" y="483"/>
                  </a:lnTo>
                  <a:lnTo>
                    <a:pt x="471" y="481"/>
                  </a:lnTo>
                  <a:lnTo>
                    <a:pt x="471" y="459"/>
                  </a:lnTo>
                  <a:lnTo>
                    <a:pt x="468" y="438"/>
                  </a:lnTo>
                  <a:lnTo>
                    <a:pt x="464" y="420"/>
                  </a:lnTo>
                  <a:lnTo>
                    <a:pt x="457" y="403"/>
                  </a:lnTo>
                  <a:lnTo>
                    <a:pt x="449" y="387"/>
                  </a:lnTo>
                  <a:lnTo>
                    <a:pt x="441" y="372"/>
                  </a:lnTo>
                  <a:lnTo>
                    <a:pt x="431" y="359"/>
                  </a:lnTo>
                  <a:lnTo>
                    <a:pt x="421" y="347"/>
                  </a:lnTo>
                  <a:lnTo>
                    <a:pt x="397" y="322"/>
                  </a:lnTo>
                  <a:lnTo>
                    <a:pt x="371" y="300"/>
                  </a:lnTo>
                  <a:lnTo>
                    <a:pt x="345" y="277"/>
                  </a:lnTo>
                  <a:lnTo>
                    <a:pt x="319" y="253"/>
                  </a:lnTo>
                  <a:lnTo>
                    <a:pt x="299" y="237"/>
                  </a:lnTo>
                  <a:lnTo>
                    <a:pt x="279" y="218"/>
                  </a:lnTo>
                  <a:lnTo>
                    <a:pt x="261" y="200"/>
                  </a:lnTo>
                  <a:lnTo>
                    <a:pt x="242" y="182"/>
                  </a:lnTo>
                  <a:lnTo>
                    <a:pt x="224" y="162"/>
                  </a:lnTo>
                  <a:lnTo>
                    <a:pt x="208" y="143"/>
                  </a:lnTo>
                  <a:lnTo>
                    <a:pt x="192" y="124"/>
                  </a:lnTo>
                  <a:lnTo>
                    <a:pt x="179" y="105"/>
                  </a:lnTo>
                  <a:lnTo>
                    <a:pt x="158" y="79"/>
                  </a:lnTo>
                  <a:lnTo>
                    <a:pt x="136" y="52"/>
                  </a:lnTo>
                  <a:lnTo>
                    <a:pt x="127" y="40"/>
                  </a:lnTo>
                  <a:lnTo>
                    <a:pt x="120" y="27"/>
                  </a:lnTo>
                  <a:lnTo>
                    <a:pt x="117" y="21"/>
                  </a:lnTo>
                  <a:lnTo>
                    <a:pt x="115" y="14"/>
                  </a:lnTo>
                  <a:lnTo>
                    <a:pt x="113" y="7"/>
                  </a:lnTo>
                  <a:lnTo>
                    <a:pt x="113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206" name="Google Shape;1206;p59"/>
            <p:cNvSpPr/>
            <p:nvPr/>
          </p:nvSpPr>
          <p:spPr>
            <a:xfrm>
              <a:off x="7055237" y="3604931"/>
              <a:ext cx="160000" cy="131982"/>
            </a:xfrm>
            <a:custGeom>
              <a:avLst/>
              <a:gdLst/>
              <a:ahLst/>
              <a:cxnLst/>
              <a:rect l="l" t="t" r="r" b="b"/>
              <a:pathLst>
                <a:path w="293" h="246" extrusionOk="0">
                  <a:moveTo>
                    <a:pt x="133" y="12"/>
                  </a:moveTo>
                  <a:lnTo>
                    <a:pt x="152" y="19"/>
                  </a:lnTo>
                  <a:lnTo>
                    <a:pt x="166" y="24"/>
                  </a:lnTo>
                  <a:lnTo>
                    <a:pt x="179" y="30"/>
                  </a:lnTo>
                  <a:lnTo>
                    <a:pt x="193" y="37"/>
                  </a:lnTo>
                  <a:lnTo>
                    <a:pt x="196" y="30"/>
                  </a:lnTo>
                  <a:lnTo>
                    <a:pt x="199" y="23"/>
                  </a:lnTo>
                  <a:lnTo>
                    <a:pt x="202" y="18"/>
                  </a:lnTo>
                  <a:lnTo>
                    <a:pt x="205" y="14"/>
                  </a:lnTo>
                  <a:lnTo>
                    <a:pt x="210" y="10"/>
                  </a:lnTo>
                  <a:lnTo>
                    <a:pt x="214" y="8"/>
                  </a:lnTo>
                  <a:lnTo>
                    <a:pt x="219" y="6"/>
                  </a:lnTo>
                  <a:lnTo>
                    <a:pt x="223" y="4"/>
                  </a:lnTo>
                  <a:lnTo>
                    <a:pt x="245" y="2"/>
                  </a:lnTo>
                  <a:lnTo>
                    <a:pt x="272" y="0"/>
                  </a:lnTo>
                  <a:lnTo>
                    <a:pt x="293" y="80"/>
                  </a:lnTo>
                  <a:lnTo>
                    <a:pt x="279" y="93"/>
                  </a:lnTo>
                  <a:lnTo>
                    <a:pt x="266" y="107"/>
                  </a:lnTo>
                  <a:lnTo>
                    <a:pt x="250" y="123"/>
                  </a:lnTo>
                  <a:lnTo>
                    <a:pt x="237" y="141"/>
                  </a:lnTo>
                  <a:lnTo>
                    <a:pt x="231" y="150"/>
                  </a:lnTo>
                  <a:lnTo>
                    <a:pt x="225" y="159"/>
                  </a:lnTo>
                  <a:lnTo>
                    <a:pt x="220" y="169"/>
                  </a:lnTo>
                  <a:lnTo>
                    <a:pt x="215" y="178"/>
                  </a:lnTo>
                  <a:lnTo>
                    <a:pt x="212" y="187"/>
                  </a:lnTo>
                  <a:lnTo>
                    <a:pt x="209" y="197"/>
                  </a:lnTo>
                  <a:lnTo>
                    <a:pt x="206" y="207"/>
                  </a:lnTo>
                  <a:lnTo>
                    <a:pt x="206" y="216"/>
                  </a:lnTo>
                  <a:lnTo>
                    <a:pt x="201" y="216"/>
                  </a:lnTo>
                  <a:lnTo>
                    <a:pt x="196" y="217"/>
                  </a:lnTo>
                  <a:lnTo>
                    <a:pt x="190" y="218"/>
                  </a:lnTo>
                  <a:lnTo>
                    <a:pt x="186" y="220"/>
                  </a:lnTo>
                  <a:lnTo>
                    <a:pt x="178" y="224"/>
                  </a:lnTo>
                  <a:lnTo>
                    <a:pt x="170" y="229"/>
                  </a:lnTo>
                  <a:lnTo>
                    <a:pt x="163" y="234"/>
                  </a:lnTo>
                  <a:lnTo>
                    <a:pt x="154" y="239"/>
                  </a:lnTo>
                  <a:lnTo>
                    <a:pt x="145" y="243"/>
                  </a:lnTo>
                  <a:lnTo>
                    <a:pt x="133" y="246"/>
                  </a:lnTo>
                  <a:lnTo>
                    <a:pt x="118" y="243"/>
                  </a:lnTo>
                  <a:lnTo>
                    <a:pt x="102" y="240"/>
                  </a:lnTo>
                  <a:lnTo>
                    <a:pt x="87" y="236"/>
                  </a:lnTo>
                  <a:lnTo>
                    <a:pt x="71" y="232"/>
                  </a:lnTo>
                  <a:lnTo>
                    <a:pt x="65" y="229"/>
                  </a:lnTo>
                  <a:lnTo>
                    <a:pt x="59" y="226"/>
                  </a:lnTo>
                  <a:lnTo>
                    <a:pt x="54" y="223"/>
                  </a:lnTo>
                  <a:lnTo>
                    <a:pt x="49" y="220"/>
                  </a:lnTo>
                  <a:lnTo>
                    <a:pt x="45" y="216"/>
                  </a:lnTo>
                  <a:lnTo>
                    <a:pt x="43" y="212"/>
                  </a:lnTo>
                  <a:lnTo>
                    <a:pt x="41" y="208"/>
                  </a:lnTo>
                  <a:lnTo>
                    <a:pt x="41" y="204"/>
                  </a:lnTo>
                  <a:lnTo>
                    <a:pt x="44" y="193"/>
                  </a:lnTo>
                  <a:lnTo>
                    <a:pt x="47" y="178"/>
                  </a:lnTo>
                  <a:lnTo>
                    <a:pt x="46" y="170"/>
                  </a:lnTo>
                  <a:lnTo>
                    <a:pt x="45" y="162"/>
                  </a:lnTo>
                  <a:lnTo>
                    <a:pt x="43" y="154"/>
                  </a:lnTo>
                  <a:lnTo>
                    <a:pt x="40" y="147"/>
                  </a:lnTo>
                  <a:lnTo>
                    <a:pt x="32" y="132"/>
                  </a:lnTo>
                  <a:lnTo>
                    <a:pt x="24" y="119"/>
                  </a:lnTo>
                  <a:lnTo>
                    <a:pt x="15" y="106"/>
                  </a:lnTo>
                  <a:lnTo>
                    <a:pt x="8" y="91"/>
                  </a:lnTo>
                  <a:lnTo>
                    <a:pt x="4" y="83"/>
                  </a:lnTo>
                  <a:lnTo>
                    <a:pt x="2" y="74"/>
                  </a:lnTo>
                  <a:lnTo>
                    <a:pt x="1" y="65"/>
                  </a:lnTo>
                  <a:lnTo>
                    <a:pt x="0" y="55"/>
                  </a:lnTo>
                  <a:lnTo>
                    <a:pt x="1" y="50"/>
                  </a:lnTo>
                  <a:lnTo>
                    <a:pt x="2" y="45"/>
                  </a:lnTo>
                  <a:lnTo>
                    <a:pt x="4" y="40"/>
                  </a:lnTo>
                  <a:lnTo>
                    <a:pt x="8" y="36"/>
                  </a:lnTo>
                  <a:lnTo>
                    <a:pt x="12" y="32"/>
                  </a:lnTo>
                  <a:lnTo>
                    <a:pt x="17" y="29"/>
                  </a:lnTo>
                  <a:lnTo>
                    <a:pt x="21" y="25"/>
                  </a:lnTo>
                  <a:lnTo>
                    <a:pt x="26" y="22"/>
                  </a:lnTo>
                  <a:lnTo>
                    <a:pt x="37" y="17"/>
                  </a:lnTo>
                  <a:lnTo>
                    <a:pt x="48" y="14"/>
                  </a:lnTo>
                  <a:lnTo>
                    <a:pt x="58" y="13"/>
                  </a:lnTo>
                  <a:lnTo>
                    <a:pt x="67" y="12"/>
                  </a:lnTo>
                  <a:lnTo>
                    <a:pt x="79" y="12"/>
                  </a:lnTo>
                  <a:lnTo>
                    <a:pt x="96" y="12"/>
                  </a:lnTo>
                  <a:lnTo>
                    <a:pt x="113" y="12"/>
                  </a:lnTo>
                  <a:lnTo>
                    <a:pt x="133" y="12"/>
                  </a:lnTo>
                </a:path>
              </a:pathLst>
            </a:custGeom>
            <a:solidFill>
              <a:srgbClr val="385623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207" name="Google Shape;1207;p59"/>
            <p:cNvSpPr/>
            <p:nvPr/>
          </p:nvSpPr>
          <p:spPr>
            <a:xfrm>
              <a:off x="7537143" y="2830743"/>
              <a:ext cx="102858" cy="131982"/>
            </a:xfrm>
            <a:custGeom>
              <a:avLst/>
              <a:gdLst/>
              <a:ahLst/>
              <a:cxnLst/>
              <a:rect l="l" t="t" r="r" b="b"/>
              <a:pathLst>
                <a:path w="200" h="246" extrusionOk="0">
                  <a:moveTo>
                    <a:pt x="13" y="49"/>
                  </a:moveTo>
                  <a:lnTo>
                    <a:pt x="18" y="41"/>
                  </a:lnTo>
                  <a:lnTo>
                    <a:pt x="22" y="32"/>
                  </a:lnTo>
                  <a:lnTo>
                    <a:pt x="28" y="26"/>
                  </a:lnTo>
                  <a:lnTo>
                    <a:pt x="33" y="20"/>
                  </a:lnTo>
                  <a:lnTo>
                    <a:pt x="38" y="16"/>
                  </a:lnTo>
                  <a:lnTo>
                    <a:pt x="44" y="12"/>
                  </a:lnTo>
                  <a:lnTo>
                    <a:pt x="50" y="9"/>
                  </a:lnTo>
                  <a:lnTo>
                    <a:pt x="54" y="6"/>
                  </a:lnTo>
                  <a:lnTo>
                    <a:pt x="73" y="1"/>
                  </a:lnTo>
                  <a:lnTo>
                    <a:pt x="80" y="0"/>
                  </a:lnTo>
                  <a:lnTo>
                    <a:pt x="88" y="12"/>
                  </a:lnTo>
                  <a:lnTo>
                    <a:pt x="98" y="23"/>
                  </a:lnTo>
                  <a:lnTo>
                    <a:pt x="108" y="34"/>
                  </a:lnTo>
                  <a:lnTo>
                    <a:pt x="119" y="46"/>
                  </a:lnTo>
                  <a:lnTo>
                    <a:pt x="125" y="50"/>
                  </a:lnTo>
                  <a:lnTo>
                    <a:pt x="132" y="54"/>
                  </a:lnTo>
                  <a:lnTo>
                    <a:pt x="139" y="58"/>
                  </a:lnTo>
                  <a:lnTo>
                    <a:pt x="145" y="61"/>
                  </a:lnTo>
                  <a:lnTo>
                    <a:pt x="152" y="64"/>
                  </a:lnTo>
                  <a:lnTo>
                    <a:pt x="158" y="66"/>
                  </a:lnTo>
                  <a:lnTo>
                    <a:pt x="166" y="67"/>
                  </a:lnTo>
                  <a:lnTo>
                    <a:pt x="174" y="67"/>
                  </a:lnTo>
                  <a:lnTo>
                    <a:pt x="184" y="96"/>
                  </a:lnTo>
                  <a:lnTo>
                    <a:pt x="191" y="123"/>
                  </a:lnTo>
                  <a:lnTo>
                    <a:pt x="195" y="137"/>
                  </a:lnTo>
                  <a:lnTo>
                    <a:pt x="198" y="151"/>
                  </a:lnTo>
                  <a:lnTo>
                    <a:pt x="199" y="165"/>
                  </a:lnTo>
                  <a:lnTo>
                    <a:pt x="200" y="178"/>
                  </a:lnTo>
                  <a:lnTo>
                    <a:pt x="200" y="185"/>
                  </a:lnTo>
                  <a:lnTo>
                    <a:pt x="199" y="192"/>
                  </a:lnTo>
                  <a:lnTo>
                    <a:pt x="198" y="197"/>
                  </a:lnTo>
                  <a:lnTo>
                    <a:pt x="196" y="202"/>
                  </a:lnTo>
                  <a:lnTo>
                    <a:pt x="195" y="207"/>
                  </a:lnTo>
                  <a:lnTo>
                    <a:pt x="192" y="211"/>
                  </a:lnTo>
                  <a:lnTo>
                    <a:pt x="189" y="214"/>
                  </a:lnTo>
                  <a:lnTo>
                    <a:pt x="186" y="216"/>
                  </a:lnTo>
                  <a:lnTo>
                    <a:pt x="179" y="220"/>
                  </a:lnTo>
                  <a:lnTo>
                    <a:pt x="173" y="222"/>
                  </a:lnTo>
                  <a:lnTo>
                    <a:pt x="164" y="224"/>
                  </a:lnTo>
                  <a:lnTo>
                    <a:pt x="156" y="224"/>
                  </a:lnTo>
                  <a:lnTo>
                    <a:pt x="140" y="224"/>
                  </a:lnTo>
                  <a:lnTo>
                    <a:pt x="124" y="226"/>
                  </a:lnTo>
                  <a:lnTo>
                    <a:pt x="118" y="229"/>
                  </a:lnTo>
                  <a:lnTo>
                    <a:pt x="112" y="232"/>
                  </a:lnTo>
                  <a:lnTo>
                    <a:pt x="111" y="235"/>
                  </a:lnTo>
                  <a:lnTo>
                    <a:pt x="109" y="238"/>
                  </a:lnTo>
                  <a:lnTo>
                    <a:pt x="108" y="242"/>
                  </a:lnTo>
                  <a:lnTo>
                    <a:pt x="107" y="246"/>
                  </a:lnTo>
                  <a:lnTo>
                    <a:pt x="98" y="245"/>
                  </a:lnTo>
                  <a:lnTo>
                    <a:pt x="90" y="243"/>
                  </a:lnTo>
                  <a:lnTo>
                    <a:pt x="85" y="240"/>
                  </a:lnTo>
                  <a:lnTo>
                    <a:pt x="80" y="235"/>
                  </a:lnTo>
                  <a:lnTo>
                    <a:pt x="77" y="230"/>
                  </a:lnTo>
                  <a:lnTo>
                    <a:pt x="75" y="223"/>
                  </a:lnTo>
                  <a:lnTo>
                    <a:pt x="73" y="216"/>
                  </a:lnTo>
                  <a:lnTo>
                    <a:pt x="72" y="209"/>
                  </a:lnTo>
                  <a:lnTo>
                    <a:pt x="72" y="192"/>
                  </a:lnTo>
                  <a:lnTo>
                    <a:pt x="72" y="176"/>
                  </a:lnTo>
                  <a:lnTo>
                    <a:pt x="71" y="168"/>
                  </a:lnTo>
                  <a:lnTo>
                    <a:pt x="71" y="161"/>
                  </a:lnTo>
                  <a:lnTo>
                    <a:pt x="69" y="154"/>
                  </a:lnTo>
                  <a:lnTo>
                    <a:pt x="67" y="148"/>
                  </a:lnTo>
                  <a:lnTo>
                    <a:pt x="64" y="142"/>
                  </a:lnTo>
                  <a:lnTo>
                    <a:pt x="61" y="137"/>
                  </a:lnTo>
                  <a:lnTo>
                    <a:pt x="56" y="134"/>
                  </a:lnTo>
                  <a:lnTo>
                    <a:pt x="51" y="130"/>
                  </a:lnTo>
                  <a:lnTo>
                    <a:pt x="40" y="125"/>
                  </a:lnTo>
                  <a:lnTo>
                    <a:pt x="29" y="120"/>
                  </a:lnTo>
                  <a:lnTo>
                    <a:pt x="18" y="115"/>
                  </a:lnTo>
                  <a:lnTo>
                    <a:pt x="9" y="110"/>
                  </a:lnTo>
                  <a:lnTo>
                    <a:pt x="6" y="106"/>
                  </a:lnTo>
                  <a:lnTo>
                    <a:pt x="3" y="103"/>
                  </a:lnTo>
                  <a:lnTo>
                    <a:pt x="1" y="98"/>
                  </a:lnTo>
                  <a:lnTo>
                    <a:pt x="0" y="93"/>
                  </a:lnTo>
                  <a:lnTo>
                    <a:pt x="1" y="87"/>
                  </a:lnTo>
                  <a:lnTo>
                    <a:pt x="3" y="83"/>
                  </a:lnTo>
                  <a:lnTo>
                    <a:pt x="5" y="78"/>
                  </a:lnTo>
                  <a:lnTo>
                    <a:pt x="7" y="73"/>
                  </a:lnTo>
                  <a:lnTo>
                    <a:pt x="10" y="68"/>
                  </a:lnTo>
                  <a:lnTo>
                    <a:pt x="12" y="62"/>
                  </a:lnTo>
                  <a:lnTo>
                    <a:pt x="13" y="56"/>
                  </a:lnTo>
                  <a:lnTo>
                    <a:pt x="13" y="4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208" name="Google Shape;1208;p59"/>
            <p:cNvSpPr/>
            <p:nvPr/>
          </p:nvSpPr>
          <p:spPr>
            <a:xfrm>
              <a:off x="8219047" y="4145735"/>
              <a:ext cx="278095" cy="257526"/>
            </a:xfrm>
            <a:custGeom>
              <a:avLst/>
              <a:gdLst/>
              <a:ahLst/>
              <a:cxnLst/>
              <a:rect l="l" t="t" r="r" b="b"/>
              <a:pathLst>
                <a:path w="538" h="487" extrusionOk="0">
                  <a:moveTo>
                    <a:pt x="20" y="0"/>
                  </a:moveTo>
                  <a:lnTo>
                    <a:pt x="58" y="10"/>
                  </a:lnTo>
                  <a:lnTo>
                    <a:pt x="91" y="21"/>
                  </a:lnTo>
                  <a:lnTo>
                    <a:pt x="119" y="30"/>
                  </a:lnTo>
                  <a:lnTo>
                    <a:pt x="142" y="38"/>
                  </a:lnTo>
                  <a:lnTo>
                    <a:pt x="160" y="47"/>
                  </a:lnTo>
                  <a:lnTo>
                    <a:pt x="177" y="55"/>
                  </a:lnTo>
                  <a:lnTo>
                    <a:pt x="190" y="62"/>
                  </a:lnTo>
                  <a:lnTo>
                    <a:pt x="202" y="70"/>
                  </a:lnTo>
                  <a:lnTo>
                    <a:pt x="222" y="86"/>
                  </a:lnTo>
                  <a:lnTo>
                    <a:pt x="242" y="102"/>
                  </a:lnTo>
                  <a:lnTo>
                    <a:pt x="253" y="110"/>
                  </a:lnTo>
                  <a:lnTo>
                    <a:pt x="266" y="118"/>
                  </a:lnTo>
                  <a:lnTo>
                    <a:pt x="281" y="127"/>
                  </a:lnTo>
                  <a:lnTo>
                    <a:pt x="300" y="136"/>
                  </a:lnTo>
                  <a:lnTo>
                    <a:pt x="297" y="152"/>
                  </a:lnTo>
                  <a:lnTo>
                    <a:pt x="297" y="158"/>
                  </a:lnTo>
                  <a:lnTo>
                    <a:pt x="299" y="161"/>
                  </a:lnTo>
                  <a:lnTo>
                    <a:pt x="300" y="167"/>
                  </a:lnTo>
                  <a:lnTo>
                    <a:pt x="314" y="178"/>
                  </a:lnTo>
                  <a:lnTo>
                    <a:pt x="347" y="205"/>
                  </a:lnTo>
                  <a:lnTo>
                    <a:pt x="381" y="231"/>
                  </a:lnTo>
                  <a:lnTo>
                    <a:pt x="399" y="247"/>
                  </a:lnTo>
                  <a:lnTo>
                    <a:pt x="393" y="248"/>
                  </a:lnTo>
                  <a:lnTo>
                    <a:pt x="386" y="250"/>
                  </a:lnTo>
                  <a:lnTo>
                    <a:pt x="382" y="250"/>
                  </a:lnTo>
                  <a:lnTo>
                    <a:pt x="379" y="250"/>
                  </a:lnTo>
                  <a:lnTo>
                    <a:pt x="376" y="249"/>
                  </a:lnTo>
                  <a:lnTo>
                    <a:pt x="372" y="247"/>
                  </a:lnTo>
                  <a:lnTo>
                    <a:pt x="372" y="256"/>
                  </a:lnTo>
                  <a:lnTo>
                    <a:pt x="372" y="265"/>
                  </a:lnTo>
                  <a:lnTo>
                    <a:pt x="372" y="272"/>
                  </a:lnTo>
                  <a:lnTo>
                    <a:pt x="372" y="278"/>
                  </a:lnTo>
                  <a:lnTo>
                    <a:pt x="373" y="285"/>
                  </a:lnTo>
                  <a:lnTo>
                    <a:pt x="375" y="292"/>
                  </a:lnTo>
                  <a:lnTo>
                    <a:pt x="377" y="301"/>
                  </a:lnTo>
                  <a:lnTo>
                    <a:pt x="380" y="309"/>
                  </a:lnTo>
                  <a:lnTo>
                    <a:pt x="384" y="317"/>
                  </a:lnTo>
                  <a:lnTo>
                    <a:pt x="389" y="325"/>
                  </a:lnTo>
                  <a:lnTo>
                    <a:pt x="394" y="333"/>
                  </a:lnTo>
                  <a:lnTo>
                    <a:pt x="401" y="341"/>
                  </a:lnTo>
                  <a:lnTo>
                    <a:pt x="407" y="348"/>
                  </a:lnTo>
                  <a:lnTo>
                    <a:pt x="414" y="355"/>
                  </a:lnTo>
                  <a:lnTo>
                    <a:pt x="421" y="361"/>
                  </a:lnTo>
                  <a:lnTo>
                    <a:pt x="428" y="366"/>
                  </a:lnTo>
                  <a:lnTo>
                    <a:pt x="436" y="371"/>
                  </a:lnTo>
                  <a:lnTo>
                    <a:pt x="444" y="374"/>
                  </a:lnTo>
                  <a:lnTo>
                    <a:pt x="451" y="376"/>
                  </a:lnTo>
                  <a:lnTo>
                    <a:pt x="459" y="376"/>
                  </a:lnTo>
                  <a:lnTo>
                    <a:pt x="459" y="384"/>
                  </a:lnTo>
                  <a:lnTo>
                    <a:pt x="461" y="390"/>
                  </a:lnTo>
                  <a:lnTo>
                    <a:pt x="465" y="396"/>
                  </a:lnTo>
                  <a:lnTo>
                    <a:pt x="468" y="401"/>
                  </a:lnTo>
                  <a:lnTo>
                    <a:pt x="472" y="406"/>
                  </a:lnTo>
                  <a:lnTo>
                    <a:pt x="478" y="411"/>
                  </a:lnTo>
                  <a:lnTo>
                    <a:pt x="483" y="414"/>
                  </a:lnTo>
                  <a:lnTo>
                    <a:pt x="489" y="417"/>
                  </a:lnTo>
                  <a:lnTo>
                    <a:pt x="500" y="423"/>
                  </a:lnTo>
                  <a:lnTo>
                    <a:pt x="510" y="429"/>
                  </a:lnTo>
                  <a:lnTo>
                    <a:pt x="513" y="432"/>
                  </a:lnTo>
                  <a:lnTo>
                    <a:pt x="516" y="436"/>
                  </a:lnTo>
                  <a:lnTo>
                    <a:pt x="518" y="440"/>
                  </a:lnTo>
                  <a:lnTo>
                    <a:pt x="518" y="444"/>
                  </a:lnTo>
                  <a:lnTo>
                    <a:pt x="519" y="446"/>
                  </a:lnTo>
                  <a:lnTo>
                    <a:pt x="522" y="448"/>
                  </a:lnTo>
                  <a:lnTo>
                    <a:pt x="525" y="450"/>
                  </a:lnTo>
                  <a:lnTo>
                    <a:pt x="528" y="452"/>
                  </a:lnTo>
                  <a:lnTo>
                    <a:pt x="536" y="455"/>
                  </a:lnTo>
                  <a:lnTo>
                    <a:pt x="538" y="456"/>
                  </a:lnTo>
                  <a:lnTo>
                    <a:pt x="538" y="461"/>
                  </a:lnTo>
                  <a:lnTo>
                    <a:pt x="536" y="467"/>
                  </a:lnTo>
                  <a:lnTo>
                    <a:pt x="534" y="472"/>
                  </a:lnTo>
                  <a:lnTo>
                    <a:pt x="529" y="477"/>
                  </a:lnTo>
                  <a:lnTo>
                    <a:pt x="525" y="481"/>
                  </a:lnTo>
                  <a:lnTo>
                    <a:pt x="519" y="484"/>
                  </a:lnTo>
                  <a:lnTo>
                    <a:pt x="513" y="487"/>
                  </a:lnTo>
                  <a:lnTo>
                    <a:pt x="505" y="487"/>
                  </a:lnTo>
                  <a:lnTo>
                    <a:pt x="490" y="487"/>
                  </a:lnTo>
                  <a:lnTo>
                    <a:pt x="474" y="485"/>
                  </a:lnTo>
                  <a:lnTo>
                    <a:pt x="461" y="483"/>
                  </a:lnTo>
                  <a:lnTo>
                    <a:pt x="448" y="480"/>
                  </a:lnTo>
                  <a:lnTo>
                    <a:pt x="436" y="476"/>
                  </a:lnTo>
                  <a:lnTo>
                    <a:pt x="425" y="471"/>
                  </a:lnTo>
                  <a:lnTo>
                    <a:pt x="414" y="466"/>
                  </a:lnTo>
                  <a:lnTo>
                    <a:pt x="404" y="459"/>
                  </a:lnTo>
                  <a:lnTo>
                    <a:pt x="395" y="453"/>
                  </a:lnTo>
                  <a:lnTo>
                    <a:pt x="386" y="446"/>
                  </a:lnTo>
                  <a:lnTo>
                    <a:pt x="378" y="438"/>
                  </a:lnTo>
                  <a:lnTo>
                    <a:pt x="369" y="431"/>
                  </a:lnTo>
                  <a:lnTo>
                    <a:pt x="355" y="415"/>
                  </a:lnTo>
                  <a:lnTo>
                    <a:pt x="341" y="398"/>
                  </a:lnTo>
                  <a:lnTo>
                    <a:pt x="326" y="381"/>
                  </a:lnTo>
                  <a:lnTo>
                    <a:pt x="312" y="365"/>
                  </a:lnTo>
                  <a:lnTo>
                    <a:pt x="298" y="350"/>
                  </a:lnTo>
                  <a:lnTo>
                    <a:pt x="282" y="336"/>
                  </a:lnTo>
                  <a:lnTo>
                    <a:pt x="274" y="330"/>
                  </a:lnTo>
                  <a:lnTo>
                    <a:pt x="265" y="325"/>
                  </a:lnTo>
                  <a:lnTo>
                    <a:pt x="256" y="320"/>
                  </a:lnTo>
                  <a:lnTo>
                    <a:pt x="246" y="316"/>
                  </a:lnTo>
                  <a:lnTo>
                    <a:pt x="235" y="313"/>
                  </a:lnTo>
                  <a:lnTo>
                    <a:pt x="224" y="311"/>
                  </a:lnTo>
                  <a:lnTo>
                    <a:pt x="212" y="309"/>
                  </a:lnTo>
                  <a:lnTo>
                    <a:pt x="200" y="309"/>
                  </a:lnTo>
                  <a:lnTo>
                    <a:pt x="189" y="309"/>
                  </a:lnTo>
                  <a:lnTo>
                    <a:pt x="180" y="310"/>
                  </a:lnTo>
                  <a:lnTo>
                    <a:pt x="171" y="311"/>
                  </a:lnTo>
                  <a:lnTo>
                    <a:pt x="165" y="313"/>
                  </a:lnTo>
                  <a:lnTo>
                    <a:pt x="153" y="317"/>
                  </a:lnTo>
                  <a:lnTo>
                    <a:pt x="144" y="322"/>
                  </a:lnTo>
                  <a:lnTo>
                    <a:pt x="130" y="334"/>
                  </a:lnTo>
                  <a:lnTo>
                    <a:pt x="113" y="345"/>
                  </a:lnTo>
                  <a:lnTo>
                    <a:pt x="126" y="352"/>
                  </a:lnTo>
                  <a:lnTo>
                    <a:pt x="134" y="358"/>
                  </a:lnTo>
                  <a:lnTo>
                    <a:pt x="136" y="361"/>
                  </a:lnTo>
                  <a:lnTo>
                    <a:pt x="138" y="363"/>
                  </a:lnTo>
                  <a:lnTo>
                    <a:pt x="140" y="366"/>
                  </a:lnTo>
                  <a:lnTo>
                    <a:pt x="140" y="370"/>
                  </a:lnTo>
                  <a:lnTo>
                    <a:pt x="136" y="380"/>
                  </a:lnTo>
                  <a:lnTo>
                    <a:pt x="130" y="394"/>
                  </a:lnTo>
                  <a:lnTo>
                    <a:pt x="124" y="401"/>
                  </a:lnTo>
                  <a:lnTo>
                    <a:pt x="120" y="407"/>
                  </a:lnTo>
                  <a:lnTo>
                    <a:pt x="117" y="412"/>
                  </a:lnTo>
                  <a:lnTo>
                    <a:pt x="113" y="414"/>
                  </a:lnTo>
                  <a:lnTo>
                    <a:pt x="93" y="395"/>
                  </a:lnTo>
                  <a:lnTo>
                    <a:pt x="70" y="399"/>
                  </a:lnTo>
                  <a:lnTo>
                    <a:pt x="47" y="403"/>
                  </a:lnTo>
                  <a:lnTo>
                    <a:pt x="28" y="406"/>
                  </a:lnTo>
                  <a:lnTo>
                    <a:pt x="20" y="407"/>
                  </a:lnTo>
                  <a:lnTo>
                    <a:pt x="20" y="259"/>
                  </a:lnTo>
                  <a:lnTo>
                    <a:pt x="0" y="234"/>
                  </a:lnTo>
                  <a:lnTo>
                    <a:pt x="20" y="222"/>
                  </a:lnTo>
                  <a:lnTo>
                    <a:pt x="2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209" name="Google Shape;1209;p59"/>
            <p:cNvSpPr/>
            <p:nvPr/>
          </p:nvSpPr>
          <p:spPr>
            <a:xfrm>
              <a:off x="8449523" y="4129641"/>
              <a:ext cx="127618" cy="130372"/>
            </a:xfrm>
            <a:custGeom>
              <a:avLst/>
              <a:gdLst/>
              <a:ahLst/>
              <a:cxnLst/>
              <a:rect l="l" t="t" r="r" b="b"/>
              <a:pathLst>
                <a:path w="253" h="246" extrusionOk="0">
                  <a:moveTo>
                    <a:pt x="127" y="0"/>
                  </a:moveTo>
                  <a:lnTo>
                    <a:pt x="136" y="1"/>
                  </a:lnTo>
                  <a:lnTo>
                    <a:pt x="146" y="4"/>
                  </a:lnTo>
                  <a:lnTo>
                    <a:pt x="157" y="8"/>
                  </a:lnTo>
                  <a:lnTo>
                    <a:pt x="168" y="14"/>
                  </a:lnTo>
                  <a:lnTo>
                    <a:pt x="179" y="21"/>
                  </a:lnTo>
                  <a:lnTo>
                    <a:pt x="189" y="28"/>
                  </a:lnTo>
                  <a:lnTo>
                    <a:pt x="199" y="37"/>
                  </a:lnTo>
                  <a:lnTo>
                    <a:pt x="209" y="47"/>
                  </a:lnTo>
                  <a:lnTo>
                    <a:pt x="218" y="57"/>
                  </a:lnTo>
                  <a:lnTo>
                    <a:pt x="227" y="66"/>
                  </a:lnTo>
                  <a:lnTo>
                    <a:pt x="234" y="76"/>
                  </a:lnTo>
                  <a:lnTo>
                    <a:pt x="240" y="85"/>
                  </a:lnTo>
                  <a:lnTo>
                    <a:pt x="245" y="94"/>
                  </a:lnTo>
                  <a:lnTo>
                    <a:pt x="250" y="103"/>
                  </a:lnTo>
                  <a:lnTo>
                    <a:pt x="252" y="111"/>
                  </a:lnTo>
                  <a:lnTo>
                    <a:pt x="253" y="117"/>
                  </a:lnTo>
                  <a:lnTo>
                    <a:pt x="252" y="128"/>
                  </a:lnTo>
                  <a:lnTo>
                    <a:pt x="248" y="140"/>
                  </a:lnTo>
                  <a:lnTo>
                    <a:pt x="243" y="151"/>
                  </a:lnTo>
                  <a:lnTo>
                    <a:pt x="236" y="163"/>
                  </a:lnTo>
                  <a:lnTo>
                    <a:pt x="229" y="174"/>
                  </a:lnTo>
                  <a:lnTo>
                    <a:pt x="219" y="185"/>
                  </a:lnTo>
                  <a:lnTo>
                    <a:pt x="209" y="195"/>
                  </a:lnTo>
                  <a:lnTo>
                    <a:pt x="197" y="204"/>
                  </a:lnTo>
                  <a:lnTo>
                    <a:pt x="184" y="214"/>
                  </a:lnTo>
                  <a:lnTo>
                    <a:pt x="171" y="222"/>
                  </a:lnTo>
                  <a:lnTo>
                    <a:pt x="157" y="229"/>
                  </a:lnTo>
                  <a:lnTo>
                    <a:pt x="143" y="235"/>
                  </a:lnTo>
                  <a:lnTo>
                    <a:pt x="129" y="240"/>
                  </a:lnTo>
                  <a:lnTo>
                    <a:pt x="115" y="243"/>
                  </a:lnTo>
                  <a:lnTo>
                    <a:pt x="100" y="245"/>
                  </a:lnTo>
                  <a:lnTo>
                    <a:pt x="86" y="246"/>
                  </a:lnTo>
                  <a:lnTo>
                    <a:pt x="74" y="245"/>
                  </a:lnTo>
                  <a:lnTo>
                    <a:pt x="64" y="243"/>
                  </a:lnTo>
                  <a:lnTo>
                    <a:pt x="53" y="240"/>
                  </a:lnTo>
                  <a:lnTo>
                    <a:pt x="43" y="237"/>
                  </a:lnTo>
                  <a:lnTo>
                    <a:pt x="33" y="234"/>
                  </a:lnTo>
                  <a:lnTo>
                    <a:pt x="22" y="231"/>
                  </a:lnTo>
                  <a:lnTo>
                    <a:pt x="11" y="229"/>
                  </a:lnTo>
                  <a:lnTo>
                    <a:pt x="0" y="228"/>
                  </a:lnTo>
                  <a:lnTo>
                    <a:pt x="3" y="219"/>
                  </a:lnTo>
                  <a:lnTo>
                    <a:pt x="6" y="212"/>
                  </a:lnTo>
                  <a:lnTo>
                    <a:pt x="10" y="205"/>
                  </a:lnTo>
                  <a:lnTo>
                    <a:pt x="16" y="200"/>
                  </a:lnTo>
                  <a:lnTo>
                    <a:pt x="22" y="196"/>
                  </a:lnTo>
                  <a:lnTo>
                    <a:pt x="29" y="193"/>
                  </a:lnTo>
                  <a:lnTo>
                    <a:pt x="37" y="191"/>
                  </a:lnTo>
                  <a:lnTo>
                    <a:pt x="46" y="191"/>
                  </a:lnTo>
                  <a:lnTo>
                    <a:pt x="50" y="197"/>
                  </a:lnTo>
                  <a:lnTo>
                    <a:pt x="53" y="209"/>
                  </a:lnTo>
                  <a:lnTo>
                    <a:pt x="60" y="207"/>
                  </a:lnTo>
                  <a:lnTo>
                    <a:pt x="65" y="204"/>
                  </a:lnTo>
                  <a:lnTo>
                    <a:pt x="68" y="201"/>
                  </a:lnTo>
                  <a:lnTo>
                    <a:pt x="72" y="198"/>
                  </a:lnTo>
                  <a:lnTo>
                    <a:pt x="75" y="190"/>
                  </a:lnTo>
                  <a:lnTo>
                    <a:pt x="79" y="179"/>
                  </a:lnTo>
                  <a:lnTo>
                    <a:pt x="84" y="180"/>
                  </a:lnTo>
                  <a:lnTo>
                    <a:pt x="88" y="181"/>
                  </a:lnTo>
                  <a:lnTo>
                    <a:pt x="91" y="181"/>
                  </a:lnTo>
                  <a:lnTo>
                    <a:pt x="95" y="181"/>
                  </a:lnTo>
                  <a:lnTo>
                    <a:pt x="98" y="179"/>
                  </a:lnTo>
                  <a:lnTo>
                    <a:pt x="99" y="179"/>
                  </a:lnTo>
                  <a:lnTo>
                    <a:pt x="106" y="178"/>
                  </a:lnTo>
                  <a:lnTo>
                    <a:pt x="112" y="177"/>
                  </a:lnTo>
                  <a:lnTo>
                    <a:pt x="120" y="174"/>
                  </a:lnTo>
                  <a:lnTo>
                    <a:pt x="130" y="171"/>
                  </a:lnTo>
                  <a:lnTo>
                    <a:pt x="149" y="164"/>
                  </a:lnTo>
                  <a:lnTo>
                    <a:pt x="169" y="153"/>
                  </a:lnTo>
                  <a:lnTo>
                    <a:pt x="179" y="147"/>
                  </a:lnTo>
                  <a:lnTo>
                    <a:pt x="188" y="141"/>
                  </a:lnTo>
                  <a:lnTo>
                    <a:pt x="197" y="135"/>
                  </a:lnTo>
                  <a:lnTo>
                    <a:pt x="205" y="129"/>
                  </a:lnTo>
                  <a:lnTo>
                    <a:pt x="210" y="123"/>
                  </a:lnTo>
                  <a:lnTo>
                    <a:pt x="216" y="117"/>
                  </a:lnTo>
                  <a:lnTo>
                    <a:pt x="218" y="111"/>
                  </a:lnTo>
                  <a:lnTo>
                    <a:pt x="219" y="105"/>
                  </a:lnTo>
                  <a:lnTo>
                    <a:pt x="219" y="98"/>
                  </a:lnTo>
                  <a:lnTo>
                    <a:pt x="217" y="92"/>
                  </a:lnTo>
                  <a:lnTo>
                    <a:pt x="214" y="88"/>
                  </a:lnTo>
                  <a:lnTo>
                    <a:pt x="212" y="84"/>
                  </a:lnTo>
                  <a:lnTo>
                    <a:pt x="210" y="80"/>
                  </a:lnTo>
                  <a:lnTo>
                    <a:pt x="208" y="76"/>
                  </a:lnTo>
                  <a:lnTo>
                    <a:pt x="207" y="72"/>
                  </a:lnTo>
                  <a:lnTo>
                    <a:pt x="206" y="68"/>
                  </a:lnTo>
                  <a:lnTo>
                    <a:pt x="201" y="67"/>
                  </a:lnTo>
                  <a:lnTo>
                    <a:pt x="196" y="67"/>
                  </a:lnTo>
                  <a:lnTo>
                    <a:pt x="191" y="65"/>
                  </a:lnTo>
                  <a:lnTo>
                    <a:pt x="188" y="63"/>
                  </a:lnTo>
                  <a:lnTo>
                    <a:pt x="184" y="61"/>
                  </a:lnTo>
                  <a:lnTo>
                    <a:pt x="182" y="57"/>
                  </a:lnTo>
                  <a:lnTo>
                    <a:pt x="180" y="54"/>
                  </a:lnTo>
                  <a:lnTo>
                    <a:pt x="179" y="49"/>
                  </a:lnTo>
                  <a:lnTo>
                    <a:pt x="140" y="49"/>
                  </a:lnTo>
                  <a:lnTo>
                    <a:pt x="138" y="47"/>
                  </a:lnTo>
                  <a:lnTo>
                    <a:pt x="136" y="44"/>
                  </a:lnTo>
                  <a:lnTo>
                    <a:pt x="136" y="39"/>
                  </a:lnTo>
                  <a:lnTo>
                    <a:pt x="136" y="36"/>
                  </a:lnTo>
                  <a:lnTo>
                    <a:pt x="139" y="27"/>
                  </a:lnTo>
                  <a:lnTo>
                    <a:pt x="140" y="18"/>
                  </a:lnTo>
                  <a:lnTo>
                    <a:pt x="124" y="14"/>
                  </a:lnTo>
                  <a:lnTo>
                    <a:pt x="110" y="11"/>
                  </a:lnTo>
                  <a:lnTo>
                    <a:pt x="104" y="11"/>
                  </a:lnTo>
                  <a:lnTo>
                    <a:pt x="97" y="12"/>
                  </a:lnTo>
                  <a:lnTo>
                    <a:pt x="91" y="15"/>
                  </a:lnTo>
                  <a:lnTo>
                    <a:pt x="86" y="18"/>
                  </a:lnTo>
                  <a:lnTo>
                    <a:pt x="96" y="10"/>
                  </a:lnTo>
                  <a:lnTo>
                    <a:pt x="104" y="5"/>
                  </a:lnTo>
                  <a:lnTo>
                    <a:pt x="108" y="3"/>
                  </a:lnTo>
                  <a:lnTo>
                    <a:pt x="113" y="1"/>
                  </a:lnTo>
                  <a:lnTo>
                    <a:pt x="119" y="0"/>
                  </a:lnTo>
                  <a:lnTo>
                    <a:pt x="127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210" name="Google Shape;1210;p59"/>
            <p:cNvSpPr/>
            <p:nvPr/>
          </p:nvSpPr>
          <p:spPr>
            <a:xfrm>
              <a:off x="6380952" y="3757837"/>
              <a:ext cx="76190" cy="120716"/>
            </a:xfrm>
            <a:custGeom>
              <a:avLst/>
              <a:gdLst/>
              <a:ahLst/>
              <a:cxnLst/>
              <a:rect l="l" t="t" r="r" b="b"/>
              <a:pathLst>
                <a:path w="141" h="228" extrusionOk="0">
                  <a:moveTo>
                    <a:pt x="41" y="228"/>
                  </a:moveTo>
                  <a:lnTo>
                    <a:pt x="36" y="220"/>
                  </a:lnTo>
                  <a:lnTo>
                    <a:pt x="29" y="208"/>
                  </a:lnTo>
                  <a:lnTo>
                    <a:pt x="22" y="194"/>
                  </a:lnTo>
                  <a:lnTo>
                    <a:pt x="16" y="178"/>
                  </a:lnTo>
                  <a:lnTo>
                    <a:pt x="10" y="163"/>
                  </a:lnTo>
                  <a:lnTo>
                    <a:pt x="5" y="148"/>
                  </a:lnTo>
                  <a:lnTo>
                    <a:pt x="2" y="135"/>
                  </a:lnTo>
                  <a:lnTo>
                    <a:pt x="0" y="123"/>
                  </a:lnTo>
                  <a:lnTo>
                    <a:pt x="2" y="104"/>
                  </a:lnTo>
                  <a:lnTo>
                    <a:pt x="4" y="87"/>
                  </a:lnTo>
                  <a:lnTo>
                    <a:pt x="6" y="70"/>
                  </a:lnTo>
                  <a:lnTo>
                    <a:pt x="9" y="55"/>
                  </a:lnTo>
                  <a:lnTo>
                    <a:pt x="18" y="28"/>
                  </a:lnTo>
                  <a:lnTo>
                    <a:pt x="28" y="0"/>
                  </a:lnTo>
                  <a:lnTo>
                    <a:pt x="45" y="16"/>
                  </a:lnTo>
                  <a:lnTo>
                    <a:pt x="62" y="28"/>
                  </a:lnTo>
                  <a:lnTo>
                    <a:pt x="76" y="37"/>
                  </a:lnTo>
                  <a:lnTo>
                    <a:pt x="89" y="48"/>
                  </a:lnTo>
                  <a:lnTo>
                    <a:pt x="95" y="55"/>
                  </a:lnTo>
                  <a:lnTo>
                    <a:pt x="101" y="63"/>
                  </a:lnTo>
                  <a:lnTo>
                    <a:pt x="107" y="74"/>
                  </a:lnTo>
                  <a:lnTo>
                    <a:pt x="114" y="86"/>
                  </a:lnTo>
                  <a:lnTo>
                    <a:pt x="120" y="100"/>
                  </a:lnTo>
                  <a:lnTo>
                    <a:pt x="127" y="117"/>
                  </a:lnTo>
                  <a:lnTo>
                    <a:pt x="133" y="138"/>
                  </a:lnTo>
                  <a:lnTo>
                    <a:pt x="141" y="161"/>
                  </a:lnTo>
                  <a:lnTo>
                    <a:pt x="140" y="169"/>
                  </a:lnTo>
                  <a:lnTo>
                    <a:pt x="138" y="177"/>
                  </a:lnTo>
                  <a:lnTo>
                    <a:pt x="135" y="186"/>
                  </a:lnTo>
                  <a:lnTo>
                    <a:pt x="131" y="192"/>
                  </a:lnTo>
                  <a:lnTo>
                    <a:pt x="127" y="199"/>
                  </a:lnTo>
                  <a:lnTo>
                    <a:pt x="121" y="204"/>
                  </a:lnTo>
                  <a:lnTo>
                    <a:pt x="115" y="209"/>
                  </a:lnTo>
                  <a:lnTo>
                    <a:pt x="108" y="213"/>
                  </a:lnTo>
                  <a:lnTo>
                    <a:pt x="100" y="217"/>
                  </a:lnTo>
                  <a:lnTo>
                    <a:pt x="93" y="220"/>
                  </a:lnTo>
                  <a:lnTo>
                    <a:pt x="85" y="223"/>
                  </a:lnTo>
                  <a:lnTo>
                    <a:pt x="76" y="225"/>
                  </a:lnTo>
                  <a:lnTo>
                    <a:pt x="59" y="227"/>
                  </a:lnTo>
                  <a:lnTo>
                    <a:pt x="41" y="22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grpSp>
          <p:nvGrpSpPr>
            <p:cNvPr id="1211" name="Google Shape;1211;p59"/>
            <p:cNvGrpSpPr/>
            <p:nvPr/>
          </p:nvGrpSpPr>
          <p:grpSpPr>
            <a:xfrm>
              <a:off x="7508570" y="3464900"/>
              <a:ext cx="279999" cy="445842"/>
              <a:chOff x="5062" y="2295"/>
              <a:chExt cx="177" cy="279"/>
            </a:xfrm>
          </p:grpSpPr>
          <p:sp>
            <p:nvSpPr>
              <p:cNvPr id="1212" name="Google Shape;1212;p59"/>
              <p:cNvSpPr/>
              <p:nvPr/>
            </p:nvSpPr>
            <p:spPr>
              <a:xfrm>
                <a:off x="5154" y="2449"/>
                <a:ext cx="19" cy="37"/>
              </a:xfrm>
              <a:custGeom>
                <a:avLst/>
                <a:gdLst/>
                <a:ahLst/>
                <a:cxnLst/>
                <a:rect l="l" t="t" r="r" b="b"/>
                <a:pathLst>
                  <a:path w="60" h="110" extrusionOk="0">
                    <a:moveTo>
                      <a:pt x="39" y="110"/>
                    </a:moveTo>
                    <a:lnTo>
                      <a:pt x="42" y="109"/>
                    </a:lnTo>
                    <a:lnTo>
                      <a:pt x="46" y="106"/>
                    </a:lnTo>
                    <a:lnTo>
                      <a:pt x="49" y="101"/>
                    </a:lnTo>
                    <a:lnTo>
                      <a:pt x="52" y="96"/>
                    </a:lnTo>
                    <a:lnTo>
                      <a:pt x="54" y="90"/>
                    </a:lnTo>
                    <a:lnTo>
                      <a:pt x="57" y="84"/>
                    </a:lnTo>
                    <a:lnTo>
                      <a:pt x="59" y="78"/>
                    </a:lnTo>
                    <a:lnTo>
                      <a:pt x="60" y="73"/>
                    </a:lnTo>
                    <a:lnTo>
                      <a:pt x="59" y="60"/>
                    </a:lnTo>
                    <a:lnTo>
                      <a:pt x="58" y="48"/>
                    </a:lnTo>
                    <a:lnTo>
                      <a:pt x="57" y="38"/>
                    </a:lnTo>
                    <a:lnTo>
                      <a:pt x="54" y="29"/>
                    </a:lnTo>
                    <a:lnTo>
                      <a:pt x="51" y="21"/>
                    </a:lnTo>
                    <a:lnTo>
                      <a:pt x="48" y="13"/>
                    </a:lnTo>
                    <a:lnTo>
                      <a:pt x="45" y="6"/>
                    </a:lnTo>
                    <a:lnTo>
                      <a:pt x="39" y="0"/>
                    </a:lnTo>
                    <a:lnTo>
                      <a:pt x="35" y="3"/>
                    </a:lnTo>
                    <a:lnTo>
                      <a:pt x="30" y="8"/>
                    </a:lnTo>
                    <a:lnTo>
                      <a:pt x="27" y="13"/>
                    </a:lnTo>
                    <a:lnTo>
                      <a:pt x="24" y="18"/>
                    </a:lnTo>
                    <a:lnTo>
                      <a:pt x="18" y="29"/>
                    </a:lnTo>
                    <a:lnTo>
                      <a:pt x="15" y="40"/>
                    </a:lnTo>
                    <a:lnTo>
                      <a:pt x="10" y="51"/>
                    </a:lnTo>
                    <a:lnTo>
                      <a:pt x="7" y="62"/>
                    </a:lnTo>
                    <a:lnTo>
                      <a:pt x="6" y="66"/>
                    </a:lnTo>
                    <a:lnTo>
                      <a:pt x="4" y="69"/>
                    </a:lnTo>
                    <a:lnTo>
                      <a:pt x="2" y="72"/>
                    </a:lnTo>
                    <a:lnTo>
                      <a:pt x="0" y="73"/>
                    </a:lnTo>
                    <a:lnTo>
                      <a:pt x="1" y="78"/>
                    </a:lnTo>
                    <a:lnTo>
                      <a:pt x="3" y="84"/>
                    </a:lnTo>
                    <a:lnTo>
                      <a:pt x="7" y="90"/>
                    </a:lnTo>
                    <a:lnTo>
                      <a:pt x="12" y="96"/>
                    </a:lnTo>
                    <a:lnTo>
                      <a:pt x="18" y="101"/>
                    </a:lnTo>
                    <a:lnTo>
                      <a:pt x="25" y="106"/>
                    </a:lnTo>
                    <a:lnTo>
                      <a:pt x="32" y="109"/>
                    </a:lnTo>
                    <a:lnTo>
                      <a:pt x="39" y="11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1213" name="Google Shape;1213;p59"/>
              <p:cNvSpPr/>
              <p:nvPr/>
            </p:nvSpPr>
            <p:spPr>
              <a:xfrm>
                <a:off x="5189" y="2422"/>
                <a:ext cx="24" cy="25"/>
              </a:xfrm>
              <a:custGeom>
                <a:avLst/>
                <a:gdLst/>
                <a:ahLst/>
                <a:cxnLst/>
                <a:rect l="l" t="t" r="r" b="b"/>
                <a:pathLst>
                  <a:path w="72" h="75" extrusionOk="0">
                    <a:moveTo>
                      <a:pt x="0" y="13"/>
                    </a:moveTo>
                    <a:lnTo>
                      <a:pt x="8" y="18"/>
                    </a:lnTo>
                    <a:lnTo>
                      <a:pt x="15" y="25"/>
                    </a:lnTo>
                    <a:lnTo>
                      <a:pt x="23" y="32"/>
                    </a:lnTo>
                    <a:lnTo>
                      <a:pt x="31" y="40"/>
                    </a:lnTo>
                    <a:lnTo>
                      <a:pt x="37" y="48"/>
                    </a:lnTo>
                    <a:lnTo>
                      <a:pt x="42" y="57"/>
                    </a:lnTo>
                    <a:lnTo>
                      <a:pt x="45" y="65"/>
                    </a:lnTo>
                    <a:lnTo>
                      <a:pt x="46" y="75"/>
                    </a:lnTo>
                    <a:lnTo>
                      <a:pt x="72" y="75"/>
                    </a:lnTo>
                    <a:lnTo>
                      <a:pt x="65" y="50"/>
                    </a:lnTo>
                    <a:lnTo>
                      <a:pt x="60" y="34"/>
                    </a:lnTo>
                    <a:lnTo>
                      <a:pt x="60" y="27"/>
                    </a:lnTo>
                    <a:lnTo>
                      <a:pt x="63" y="19"/>
                    </a:lnTo>
                    <a:lnTo>
                      <a:pt x="67" y="11"/>
                    </a:lnTo>
                    <a:lnTo>
                      <a:pt x="72" y="1"/>
                    </a:lnTo>
                    <a:lnTo>
                      <a:pt x="52" y="0"/>
                    </a:lnTo>
                    <a:lnTo>
                      <a:pt x="32" y="0"/>
                    </a:lnTo>
                    <a:lnTo>
                      <a:pt x="22" y="1"/>
                    </a:lnTo>
                    <a:lnTo>
                      <a:pt x="13" y="3"/>
                    </a:lnTo>
                    <a:lnTo>
                      <a:pt x="9" y="5"/>
                    </a:lnTo>
                    <a:lnTo>
                      <a:pt x="6" y="7"/>
                    </a:lnTo>
                    <a:lnTo>
                      <a:pt x="2" y="10"/>
                    </a:lnTo>
                    <a:lnTo>
                      <a:pt x="0" y="1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1214" name="Google Shape;1214;p59"/>
              <p:cNvSpPr/>
              <p:nvPr/>
            </p:nvSpPr>
            <p:spPr>
              <a:xfrm>
                <a:off x="5160" y="2389"/>
                <a:ext cx="5" cy="16"/>
              </a:xfrm>
              <a:custGeom>
                <a:avLst/>
                <a:gdLst/>
                <a:ahLst/>
                <a:cxnLst/>
                <a:rect l="l" t="t" r="r" b="b"/>
                <a:pathLst>
                  <a:path w="15" h="49" extrusionOk="0">
                    <a:moveTo>
                      <a:pt x="15" y="49"/>
                    </a:moveTo>
                    <a:lnTo>
                      <a:pt x="15" y="33"/>
                    </a:lnTo>
                    <a:lnTo>
                      <a:pt x="15" y="19"/>
                    </a:lnTo>
                    <a:lnTo>
                      <a:pt x="14" y="13"/>
                    </a:lnTo>
                    <a:lnTo>
                      <a:pt x="13" y="7"/>
                    </a:lnTo>
                    <a:lnTo>
                      <a:pt x="11" y="3"/>
                    </a:lnTo>
                    <a:lnTo>
                      <a:pt x="9" y="0"/>
                    </a:lnTo>
                    <a:lnTo>
                      <a:pt x="4" y="7"/>
                    </a:lnTo>
                    <a:lnTo>
                      <a:pt x="2" y="15"/>
                    </a:lnTo>
                    <a:lnTo>
                      <a:pt x="0" y="23"/>
                    </a:lnTo>
                    <a:lnTo>
                      <a:pt x="0" y="30"/>
                    </a:lnTo>
                    <a:lnTo>
                      <a:pt x="1" y="36"/>
                    </a:lnTo>
                    <a:lnTo>
                      <a:pt x="4" y="42"/>
                    </a:lnTo>
                    <a:lnTo>
                      <a:pt x="7" y="44"/>
                    </a:lnTo>
                    <a:lnTo>
                      <a:pt x="9" y="46"/>
                    </a:lnTo>
                    <a:lnTo>
                      <a:pt x="12" y="48"/>
                    </a:lnTo>
                    <a:lnTo>
                      <a:pt x="15" y="49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1215" name="Google Shape;1215;p59"/>
              <p:cNvSpPr/>
              <p:nvPr/>
            </p:nvSpPr>
            <p:spPr>
              <a:xfrm>
                <a:off x="5139" y="2387"/>
                <a:ext cx="15" cy="13"/>
              </a:xfrm>
              <a:custGeom>
                <a:avLst/>
                <a:gdLst/>
                <a:ahLst/>
                <a:cxnLst/>
                <a:rect l="l" t="t" r="r" b="b"/>
                <a:pathLst>
                  <a:path w="47" h="40" extrusionOk="0">
                    <a:moveTo>
                      <a:pt x="20" y="6"/>
                    </a:moveTo>
                    <a:lnTo>
                      <a:pt x="0" y="37"/>
                    </a:lnTo>
                    <a:lnTo>
                      <a:pt x="6" y="39"/>
                    </a:lnTo>
                    <a:lnTo>
                      <a:pt x="12" y="40"/>
                    </a:lnTo>
                    <a:lnTo>
                      <a:pt x="19" y="39"/>
                    </a:lnTo>
                    <a:lnTo>
                      <a:pt x="26" y="38"/>
                    </a:lnTo>
                    <a:lnTo>
                      <a:pt x="32" y="36"/>
                    </a:lnTo>
                    <a:lnTo>
                      <a:pt x="39" y="33"/>
                    </a:lnTo>
                    <a:lnTo>
                      <a:pt x="43" y="30"/>
                    </a:lnTo>
                    <a:lnTo>
                      <a:pt x="47" y="25"/>
                    </a:lnTo>
                    <a:lnTo>
                      <a:pt x="47" y="0"/>
                    </a:lnTo>
                    <a:lnTo>
                      <a:pt x="41" y="0"/>
                    </a:lnTo>
                    <a:lnTo>
                      <a:pt x="33" y="1"/>
                    </a:lnTo>
                    <a:lnTo>
                      <a:pt x="26" y="3"/>
                    </a:lnTo>
                    <a:lnTo>
                      <a:pt x="20" y="6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1216" name="Google Shape;1216;p59"/>
              <p:cNvSpPr/>
              <p:nvPr/>
            </p:nvSpPr>
            <p:spPr>
              <a:xfrm>
                <a:off x="5184" y="2465"/>
                <a:ext cx="13" cy="10"/>
              </a:xfrm>
              <a:custGeom>
                <a:avLst/>
                <a:gdLst/>
                <a:ahLst/>
                <a:cxnLst/>
                <a:rect l="l" t="t" r="r" b="b"/>
                <a:pathLst>
                  <a:path w="39" h="31" extrusionOk="0">
                    <a:moveTo>
                      <a:pt x="0" y="0"/>
                    </a:moveTo>
                    <a:lnTo>
                      <a:pt x="3" y="8"/>
                    </a:lnTo>
                    <a:lnTo>
                      <a:pt x="6" y="13"/>
                    </a:lnTo>
                    <a:lnTo>
                      <a:pt x="12" y="19"/>
                    </a:lnTo>
                    <a:lnTo>
                      <a:pt x="17" y="23"/>
                    </a:lnTo>
                    <a:lnTo>
                      <a:pt x="23" y="26"/>
                    </a:lnTo>
                    <a:lnTo>
                      <a:pt x="28" y="29"/>
                    </a:lnTo>
                    <a:lnTo>
                      <a:pt x="34" y="31"/>
                    </a:lnTo>
                    <a:lnTo>
                      <a:pt x="39" y="31"/>
                    </a:lnTo>
                    <a:lnTo>
                      <a:pt x="33" y="22"/>
                    </a:lnTo>
                    <a:lnTo>
                      <a:pt x="25" y="14"/>
                    </a:lnTo>
                    <a:lnTo>
                      <a:pt x="16" y="7"/>
                    </a:lnTo>
                    <a:lnTo>
                      <a:pt x="6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1217" name="Google Shape;1217;p59"/>
              <p:cNvSpPr/>
              <p:nvPr/>
            </p:nvSpPr>
            <p:spPr>
              <a:xfrm>
                <a:off x="5172" y="2410"/>
                <a:ext cx="10" cy="6"/>
              </a:xfrm>
              <a:custGeom>
                <a:avLst/>
                <a:gdLst/>
                <a:ahLst/>
                <a:cxnLst/>
                <a:rect l="l" t="t" r="r" b="b"/>
                <a:pathLst>
                  <a:path w="34" h="19" extrusionOk="0">
                    <a:moveTo>
                      <a:pt x="0" y="0"/>
                    </a:moveTo>
                    <a:lnTo>
                      <a:pt x="34" y="19"/>
                    </a:lnTo>
                    <a:lnTo>
                      <a:pt x="34" y="0"/>
                    </a:lnTo>
                    <a:lnTo>
                      <a:pt x="24" y="0"/>
                    </a:lnTo>
                    <a:lnTo>
                      <a:pt x="14" y="0"/>
                    </a:lnTo>
                    <a:lnTo>
                      <a:pt x="7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1218" name="Google Shape;1218;p59"/>
              <p:cNvSpPr/>
              <p:nvPr/>
            </p:nvSpPr>
            <p:spPr>
              <a:xfrm>
                <a:off x="5180" y="2471"/>
                <a:ext cx="6" cy="4"/>
              </a:xfrm>
              <a:custGeom>
                <a:avLst/>
                <a:gdLst/>
                <a:ahLst/>
                <a:cxnLst/>
                <a:rect l="l" t="t" r="r" b="b"/>
                <a:pathLst>
                  <a:path w="19" h="12" extrusionOk="0">
                    <a:moveTo>
                      <a:pt x="0" y="0"/>
                    </a:moveTo>
                    <a:lnTo>
                      <a:pt x="19" y="12"/>
                    </a:lnTo>
                    <a:lnTo>
                      <a:pt x="13" y="6"/>
                    </a:lnTo>
                    <a:lnTo>
                      <a:pt x="6" y="6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1219" name="Google Shape;1219;p59"/>
              <p:cNvSpPr/>
              <p:nvPr/>
            </p:nvSpPr>
            <p:spPr>
              <a:xfrm>
                <a:off x="5062" y="2447"/>
                <a:ext cx="42" cy="55"/>
              </a:xfrm>
              <a:custGeom>
                <a:avLst/>
                <a:gdLst/>
                <a:ahLst/>
                <a:cxnLst/>
                <a:rect l="l" t="t" r="r" b="b"/>
                <a:pathLst>
                  <a:path w="126" h="166" extrusionOk="0">
                    <a:moveTo>
                      <a:pt x="113" y="0"/>
                    </a:moveTo>
                    <a:lnTo>
                      <a:pt x="117" y="5"/>
                    </a:lnTo>
                    <a:lnTo>
                      <a:pt x="121" y="10"/>
                    </a:lnTo>
                    <a:lnTo>
                      <a:pt x="124" y="13"/>
                    </a:lnTo>
                    <a:lnTo>
                      <a:pt x="125" y="17"/>
                    </a:lnTo>
                    <a:lnTo>
                      <a:pt x="126" y="20"/>
                    </a:lnTo>
                    <a:lnTo>
                      <a:pt x="126" y="25"/>
                    </a:lnTo>
                    <a:lnTo>
                      <a:pt x="123" y="32"/>
                    </a:lnTo>
                    <a:lnTo>
                      <a:pt x="118" y="41"/>
                    </a:lnTo>
                    <a:lnTo>
                      <a:pt x="113" y="50"/>
                    </a:lnTo>
                    <a:lnTo>
                      <a:pt x="106" y="61"/>
                    </a:lnTo>
                    <a:lnTo>
                      <a:pt x="91" y="83"/>
                    </a:lnTo>
                    <a:lnTo>
                      <a:pt x="72" y="104"/>
                    </a:lnTo>
                    <a:lnTo>
                      <a:pt x="53" y="126"/>
                    </a:lnTo>
                    <a:lnTo>
                      <a:pt x="34" y="144"/>
                    </a:lnTo>
                    <a:lnTo>
                      <a:pt x="25" y="152"/>
                    </a:lnTo>
                    <a:lnTo>
                      <a:pt x="16" y="158"/>
                    </a:lnTo>
                    <a:lnTo>
                      <a:pt x="7" y="163"/>
                    </a:lnTo>
                    <a:lnTo>
                      <a:pt x="0" y="166"/>
                    </a:lnTo>
                    <a:lnTo>
                      <a:pt x="0" y="160"/>
                    </a:lnTo>
                    <a:lnTo>
                      <a:pt x="0" y="153"/>
                    </a:lnTo>
                    <a:lnTo>
                      <a:pt x="0" y="145"/>
                    </a:lnTo>
                    <a:lnTo>
                      <a:pt x="0" y="136"/>
                    </a:lnTo>
                    <a:lnTo>
                      <a:pt x="3" y="131"/>
                    </a:lnTo>
                    <a:lnTo>
                      <a:pt x="6" y="128"/>
                    </a:lnTo>
                    <a:lnTo>
                      <a:pt x="12" y="124"/>
                    </a:lnTo>
                    <a:lnTo>
                      <a:pt x="16" y="121"/>
                    </a:lnTo>
                    <a:lnTo>
                      <a:pt x="26" y="116"/>
                    </a:lnTo>
                    <a:lnTo>
                      <a:pt x="33" y="110"/>
                    </a:lnTo>
                    <a:lnTo>
                      <a:pt x="40" y="104"/>
                    </a:lnTo>
                    <a:lnTo>
                      <a:pt x="48" y="96"/>
                    </a:lnTo>
                    <a:lnTo>
                      <a:pt x="53" y="89"/>
                    </a:lnTo>
                    <a:lnTo>
                      <a:pt x="58" y="82"/>
                    </a:lnTo>
                    <a:lnTo>
                      <a:pt x="67" y="66"/>
                    </a:lnTo>
                    <a:lnTo>
                      <a:pt x="72" y="50"/>
                    </a:lnTo>
                    <a:lnTo>
                      <a:pt x="79" y="36"/>
                    </a:lnTo>
                    <a:lnTo>
                      <a:pt x="87" y="23"/>
                    </a:lnTo>
                    <a:lnTo>
                      <a:pt x="92" y="16"/>
                    </a:lnTo>
                    <a:lnTo>
                      <a:pt x="97" y="11"/>
                    </a:lnTo>
                    <a:lnTo>
                      <a:pt x="104" y="5"/>
                    </a:lnTo>
                    <a:lnTo>
                      <a:pt x="113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1220" name="Google Shape;1220;p59"/>
              <p:cNvSpPr/>
              <p:nvPr/>
            </p:nvSpPr>
            <p:spPr>
              <a:xfrm>
                <a:off x="5154" y="2465"/>
                <a:ext cx="85" cy="86"/>
              </a:xfrm>
              <a:custGeom>
                <a:avLst/>
                <a:gdLst/>
                <a:ahLst/>
                <a:cxnLst/>
                <a:rect l="l" t="t" r="r" b="b"/>
                <a:pathLst>
                  <a:path w="259" h="259" extrusionOk="0">
                    <a:moveTo>
                      <a:pt x="13" y="192"/>
                    </a:moveTo>
                    <a:lnTo>
                      <a:pt x="8" y="182"/>
                    </a:lnTo>
                    <a:lnTo>
                      <a:pt x="4" y="173"/>
                    </a:lnTo>
                    <a:lnTo>
                      <a:pt x="1" y="163"/>
                    </a:lnTo>
                    <a:lnTo>
                      <a:pt x="0" y="154"/>
                    </a:lnTo>
                    <a:lnTo>
                      <a:pt x="0" y="142"/>
                    </a:lnTo>
                    <a:lnTo>
                      <a:pt x="0" y="130"/>
                    </a:lnTo>
                    <a:lnTo>
                      <a:pt x="6" y="130"/>
                    </a:lnTo>
                    <a:lnTo>
                      <a:pt x="13" y="128"/>
                    </a:lnTo>
                    <a:lnTo>
                      <a:pt x="19" y="126"/>
                    </a:lnTo>
                    <a:lnTo>
                      <a:pt x="24" y="123"/>
                    </a:lnTo>
                    <a:lnTo>
                      <a:pt x="34" y="117"/>
                    </a:lnTo>
                    <a:lnTo>
                      <a:pt x="41" y="108"/>
                    </a:lnTo>
                    <a:lnTo>
                      <a:pt x="48" y="100"/>
                    </a:lnTo>
                    <a:lnTo>
                      <a:pt x="56" y="93"/>
                    </a:lnTo>
                    <a:lnTo>
                      <a:pt x="60" y="91"/>
                    </a:lnTo>
                    <a:lnTo>
                      <a:pt x="63" y="89"/>
                    </a:lnTo>
                    <a:lnTo>
                      <a:pt x="68" y="87"/>
                    </a:lnTo>
                    <a:lnTo>
                      <a:pt x="73" y="87"/>
                    </a:lnTo>
                    <a:lnTo>
                      <a:pt x="83" y="87"/>
                    </a:lnTo>
                    <a:lnTo>
                      <a:pt x="93" y="87"/>
                    </a:lnTo>
                    <a:lnTo>
                      <a:pt x="94" y="93"/>
                    </a:lnTo>
                    <a:lnTo>
                      <a:pt x="97" y="101"/>
                    </a:lnTo>
                    <a:lnTo>
                      <a:pt x="101" y="105"/>
                    </a:lnTo>
                    <a:lnTo>
                      <a:pt x="104" y="108"/>
                    </a:lnTo>
                    <a:lnTo>
                      <a:pt x="108" y="110"/>
                    </a:lnTo>
                    <a:lnTo>
                      <a:pt x="113" y="111"/>
                    </a:lnTo>
                    <a:lnTo>
                      <a:pt x="120" y="110"/>
                    </a:lnTo>
                    <a:lnTo>
                      <a:pt x="127" y="108"/>
                    </a:lnTo>
                    <a:lnTo>
                      <a:pt x="135" y="104"/>
                    </a:lnTo>
                    <a:lnTo>
                      <a:pt x="141" y="99"/>
                    </a:lnTo>
                    <a:lnTo>
                      <a:pt x="148" y="93"/>
                    </a:lnTo>
                    <a:lnTo>
                      <a:pt x="153" y="86"/>
                    </a:lnTo>
                    <a:lnTo>
                      <a:pt x="160" y="78"/>
                    </a:lnTo>
                    <a:lnTo>
                      <a:pt x="165" y="70"/>
                    </a:lnTo>
                    <a:lnTo>
                      <a:pt x="174" y="51"/>
                    </a:lnTo>
                    <a:lnTo>
                      <a:pt x="183" y="33"/>
                    </a:lnTo>
                    <a:lnTo>
                      <a:pt x="188" y="16"/>
                    </a:lnTo>
                    <a:lnTo>
                      <a:pt x="193" y="0"/>
                    </a:lnTo>
                    <a:lnTo>
                      <a:pt x="195" y="4"/>
                    </a:lnTo>
                    <a:lnTo>
                      <a:pt x="198" y="9"/>
                    </a:lnTo>
                    <a:lnTo>
                      <a:pt x="202" y="12"/>
                    </a:lnTo>
                    <a:lnTo>
                      <a:pt x="206" y="15"/>
                    </a:lnTo>
                    <a:lnTo>
                      <a:pt x="213" y="18"/>
                    </a:lnTo>
                    <a:lnTo>
                      <a:pt x="219" y="19"/>
                    </a:lnTo>
                    <a:lnTo>
                      <a:pt x="219" y="32"/>
                    </a:lnTo>
                    <a:lnTo>
                      <a:pt x="219" y="44"/>
                    </a:lnTo>
                    <a:lnTo>
                      <a:pt x="219" y="52"/>
                    </a:lnTo>
                    <a:lnTo>
                      <a:pt x="219" y="55"/>
                    </a:lnTo>
                    <a:lnTo>
                      <a:pt x="227" y="61"/>
                    </a:lnTo>
                    <a:lnTo>
                      <a:pt x="231" y="66"/>
                    </a:lnTo>
                    <a:lnTo>
                      <a:pt x="234" y="70"/>
                    </a:lnTo>
                    <a:lnTo>
                      <a:pt x="239" y="75"/>
                    </a:lnTo>
                    <a:lnTo>
                      <a:pt x="234" y="88"/>
                    </a:lnTo>
                    <a:lnTo>
                      <a:pt x="233" y="100"/>
                    </a:lnTo>
                    <a:lnTo>
                      <a:pt x="234" y="104"/>
                    </a:lnTo>
                    <a:lnTo>
                      <a:pt x="234" y="108"/>
                    </a:lnTo>
                    <a:lnTo>
                      <a:pt x="237" y="110"/>
                    </a:lnTo>
                    <a:lnTo>
                      <a:pt x="239" y="111"/>
                    </a:lnTo>
                    <a:lnTo>
                      <a:pt x="243" y="121"/>
                    </a:lnTo>
                    <a:lnTo>
                      <a:pt x="247" y="129"/>
                    </a:lnTo>
                    <a:lnTo>
                      <a:pt x="249" y="137"/>
                    </a:lnTo>
                    <a:lnTo>
                      <a:pt x="251" y="145"/>
                    </a:lnTo>
                    <a:lnTo>
                      <a:pt x="254" y="161"/>
                    </a:lnTo>
                    <a:lnTo>
                      <a:pt x="259" y="179"/>
                    </a:lnTo>
                    <a:lnTo>
                      <a:pt x="245" y="235"/>
                    </a:lnTo>
                    <a:lnTo>
                      <a:pt x="241" y="230"/>
                    </a:lnTo>
                    <a:lnTo>
                      <a:pt x="239" y="222"/>
                    </a:lnTo>
                    <a:lnTo>
                      <a:pt x="238" y="215"/>
                    </a:lnTo>
                    <a:lnTo>
                      <a:pt x="237" y="208"/>
                    </a:lnTo>
                    <a:lnTo>
                      <a:pt x="238" y="196"/>
                    </a:lnTo>
                    <a:lnTo>
                      <a:pt x="239" y="192"/>
                    </a:lnTo>
                    <a:lnTo>
                      <a:pt x="231" y="191"/>
                    </a:lnTo>
                    <a:lnTo>
                      <a:pt x="222" y="188"/>
                    </a:lnTo>
                    <a:lnTo>
                      <a:pt x="213" y="184"/>
                    </a:lnTo>
                    <a:lnTo>
                      <a:pt x="206" y="179"/>
                    </a:lnTo>
                    <a:lnTo>
                      <a:pt x="199" y="189"/>
                    </a:lnTo>
                    <a:lnTo>
                      <a:pt x="194" y="199"/>
                    </a:lnTo>
                    <a:lnTo>
                      <a:pt x="191" y="209"/>
                    </a:lnTo>
                    <a:lnTo>
                      <a:pt x="188" y="219"/>
                    </a:lnTo>
                    <a:lnTo>
                      <a:pt x="186" y="240"/>
                    </a:lnTo>
                    <a:lnTo>
                      <a:pt x="185" y="259"/>
                    </a:lnTo>
                    <a:lnTo>
                      <a:pt x="132" y="259"/>
                    </a:lnTo>
                    <a:lnTo>
                      <a:pt x="124" y="242"/>
                    </a:lnTo>
                    <a:lnTo>
                      <a:pt x="115" y="226"/>
                    </a:lnTo>
                    <a:lnTo>
                      <a:pt x="110" y="220"/>
                    </a:lnTo>
                    <a:lnTo>
                      <a:pt x="105" y="214"/>
                    </a:lnTo>
                    <a:lnTo>
                      <a:pt x="99" y="209"/>
                    </a:lnTo>
                    <a:lnTo>
                      <a:pt x="93" y="204"/>
                    </a:lnTo>
                    <a:lnTo>
                      <a:pt x="97" y="196"/>
                    </a:lnTo>
                    <a:lnTo>
                      <a:pt x="102" y="190"/>
                    </a:lnTo>
                    <a:lnTo>
                      <a:pt x="105" y="186"/>
                    </a:lnTo>
                    <a:lnTo>
                      <a:pt x="108" y="183"/>
                    </a:lnTo>
                    <a:lnTo>
                      <a:pt x="112" y="180"/>
                    </a:lnTo>
                    <a:lnTo>
                      <a:pt x="114" y="177"/>
                    </a:lnTo>
                    <a:lnTo>
                      <a:pt x="117" y="173"/>
                    </a:lnTo>
                    <a:lnTo>
                      <a:pt x="119" y="166"/>
                    </a:lnTo>
                    <a:lnTo>
                      <a:pt x="93" y="154"/>
                    </a:lnTo>
                    <a:lnTo>
                      <a:pt x="32" y="154"/>
                    </a:lnTo>
                    <a:lnTo>
                      <a:pt x="28" y="155"/>
                    </a:lnTo>
                    <a:lnTo>
                      <a:pt x="24" y="158"/>
                    </a:lnTo>
                    <a:lnTo>
                      <a:pt x="20" y="163"/>
                    </a:lnTo>
                    <a:lnTo>
                      <a:pt x="18" y="168"/>
                    </a:lnTo>
                    <a:lnTo>
                      <a:pt x="16" y="175"/>
                    </a:lnTo>
                    <a:lnTo>
                      <a:pt x="14" y="181"/>
                    </a:lnTo>
                    <a:lnTo>
                      <a:pt x="13" y="187"/>
                    </a:lnTo>
                    <a:lnTo>
                      <a:pt x="13" y="192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1221" name="Google Shape;1221;p59"/>
              <p:cNvSpPr/>
              <p:nvPr/>
            </p:nvSpPr>
            <p:spPr>
              <a:xfrm>
                <a:off x="5104" y="2395"/>
                <a:ext cx="23" cy="31"/>
              </a:xfrm>
              <a:custGeom>
                <a:avLst/>
                <a:gdLst/>
                <a:ahLst/>
                <a:cxnLst/>
                <a:rect l="l" t="t" r="r" b="b"/>
                <a:pathLst>
                  <a:path w="72" h="92" extrusionOk="0">
                    <a:moveTo>
                      <a:pt x="72" y="43"/>
                    </a:moveTo>
                    <a:lnTo>
                      <a:pt x="72" y="92"/>
                    </a:lnTo>
                    <a:lnTo>
                      <a:pt x="65" y="86"/>
                    </a:lnTo>
                    <a:lnTo>
                      <a:pt x="58" y="81"/>
                    </a:lnTo>
                    <a:lnTo>
                      <a:pt x="51" y="75"/>
                    </a:lnTo>
                    <a:lnTo>
                      <a:pt x="46" y="69"/>
                    </a:lnTo>
                    <a:lnTo>
                      <a:pt x="38" y="58"/>
                    </a:lnTo>
                    <a:lnTo>
                      <a:pt x="32" y="46"/>
                    </a:lnTo>
                    <a:lnTo>
                      <a:pt x="25" y="34"/>
                    </a:lnTo>
                    <a:lnTo>
                      <a:pt x="19" y="23"/>
                    </a:lnTo>
                    <a:lnTo>
                      <a:pt x="11" y="12"/>
                    </a:lnTo>
                    <a:lnTo>
                      <a:pt x="0" y="0"/>
                    </a:lnTo>
                    <a:lnTo>
                      <a:pt x="25" y="12"/>
                    </a:lnTo>
                    <a:lnTo>
                      <a:pt x="44" y="21"/>
                    </a:lnTo>
                    <a:lnTo>
                      <a:pt x="51" y="26"/>
                    </a:lnTo>
                    <a:lnTo>
                      <a:pt x="58" y="31"/>
                    </a:lnTo>
                    <a:lnTo>
                      <a:pt x="66" y="36"/>
                    </a:lnTo>
                    <a:lnTo>
                      <a:pt x="72" y="4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1222" name="Google Shape;1222;p59"/>
              <p:cNvSpPr/>
              <p:nvPr/>
            </p:nvSpPr>
            <p:spPr>
              <a:xfrm>
                <a:off x="5143" y="2436"/>
                <a:ext cx="16" cy="21"/>
              </a:xfrm>
              <a:custGeom>
                <a:avLst/>
                <a:gdLst/>
                <a:ahLst/>
                <a:cxnLst/>
                <a:rect l="l" t="t" r="r" b="b"/>
                <a:pathLst>
                  <a:path w="46" h="62" extrusionOk="0">
                    <a:moveTo>
                      <a:pt x="6" y="6"/>
                    </a:moveTo>
                    <a:lnTo>
                      <a:pt x="19" y="5"/>
                    </a:lnTo>
                    <a:lnTo>
                      <a:pt x="31" y="3"/>
                    </a:lnTo>
                    <a:lnTo>
                      <a:pt x="39" y="1"/>
                    </a:lnTo>
                    <a:lnTo>
                      <a:pt x="46" y="0"/>
                    </a:lnTo>
                    <a:lnTo>
                      <a:pt x="46" y="9"/>
                    </a:lnTo>
                    <a:lnTo>
                      <a:pt x="46" y="18"/>
                    </a:lnTo>
                    <a:lnTo>
                      <a:pt x="46" y="27"/>
                    </a:lnTo>
                    <a:lnTo>
                      <a:pt x="46" y="38"/>
                    </a:lnTo>
                    <a:lnTo>
                      <a:pt x="45" y="46"/>
                    </a:lnTo>
                    <a:lnTo>
                      <a:pt x="41" y="54"/>
                    </a:lnTo>
                    <a:lnTo>
                      <a:pt x="39" y="57"/>
                    </a:lnTo>
                    <a:lnTo>
                      <a:pt x="37" y="60"/>
                    </a:lnTo>
                    <a:lnTo>
                      <a:pt x="35" y="61"/>
                    </a:lnTo>
                    <a:lnTo>
                      <a:pt x="33" y="62"/>
                    </a:lnTo>
                    <a:lnTo>
                      <a:pt x="27" y="61"/>
                    </a:lnTo>
                    <a:lnTo>
                      <a:pt x="22" y="60"/>
                    </a:lnTo>
                    <a:lnTo>
                      <a:pt x="17" y="59"/>
                    </a:lnTo>
                    <a:lnTo>
                      <a:pt x="14" y="57"/>
                    </a:lnTo>
                    <a:lnTo>
                      <a:pt x="11" y="54"/>
                    </a:lnTo>
                    <a:lnTo>
                      <a:pt x="7" y="51"/>
                    </a:lnTo>
                    <a:lnTo>
                      <a:pt x="5" y="47"/>
                    </a:lnTo>
                    <a:lnTo>
                      <a:pt x="4" y="44"/>
                    </a:lnTo>
                    <a:lnTo>
                      <a:pt x="1" y="34"/>
                    </a:lnTo>
                    <a:lnTo>
                      <a:pt x="0" y="25"/>
                    </a:lnTo>
                    <a:lnTo>
                      <a:pt x="0" y="16"/>
                    </a:lnTo>
                    <a:lnTo>
                      <a:pt x="0" y="6"/>
                    </a:lnTo>
                    <a:lnTo>
                      <a:pt x="6" y="6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1223" name="Google Shape;1223;p59"/>
              <p:cNvSpPr/>
              <p:nvPr/>
            </p:nvSpPr>
            <p:spPr>
              <a:xfrm>
                <a:off x="5089" y="2295"/>
                <a:ext cx="50" cy="98"/>
              </a:xfrm>
              <a:custGeom>
                <a:avLst/>
                <a:gdLst/>
                <a:ahLst/>
                <a:cxnLst/>
                <a:rect l="l" t="t" r="r" b="b"/>
                <a:pathLst>
                  <a:path w="152" h="296" extrusionOk="0">
                    <a:moveTo>
                      <a:pt x="26" y="0"/>
                    </a:moveTo>
                    <a:lnTo>
                      <a:pt x="59" y="0"/>
                    </a:lnTo>
                    <a:lnTo>
                      <a:pt x="62" y="4"/>
                    </a:lnTo>
                    <a:lnTo>
                      <a:pt x="66" y="9"/>
                    </a:lnTo>
                    <a:lnTo>
                      <a:pt x="71" y="13"/>
                    </a:lnTo>
                    <a:lnTo>
                      <a:pt x="77" y="17"/>
                    </a:lnTo>
                    <a:lnTo>
                      <a:pt x="82" y="21"/>
                    </a:lnTo>
                    <a:lnTo>
                      <a:pt x="88" y="23"/>
                    </a:lnTo>
                    <a:lnTo>
                      <a:pt x="93" y="24"/>
                    </a:lnTo>
                    <a:lnTo>
                      <a:pt x="99" y="25"/>
                    </a:lnTo>
                    <a:lnTo>
                      <a:pt x="104" y="24"/>
                    </a:lnTo>
                    <a:lnTo>
                      <a:pt x="108" y="21"/>
                    </a:lnTo>
                    <a:lnTo>
                      <a:pt x="114" y="17"/>
                    </a:lnTo>
                    <a:lnTo>
                      <a:pt x="118" y="12"/>
                    </a:lnTo>
                    <a:lnTo>
                      <a:pt x="119" y="23"/>
                    </a:lnTo>
                    <a:lnTo>
                      <a:pt x="122" y="35"/>
                    </a:lnTo>
                    <a:lnTo>
                      <a:pt x="126" y="49"/>
                    </a:lnTo>
                    <a:lnTo>
                      <a:pt x="130" y="62"/>
                    </a:lnTo>
                    <a:lnTo>
                      <a:pt x="136" y="76"/>
                    </a:lnTo>
                    <a:lnTo>
                      <a:pt x="141" y="86"/>
                    </a:lnTo>
                    <a:lnTo>
                      <a:pt x="144" y="91"/>
                    </a:lnTo>
                    <a:lnTo>
                      <a:pt x="147" y="94"/>
                    </a:lnTo>
                    <a:lnTo>
                      <a:pt x="149" y="97"/>
                    </a:lnTo>
                    <a:lnTo>
                      <a:pt x="152" y="99"/>
                    </a:lnTo>
                    <a:lnTo>
                      <a:pt x="148" y="110"/>
                    </a:lnTo>
                    <a:lnTo>
                      <a:pt x="143" y="120"/>
                    </a:lnTo>
                    <a:lnTo>
                      <a:pt x="137" y="131"/>
                    </a:lnTo>
                    <a:lnTo>
                      <a:pt x="129" y="140"/>
                    </a:lnTo>
                    <a:lnTo>
                      <a:pt x="123" y="149"/>
                    </a:lnTo>
                    <a:lnTo>
                      <a:pt x="117" y="157"/>
                    </a:lnTo>
                    <a:lnTo>
                      <a:pt x="114" y="165"/>
                    </a:lnTo>
                    <a:lnTo>
                      <a:pt x="112" y="172"/>
                    </a:lnTo>
                    <a:lnTo>
                      <a:pt x="113" y="187"/>
                    </a:lnTo>
                    <a:lnTo>
                      <a:pt x="115" y="197"/>
                    </a:lnTo>
                    <a:lnTo>
                      <a:pt x="115" y="201"/>
                    </a:lnTo>
                    <a:lnTo>
                      <a:pt x="115" y="205"/>
                    </a:lnTo>
                    <a:lnTo>
                      <a:pt x="114" y="210"/>
                    </a:lnTo>
                    <a:lnTo>
                      <a:pt x="112" y="216"/>
                    </a:lnTo>
                    <a:lnTo>
                      <a:pt x="118" y="216"/>
                    </a:lnTo>
                    <a:lnTo>
                      <a:pt x="126" y="216"/>
                    </a:lnTo>
                    <a:lnTo>
                      <a:pt x="136" y="216"/>
                    </a:lnTo>
                    <a:lnTo>
                      <a:pt x="146" y="216"/>
                    </a:lnTo>
                    <a:lnTo>
                      <a:pt x="139" y="235"/>
                    </a:lnTo>
                    <a:lnTo>
                      <a:pt x="136" y="252"/>
                    </a:lnTo>
                    <a:lnTo>
                      <a:pt x="135" y="259"/>
                    </a:lnTo>
                    <a:lnTo>
                      <a:pt x="136" y="267"/>
                    </a:lnTo>
                    <a:lnTo>
                      <a:pt x="139" y="275"/>
                    </a:lnTo>
                    <a:lnTo>
                      <a:pt x="146" y="283"/>
                    </a:lnTo>
                    <a:lnTo>
                      <a:pt x="136" y="288"/>
                    </a:lnTo>
                    <a:lnTo>
                      <a:pt x="125" y="291"/>
                    </a:lnTo>
                    <a:lnTo>
                      <a:pt x="115" y="295"/>
                    </a:lnTo>
                    <a:lnTo>
                      <a:pt x="105" y="296"/>
                    </a:lnTo>
                    <a:lnTo>
                      <a:pt x="94" y="296"/>
                    </a:lnTo>
                    <a:lnTo>
                      <a:pt x="85" y="294"/>
                    </a:lnTo>
                    <a:lnTo>
                      <a:pt x="79" y="291"/>
                    </a:lnTo>
                    <a:lnTo>
                      <a:pt x="73" y="288"/>
                    </a:lnTo>
                    <a:lnTo>
                      <a:pt x="70" y="284"/>
                    </a:lnTo>
                    <a:lnTo>
                      <a:pt x="67" y="280"/>
                    </a:lnTo>
                    <a:lnTo>
                      <a:pt x="66" y="276"/>
                    </a:lnTo>
                    <a:lnTo>
                      <a:pt x="66" y="271"/>
                    </a:lnTo>
                    <a:lnTo>
                      <a:pt x="76" y="262"/>
                    </a:lnTo>
                    <a:lnTo>
                      <a:pt x="85" y="253"/>
                    </a:lnTo>
                    <a:lnTo>
                      <a:pt x="77" y="251"/>
                    </a:lnTo>
                    <a:lnTo>
                      <a:pt x="69" y="249"/>
                    </a:lnTo>
                    <a:lnTo>
                      <a:pt x="60" y="246"/>
                    </a:lnTo>
                    <a:lnTo>
                      <a:pt x="52" y="242"/>
                    </a:lnTo>
                    <a:lnTo>
                      <a:pt x="45" y="236"/>
                    </a:lnTo>
                    <a:lnTo>
                      <a:pt x="38" y="231"/>
                    </a:lnTo>
                    <a:lnTo>
                      <a:pt x="32" y="226"/>
                    </a:lnTo>
                    <a:lnTo>
                      <a:pt x="25" y="219"/>
                    </a:lnTo>
                    <a:lnTo>
                      <a:pt x="20" y="213"/>
                    </a:lnTo>
                    <a:lnTo>
                      <a:pt x="14" y="205"/>
                    </a:lnTo>
                    <a:lnTo>
                      <a:pt x="10" y="198"/>
                    </a:lnTo>
                    <a:lnTo>
                      <a:pt x="6" y="190"/>
                    </a:lnTo>
                    <a:lnTo>
                      <a:pt x="3" y="180"/>
                    </a:lnTo>
                    <a:lnTo>
                      <a:pt x="1" y="172"/>
                    </a:lnTo>
                    <a:lnTo>
                      <a:pt x="0" y="163"/>
                    </a:lnTo>
                    <a:lnTo>
                      <a:pt x="0" y="154"/>
                    </a:lnTo>
                    <a:lnTo>
                      <a:pt x="0" y="142"/>
                    </a:lnTo>
                    <a:lnTo>
                      <a:pt x="0" y="130"/>
                    </a:lnTo>
                    <a:lnTo>
                      <a:pt x="26" y="130"/>
                    </a:lnTo>
                    <a:lnTo>
                      <a:pt x="27" y="106"/>
                    </a:lnTo>
                    <a:lnTo>
                      <a:pt x="31" y="67"/>
                    </a:lnTo>
                    <a:lnTo>
                      <a:pt x="32" y="46"/>
                    </a:lnTo>
                    <a:lnTo>
                      <a:pt x="32" y="27"/>
                    </a:lnTo>
                    <a:lnTo>
                      <a:pt x="31" y="18"/>
                    </a:lnTo>
                    <a:lnTo>
                      <a:pt x="29" y="10"/>
                    </a:lnTo>
                    <a:lnTo>
                      <a:pt x="28" y="4"/>
                    </a:lnTo>
                    <a:lnTo>
                      <a:pt x="26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1224" name="Google Shape;1224;p59"/>
              <p:cNvSpPr/>
              <p:nvPr/>
            </p:nvSpPr>
            <p:spPr>
              <a:xfrm>
                <a:off x="5189" y="2442"/>
                <a:ext cx="8" cy="13"/>
              </a:xfrm>
              <a:custGeom>
                <a:avLst/>
                <a:gdLst/>
                <a:ahLst/>
                <a:cxnLst/>
                <a:rect l="l" t="t" r="r" b="b"/>
                <a:pathLst>
                  <a:path w="26" h="38" extrusionOk="0">
                    <a:moveTo>
                      <a:pt x="26" y="38"/>
                    </a:moveTo>
                    <a:lnTo>
                      <a:pt x="26" y="0"/>
                    </a:lnTo>
                    <a:lnTo>
                      <a:pt x="21" y="1"/>
                    </a:lnTo>
                    <a:lnTo>
                      <a:pt x="13" y="4"/>
                    </a:lnTo>
                    <a:lnTo>
                      <a:pt x="6" y="8"/>
                    </a:lnTo>
                    <a:lnTo>
                      <a:pt x="0" y="13"/>
                    </a:lnTo>
                    <a:lnTo>
                      <a:pt x="18" y="30"/>
                    </a:lnTo>
                    <a:lnTo>
                      <a:pt x="26" y="38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1225" name="Google Shape;1225;p59"/>
              <p:cNvSpPr/>
              <p:nvPr/>
            </p:nvSpPr>
            <p:spPr>
              <a:xfrm>
                <a:off x="5165" y="2420"/>
                <a:ext cx="10" cy="10"/>
              </a:xfrm>
              <a:custGeom>
                <a:avLst/>
                <a:gdLst/>
                <a:ahLst/>
                <a:cxnLst/>
                <a:rect l="l" t="t" r="r" b="b"/>
                <a:pathLst>
                  <a:path w="34" h="31" extrusionOk="0">
                    <a:moveTo>
                      <a:pt x="0" y="18"/>
                    </a:moveTo>
                    <a:lnTo>
                      <a:pt x="8" y="22"/>
                    </a:lnTo>
                    <a:lnTo>
                      <a:pt x="17" y="26"/>
                    </a:lnTo>
                    <a:lnTo>
                      <a:pt x="27" y="30"/>
                    </a:lnTo>
                    <a:lnTo>
                      <a:pt x="34" y="31"/>
                    </a:lnTo>
                    <a:lnTo>
                      <a:pt x="33" y="24"/>
                    </a:lnTo>
                    <a:lnTo>
                      <a:pt x="30" y="15"/>
                    </a:lnTo>
                    <a:lnTo>
                      <a:pt x="26" y="6"/>
                    </a:lnTo>
                    <a:lnTo>
                      <a:pt x="20" y="0"/>
                    </a:lnTo>
                    <a:lnTo>
                      <a:pt x="16" y="5"/>
                    </a:lnTo>
                    <a:lnTo>
                      <a:pt x="10" y="11"/>
                    </a:lnTo>
                    <a:lnTo>
                      <a:pt x="8" y="14"/>
                    </a:lnTo>
                    <a:lnTo>
                      <a:pt x="6" y="16"/>
                    </a:lnTo>
                    <a:lnTo>
                      <a:pt x="4" y="18"/>
                    </a:lnTo>
                    <a:lnTo>
                      <a:pt x="0" y="18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1226" name="Google Shape;1226;p59"/>
              <p:cNvSpPr/>
              <p:nvPr/>
            </p:nvSpPr>
            <p:spPr>
              <a:xfrm>
                <a:off x="5139" y="2418"/>
                <a:ext cx="6" cy="12"/>
              </a:xfrm>
              <a:custGeom>
                <a:avLst/>
                <a:gdLst/>
                <a:ahLst/>
                <a:cxnLst/>
                <a:rect l="l" t="t" r="r" b="b"/>
                <a:pathLst>
                  <a:path w="20" h="37" extrusionOk="0">
                    <a:moveTo>
                      <a:pt x="0" y="6"/>
                    </a:moveTo>
                    <a:lnTo>
                      <a:pt x="0" y="37"/>
                    </a:lnTo>
                    <a:lnTo>
                      <a:pt x="7" y="33"/>
                    </a:lnTo>
                    <a:lnTo>
                      <a:pt x="20" y="30"/>
                    </a:lnTo>
                    <a:lnTo>
                      <a:pt x="20" y="0"/>
                    </a:lnTo>
                    <a:lnTo>
                      <a:pt x="0" y="6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  <p:cxnSp>
            <p:nvCxnSpPr>
              <p:cNvPr id="1227" name="Google Shape;1227;p59"/>
              <p:cNvCxnSpPr/>
              <p:nvPr/>
            </p:nvCxnSpPr>
            <p:spPr>
              <a:xfrm>
                <a:off x="5180" y="2449"/>
                <a:ext cx="1" cy="10"/>
              </a:xfrm>
              <a:prstGeom prst="straightConnector1">
                <a:avLst/>
              </a:prstGeom>
              <a:noFill/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1228" name="Google Shape;1228;p59"/>
              <p:cNvSpPr/>
              <p:nvPr/>
            </p:nvSpPr>
            <p:spPr>
              <a:xfrm>
                <a:off x="5180" y="2453"/>
                <a:ext cx="4" cy="6"/>
              </a:xfrm>
              <a:custGeom>
                <a:avLst/>
                <a:gdLst/>
                <a:ahLst/>
                <a:cxnLst/>
                <a:rect l="l" t="t" r="r" b="b"/>
                <a:pathLst>
                  <a:path w="13" h="18" extrusionOk="0">
                    <a:moveTo>
                      <a:pt x="0" y="18"/>
                    </a:moveTo>
                    <a:lnTo>
                      <a:pt x="1" y="13"/>
                    </a:lnTo>
                    <a:lnTo>
                      <a:pt x="3" y="9"/>
                    </a:lnTo>
                    <a:lnTo>
                      <a:pt x="7" y="4"/>
                    </a:lnTo>
                    <a:lnTo>
                      <a:pt x="13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  <p:cxnSp>
            <p:nvCxnSpPr>
              <p:cNvPr id="1229" name="Google Shape;1229;p59"/>
              <p:cNvCxnSpPr/>
              <p:nvPr/>
            </p:nvCxnSpPr>
            <p:spPr>
              <a:xfrm rot="10800000">
                <a:off x="5178" y="2447"/>
                <a:ext cx="6" cy="6"/>
              </a:xfrm>
              <a:prstGeom prst="straightConnector1">
                <a:avLst/>
              </a:prstGeom>
              <a:noFill/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1230" name="Google Shape;1230;p59"/>
              <p:cNvSpPr/>
              <p:nvPr/>
            </p:nvSpPr>
            <p:spPr>
              <a:xfrm>
                <a:off x="5116" y="2564"/>
                <a:ext cx="9" cy="10"/>
              </a:xfrm>
              <a:custGeom>
                <a:avLst/>
                <a:gdLst/>
                <a:ahLst/>
                <a:cxnLst/>
                <a:rect l="l" t="t" r="r" b="b"/>
                <a:pathLst>
                  <a:path w="27" h="31" extrusionOk="0">
                    <a:moveTo>
                      <a:pt x="0" y="0"/>
                    </a:moveTo>
                    <a:lnTo>
                      <a:pt x="20" y="31"/>
                    </a:lnTo>
                    <a:lnTo>
                      <a:pt x="27" y="1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1231" name="Google Shape;1231;p59"/>
              <p:cNvSpPr/>
              <p:nvPr/>
            </p:nvSpPr>
            <p:spPr>
              <a:xfrm>
                <a:off x="5119" y="2568"/>
                <a:ext cx="6" cy="1"/>
              </a:xfrm>
              <a:custGeom>
                <a:avLst/>
                <a:gdLst/>
                <a:ahLst/>
                <a:cxnLst/>
                <a:rect l="l" t="t" r="r" b="b"/>
                <a:pathLst>
                  <a:path w="20" h="1" extrusionOk="0">
                    <a:moveTo>
                      <a:pt x="20" y="0"/>
                    </a:moveTo>
                    <a:lnTo>
                      <a:pt x="10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1232" name="Google Shape;1232;p59"/>
              <p:cNvSpPr/>
              <p:nvPr/>
            </p:nvSpPr>
            <p:spPr>
              <a:xfrm>
                <a:off x="5127" y="2557"/>
                <a:ext cx="12" cy="5"/>
              </a:xfrm>
              <a:custGeom>
                <a:avLst/>
                <a:gdLst/>
                <a:ahLst/>
                <a:cxnLst/>
                <a:rect l="l" t="t" r="r" b="b"/>
                <a:pathLst>
                  <a:path w="34" h="13" extrusionOk="0">
                    <a:moveTo>
                      <a:pt x="0" y="13"/>
                    </a:moveTo>
                    <a:lnTo>
                      <a:pt x="6" y="13"/>
                    </a:lnTo>
                    <a:lnTo>
                      <a:pt x="10" y="11"/>
                    </a:lnTo>
                    <a:lnTo>
                      <a:pt x="16" y="10"/>
                    </a:lnTo>
                    <a:lnTo>
                      <a:pt x="20" y="7"/>
                    </a:lnTo>
                    <a:lnTo>
                      <a:pt x="28" y="2"/>
                    </a:lnTo>
                    <a:lnTo>
                      <a:pt x="34" y="0"/>
                    </a:lnTo>
                    <a:lnTo>
                      <a:pt x="25" y="0"/>
                    </a:lnTo>
                    <a:lnTo>
                      <a:pt x="15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1233" name="Google Shape;1233;p59"/>
              <p:cNvSpPr/>
              <p:nvPr/>
            </p:nvSpPr>
            <p:spPr>
              <a:xfrm>
                <a:off x="5127" y="2547"/>
                <a:ext cx="12" cy="6"/>
              </a:xfrm>
              <a:custGeom>
                <a:avLst/>
                <a:gdLst/>
                <a:ahLst/>
                <a:cxnLst/>
                <a:rect l="l" t="t" r="r" b="b"/>
                <a:pathLst>
                  <a:path w="34" h="18" extrusionOk="0">
                    <a:moveTo>
                      <a:pt x="34" y="18"/>
                    </a:moveTo>
                    <a:lnTo>
                      <a:pt x="34" y="0"/>
                    </a:lnTo>
                    <a:lnTo>
                      <a:pt x="28" y="0"/>
                    </a:lnTo>
                    <a:lnTo>
                      <a:pt x="20" y="0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34" y="18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1234" name="Google Shape;1234;p59"/>
              <p:cNvSpPr/>
              <p:nvPr/>
            </p:nvSpPr>
            <p:spPr>
              <a:xfrm>
                <a:off x="5141" y="2535"/>
                <a:ext cx="20" cy="8"/>
              </a:xfrm>
              <a:custGeom>
                <a:avLst/>
                <a:gdLst/>
                <a:ahLst/>
                <a:cxnLst/>
                <a:rect l="l" t="t" r="r" b="b"/>
                <a:pathLst>
                  <a:path w="59" h="25" extrusionOk="0">
                    <a:moveTo>
                      <a:pt x="53" y="25"/>
                    </a:moveTo>
                    <a:lnTo>
                      <a:pt x="56" y="12"/>
                    </a:lnTo>
                    <a:lnTo>
                      <a:pt x="59" y="0"/>
                    </a:lnTo>
                    <a:lnTo>
                      <a:pt x="44" y="0"/>
                    </a:lnTo>
                    <a:lnTo>
                      <a:pt x="27" y="0"/>
                    </a:lnTo>
                    <a:lnTo>
                      <a:pt x="19" y="1"/>
                    </a:lnTo>
                    <a:lnTo>
                      <a:pt x="12" y="2"/>
                    </a:lnTo>
                    <a:lnTo>
                      <a:pt x="5" y="4"/>
                    </a:lnTo>
                    <a:lnTo>
                      <a:pt x="0" y="6"/>
                    </a:lnTo>
                    <a:lnTo>
                      <a:pt x="13" y="14"/>
                    </a:lnTo>
                    <a:lnTo>
                      <a:pt x="26" y="20"/>
                    </a:lnTo>
                    <a:lnTo>
                      <a:pt x="33" y="22"/>
                    </a:lnTo>
                    <a:lnTo>
                      <a:pt x="38" y="24"/>
                    </a:lnTo>
                    <a:lnTo>
                      <a:pt x="46" y="25"/>
                    </a:lnTo>
                    <a:lnTo>
                      <a:pt x="53" y="25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  <p:cxnSp>
            <p:nvCxnSpPr>
              <p:cNvPr id="1235" name="Google Shape;1235;p59"/>
              <p:cNvCxnSpPr/>
              <p:nvPr/>
            </p:nvCxnSpPr>
            <p:spPr>
              <a:xfrm rot="10800000" flipH="1">
                <a:off x="5191" y="2516"/>
                <a:ext cx="6" cy="2"/>
              </a:xfrm>
              <a:prstGeom prst="straightConnector1">
                <a:avLst/>
              </a:prstGeom>
              <a:noFill/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sp>
          <p:nvSpPr>
            <p:cNvPr id="1236" name="Google Shape;1236;p59"/>
            <p:cNvSpPr/>
            <p:nvPr/>
          </p:nvSpPr>
          <p:spPr>
            <a:xfrm>
              <a:off x="7921904" y="4295423"/>
              <a:ext cx="17143" cy="56335"/>
            </a:xfrm>
            <a:custGeom>
              <a:avLst/>
              <a:gdLst/>
              <a:ahLst/>
              <a:cxnLst/>
              <a:rect l="l" t="t" r="r" b="b"/>
              <a:pathLst>
                <a:path w="33" h="43" extrusionOk="0">
                  <a:moveTo>
                    <a:pt x="0" y="43"/>
                  </a:moveTo>
                  <a:lnTo>
                    <a:pt x="1" y="34"/>
                  </a:lnTo>
                  <a:lnTo>
                    <a:pt x="2" y="27"/>
                  </a:lnTo>
                  <a:lnTo>
                    <a:pt x="5" y="21"/>
                  </a:lnTo>
                  <a:lnTo>
                    <a:pt x="9" y="15"/>
                  </a:lnTo>
                  <a:lnTo>
                    <a:pt x="14" y="9"/>
                  </a:lnTo>
                  <a:lnTo>
                    <a:pt x="20" y="5"/>
                  </a:lnTo>
                  <a:lnTo>
                    <a:pt x="26" y="2"/>
                  </a:lnTo>
                  <a:lnTo>
                    <a:pt x="33" y="0"/>
                  </a:lnTo>
                  <a:lnTo>
                    <a:pt x="33" y="25"/>
                  </a:lnTo>
                  <a:lnTo>
                    <a:pt x="23" y="27"/>
                  </a:lnTo>
                  <a:lnTo>
                    <a:pt x="18" y="29"/>
                  </a:lnTo>
                  <a:lnTo>
                    <a:pt x="16" y="32"/>
                  </a:lnTo>
                  <a:lnTo>
                    <a:pt x="16" y="34"/>
                  </a:lnTo>
                  <a:lnTo>
                    <a:pt x="16" y="36"/>
                  </a:lnTo>
                  <a:lnTo>
                    <a:pt x="14" y="38"/>
                  </a:lnTo>
                  <a:lnTo>
                    <a:pt x="10" y="41"/>
                  </a:lnTo>
                  <a:lnTo>
                    <a:pt x="0" y="43"/>
                  </a:lnTo>
                </a:path>
              </a:pathLst>
            </a:custGeom>
            <a:solidFill>
              <a:srgbClr val="FEE599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237" name="Google Shape;1237;p59"/>
            <p:cNvSpPr/>
            <p:nvPr/>
          </p:nvSpPr>
          <p:spPr>
            <a:xfrm>
              <a:off x="8013333" y="4234260"/>
              <a:ext cx="26667" cy="59553"/>
            </a:xfrm>
            <a:custGeom>
              <a:avLst/>
              <a:gdLst/>
              <a:ahLst/>
              <a:cxnLst/>
              <a:rect l="l" t="t" r="r" b="b"/>
              <a:pathLst>
                <a:path w="54" h="92" extrusionOk="0">
                  <a:moveTo>
                    <a:pt x="0" y="55"/>
                  </a:moveTo>
                  <a:lnTo>
                    <a:pt x="1" y="51"/>
                  </a:lnTo>
                  <a:lnTo>
                    <a:pt x="2" y="46"/>
                  </a:lnTo>
                  <a:lnTo>
                    <a:pt x="3" y="42"/>
                  </a:lnTo>
                  <a:lnTo>
                    <a:pt x="6" y="37"/>
                  </a:lnTo>
                  <a:lnTo>
                    <a:pt x="11" y="29"/>
                  </a:lnTo>
                  <a:lnTo>
                    <a:pt x="18" y="21"/>
                  </a:lnTo>
                  <a:lnTo>
                    <a:pt x="31" y="7"/>
                  </a:lnTo>
                  <a:lnTo>
                    <a:pt x="41" y="0"/>
                  </a:lnTo>
                  <a:lnTo>
                    <a:pt x="54" y="12"/>
                  </a:lnTo>
                  <a:lnTo>
                    <a:pt x="51" y="21"/>
                  </a:lnTo>
                  <a:lnTo>
                    <a:pt x="47" y="29"/>
                  </a:lnTo>
                  <a:lnTo>
                    <a:pt x="44" y="35"/>
                  </a:lnTo>
                  <a:lnTo>
                    <a:pt x="41" y="41"/>
                  </a:lnTo>
                  <a:lnTo>
                    <a:pt x="33" y="49"/>
                  </a:lnTo>
                  <a:lnTo>
                    <a:pt x="28" y="55"/>
                  </a:lnTo>
                  <a:lnTo>
                    <a:pt x="26" y="64"/>
                  </a:lnTo>
                  <a:lnTo>
                    <a:pt x="26" y="74"/>
                  </a:lnTo>
                  <a:lnTo>
                    <a:pt x="24" y="83"/>
                  </a:lnTo>
                  <a:lnTo>
                    <a:pt x="20" y="92"/>
                  </a:lnTo>
                  <a:lnTo>
                    <a:pt x="14" y="83"/>
                  </a:lnTo>
                  <a:lnTo>
                    <a:pt x="8" y="74"/>
                  </a:lnTo>
                  <a:lnTo>
                    <a:pt x="5" y="70"/>
                  </a:lnTo>
                  <a:lnTo>
                    <a:pt x="2" y="64"/>
                  </a:lnTo>
                  <a:lnTo>
                    <a:pt x="1" y="60"/>
                  </a:lnTo>
                  <a:lnTo>
                    <a:pt x="0" y="55"/>
                  </a:lnTo>
                </a:path>
              </a:pathLst>
            </a:custGeom>
            <a:solidFill>
              <a:srgbClr val="FEE599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238" name="Google Shape;1238;p59"/>
            <p:cNvSpPr/>
            <p:nvPr/>
          </p:nvSpPr>
          <p:spPr>
            <a:xfrm>
              <a:off x="8070476" y="4111934"/>
              <a:ext cx="28572" cy="57943"/>
            </a:xfrm>
            <a:custGeom>
              <a:avLst/>
              <a:gdLst/>
              <a:ahLst/>
              <a:cxnLst/>
              <a:rect l="l" t="t" r="r" b="b"/>
              <a:pathLst>
                <a:path w="60" h="18" extrusionOk="0">
                  <a:moveTo>
                    <a:pt x="0" y="0"/>
                  </a:moveTo>
                  <a:lnTo>
                    <a:pt x="19" y="4"/>
                  </a:lnTo>
                  <a:lnTo>
                    <a:pt x="37" y="9"/>
                  </a:lnTo>
                  <a:lnTo>
                    <a:pt x="45" y="11"/>
                  </a:lnTo>
                  <a:lnTo>
                    <a:pt x="51" y="13"/>
                  </a:lnTo>
                  <a:lnTo>
                    <a:pt x="56" y="16"/>
                  </a:lnTo>
                  <a:lnTo>
                    <a:pt x="60" y="18"/>
                  </a:lnTo>
                  <a:lnTo>
                    <a:pt x="38" y="18"/>
                  </a:lnTo>
                  <a:lnTo>
                    <a:pt x="23" y="18"/>
                  </a:lnTo>
                  <a:lnTo>
                    <a:pt x="10" y="18"/>
                  </a:lnTo>
                  <a:lnTo>
                    <a:pt x="0" y="18"/>
                  </a:lnTo>
                  <a:lnTo>
                    <a:pt x="0" y="0"/>
                  </a:lnTo>
                </a:path>
              </a:pathLst>
            </a:custGeom>
            <a:solidFill>
              <a:srgbClr val="FEE599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239" name="Google Shape;1239;p59"/>
            <p:cNvSpPr/>
            <p:nvPr/>
          </p:nvSpPr>
          <p:spPr>
            <a:xfrm>
              <a:off x="8051428" y="4081353"/>
              <a:ext cx="30476" cy="57943"/>
            </a:xfrm>
            <a:custGeom>
              <a:avLst/>
              <a:gdLst/>
              <a:ahLst/>
              <a:cxnLst/>
              <a:rect l="l" t="t" r="r" b="b"/>
              <a:pathLst>
                <a:path w="66" h="18" extrusionOk="0">
                  <a:moveTo>
                    <a:pt x="0" y="18"/>
                  </a:moveTo>
                  <a:lnTo>
                    <a:pt x="66" y="18"/>
                  </a:lnTo>
                  <a:lnTo>
                    <a:pt x="52" y="13"/>
                  </a:lnTo>
                  <a:lnTo>
                    <a:pt x="40" y="7"/>
                  </a:lnTo>
                  <a:lnTo>
                    <a:pt x="35" y="4"/>
                  </a:lnTo>
                  <a:lnTo>
                    <a:pt x="29" y="2"/>
                  </a:lnTo>
                  <a:lnTo>
                    <a:pt x="25" y="1"/>
                  </a:lnTo>
                  <a:lnTo>
                    <a:pt x="19" y="0"/>
                  </a:lnTo>
                  <a:lnTo>
                    <a:pt x="0" y="18"/>
                  </a:lnTo>
                </a:path>
              </a:pathLst>
            </a:custGeom>
            <a:solidFill>
              <a:srgbClr val="FEE599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240" name="Google Shape;1240;p59"/>
            <p:cNvSpPr/>
            <p:nvPr/>
          </p:nvSpPr>
          <p:spPr>
            <a:xfrm>
              <a:off x="7841904" y="3976733"/>
              <a:ext cx="9525" cy="57943"/>
            </a:xfrm>
            <a:custGeom>
              <a:avLst/>
              <a:gdLst/>
              <a:ahLst/>
              <a:cxnLst/>
              <a:rect l="l" t="t" r="r" b="b"/>
              <a:pathLst>
                <a:path w="17" h="42" extrusionOk="0">
                  <a:moveTo>
                    <a:pt x="0" y="36"/>
                  </a:moveTo>
                  <a:lnTo>
                    <a:pt x="13" y="42"/>
                  </a:lnTo>
                  <a:lnTo>
                    <a:pt x="14" y="33"/>
                  </a:lnTo>
                  <a:lnTo>
                    <a:pt x="16" y="23"/>
                  </a:lnTo>
                  <a:lnTo>
                    <a:pt x="17" y="18"/>
                  </a:lnTo>
                  <a:lnTo>
                    <a:pt x="16" y="12"/>
                  </a:lnTo>
                  <a:lnTo>
                    <a:pt x="16" y="6"/>
                  </a:lnTo>
                  <a:lnTo>
                    <a:pt x="13" y="0"/>
                  </a:lnTo>
                  <a:lnTo>
                    <a:pt x="0" y="36"/>
                  </a:lnTo>
                </a:path>
              </a:pathLst>
            </a:custGeom>
            <a:solidFill>
              <a:srgbClr val="FEE599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241" name="Google Shape;1241;p59"/>
            <p:cNvSpPr/>
            <p:nvPr/>
          </p:nvSpPr>
          <p:spPr>
            <a:xfrm>
              <a:off x="7754286" y="4113546"/>
              <a:ext cx="36191" cy="59552"/>
            </a:xfrm>
            <a:custGeom>
              <a:avLst/>
              <a:gdLst/>
              <a:ahLst/>
              <a:cxnLst/>
              <a:rect l="l" t="t" r="r" b="b"/>
              <a:pathLst>
                <a:path w="72" h="29" extrusionOk="0">
                  <a:moveTo>
                    <a:pt x="6" y="29"/>
                  </a:moveTo>
                  <a:lnTo>
                    <a:pt x="15" y="26"/>
                  </a:lnTo>
                  <a:lnTo>
                    <a:pt x="24" y="24"/>
                  </a:lnTo>
                  <a:lnTo>
                    <a:pt x="32" y="24"/>
                  </a:lnTo>
                  <a:lnTo>
                    <a:pt x="39" y="24"/>
                  </a:lnTo>
                  <a:lnTo>
                    <a:pt x="55" y="27"/>
                  </a:lnTo>
                  <a:lnTo>
                    <a:pt x="72" y="29"/>
                  </a:lnTo>
                  <a:lnTo>
                    <a:pt x="72" y="4"/>
                  </a:lnTo>
                  <a:lnTo>
                    <a:pt x="58" y="1"/>
                  </a:lnTo>
                  <a:lnTo>
                    <a:pt x="47" y="0"/>
                  </a:lnTo>
                  <a:lnTo>
                    <a:pt x="39" y="0"/>
                  </a:lnTo>
                  <a:lnTo>
                    <a:pt x="34" y="2"/>
                  </a:lnTo>
                  <a:lnTo>
                    <a:pt x="27" y="3"/>
                  </a:lnTo>
                  <a:lnTo>
                    <a:pt x="21" y="5"/>
                  </a:lnTo>
                  <a:lnTo>
                    <a:pt x="12" y="5"/>
                  </a:lnTo>
                  <a:lnTo>
                    <a:pt x="0" y="4"/>
                  </a:lnTo>
                  <a:lnTo>
                    <a:pt x="3" y="16"/>
                  </a:lnTo>
                  <a:lnTo>
                    <a:pt x="6" y="29"/>
                  </a:lnTo>
                </a:path>
              </a:pathLst>
            </a:custGeom>
            <a:solidFill>
              <a:srgbClr val="FEE599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242" name="Google Shape;1242;p59"/>
            <p:cNvSpPr/>
            <p:nvPr/>
          </p:nvSpPr>
          <p:spPr>
            <a:xfrm>
              <a:off x="7763809" y="4301861"/>
              <a:ext cx="22857" cy="56335"/>
            </a:xfrm>
            <a:custGeom>
              <a:avLst/>
              <a:gdLst/>
              <a:ahLst/>
              <a:cxnLst/>
              <a:rect l="l" t="t" r="r" b="b"/>
              <a:pathLst>
                <a:path w="46" h="37" extrusionOk="0">
                  <a:moveTo>
                    <a:pt x="0" y="0"/>
                  </a:moveTo>
                  <a:lnTo>
                    <a:pt x="9" y="9"/>
                  </a:lnTo>
                  <a:lnTo>
                    <a:pt x="20" y="15"/>
                  </a:lnTo>
                  <a:lnTo>
                    <a:pt x="31" y="20"/>
                  </a:lnTo>
                  <a:lnTo>
                    <a:pt x="46" y="25"/>
                  </a:lnTo>
                  <a:lnTo>
                    <a:pt x="37" y="29"/>
                  </a:lnTo>
                  <a:lnTo>
                    <a:pt x="29" y="33"/>
                  </a:lnTo>
                  <a:lnTo>
                    <a:pt x="21" y="36"/>
                  </a:lnTo>
                  <a:lnTo>
                    <a:pt x="13" y="37"/>
                  </a:lnTo>
                  <a:lnTo>
                    <a:pt x="9" y="36"/>
                  </a:lnTo>
                  <a:lnTo>
                    <a:pt x="7" y="33"/>
                  </a:lnTo>
                  <a:lnTo>
                    <a:pt x="5" y="29"/>
                  </a:lnTo>
                  <a:lnTo>
                    <a:pt x="3" y="23"/>
                  </a:lnTo>
                  <a:lnTo>
                    <a:pt x="1" y="12"/>
                  </a:lnTo>
                  <a:lnTo>
                    <a:pt x="0" y="0"/>
                  </a:lnTo>
                </a:path>
              </a:pathLst>
            </a:custGeom>
            <a:solidFill>
              <a:srgbClr val="FEE599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243" name="Google Shape;1243;p59"/>
            <p:cNvSpPr/>
            <p:nvPr/>
          </p:nvSpPr>
          <p:spPr>
            <a:xfrm>
              <a:off x="7899048" y="4118373"/>
              <a:ext cx="13334" cy="57943"/>
            </a:xfrm>
            <a:custGeom>
              <a:avLst/>
              <a:gdLst/>
              <a:ahLst/>
              <a:cxnLst/>
              <a:rect l="l" t="t" r="r" b="b"/>
              <a:pathLst>
                <a:path w="26" h="19" extrusionOk="0">
                  <a:moveTo>
                    <a:pt x="0" y="0"/>
                  </a:moveTo>
                  <a:lnTo>
                    <a:pt x="26" y="19"/>
                  </a:lnTo>
                  <a:lnTo>
                    <a:pt x="26" y="9"/>
                  </a:lnTo>
                  <a:lnTo>
                    <a:pt x="26" y="0"/>
                  </a:lnTo>
                  <a:lnTo>
                    <a:pt x="15" y="0"/>
                  </a:lnTo>
                  <a:lnTo>
                    <a:pt x="0" y="0"/>
                  </a:lnTo>
                </a:path>
              </a:pathLst>
            </a:custGeom>
            <a:solidFill>
              <a:srgbClr val="FEE599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244" name="Google Shape;1244;p59"/>
            <p:cNvSpPr/>
            <p:nvPr/>
          </p:nvSpPr>
          <p:spPr>
            <a:xfrm>
              <a:off x="7731428" y="4113546"/>
              <a:ext cx="22857" cy="59552"/>
            </a:xfrm>
            <a:custGeom>
              <a:avLst/>
              <a:gdLst/>
              <a:ahLst/>
              <a:cxnLst/>
              <a:rect l="l" t="t" r="r" b="b"/>
              <a:pathLst>
                <a:path w="43" h="31" extrusionOk="0">
                  <a:moveTo>
                    <a:pt x="2" y="0"/>
                  </a:moveTo>
                  <a:lnTo>
                    <a:pt x="1" y="12"/>
                  </a:lnTo>
                  <a:lnTo>
                    <a:pt x="0" y="23"/>
                  </a:lnTo>
                  <a:lnTo>
                    <a:pt x="0" y="26"/>
                  </a:lnTo>
                  <a:lnTo>
                    <a:pt x="0" y="29"/>
                  </a:lnTo>
                  <a:lnTo>
                    <a:pt x="0" y="31"/>
                  </a:lnTo>
                  <a:lnTo>
                    <a:pt x="2" y="31"/>
                  </a:lnTo>
                  <a:lnTo>
                    <a:pt x="13" y="22"/>
                  </a:lnTo>
                  <a:lnTo>
                    <a:pt x="25" y="13"/>
                  </a:lnTo>
                  <a:lnTo>
                    <a:pt x="35" y="5"/>
                  </a:lnTo>
                  <a:lnTo>
                    <a:pt x="43" y="0"/>
                  </a:lnTo>
                  <a:lnTo>
                    <a:pt x="2" y="0"/>
                  </a:lnTo>
                </a:path>
              </a:pathLst>
            </a:custGeom>
            <a:solidFill>
              <a:srgbClr val="FEE599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245" name="Google Shape;1245;p59"/>
            <p:cNvSpPr/>
            <p:nvPr/>
          </p:nvSpPr>
          <p:spPr>
            <a:xfrm>
              <a:off x="7784762" y="4161830"/>
              <a:ext cx="36191" cy="57943"/>
            </a:xfrm>
            <a:custGeom>
              <a:avLst/>
              <a:gdLst/>
              <a:ahLst/>
              <a:cxnLst/>
              <a:rect l="l" t="t" r="r" b="b"/>
              <a:pathLst>
                <a:path w="71" h="49" extrusionOk="0">
                  <a:moveTo>
                    <a:pt x="4" y="12"/>
                  </a:moveTo>
                  <a:lnTo>
                    <a:pt x="4" y="18"/>
                  </a:lnTo>
                  <a:lnTo>
                    <a:pt x="5" y="25"/>
                  </a:lnTo>
                  <a:lnTo>
                    <a:pt x="7" y="31"/>
                  </a:lnTo>
                  <a:lnTo>
                    <a:pt x="9" y="37"/>
                  </a:lnTo>
                  <a:lnTo>
                    <a:pt x="14" y="41"/>
                  </a:lnTo>
                  <a:lnTo>
                    <a:pt x="18" y="46"/>
                  </a:lnTo>
                  <a:lnTo>
                    <a:pt x="23" y="48"/>
                  </a:lnTo>
                  <a:lnTo>
                    <a:pt x="30" y="49"/>
                  </a:lnTo>
                  <a:lnTo>
                    <a:pt x="35" y="48"/>
                  </a:lnTo>
                  <a:lnTo>
                    <a:pt x="40" y="46"/>
                  </a:lnTo>
                  <a:lnTo>
                    <a:pt x="45" y="42"/>
                  </a:lnTo>
                  <a:lnTo>
                    <a:pt x="50" y="37"/>
                  </a:lnTo>
                  <a:lnTo>
                    <a:pt x="60" y="28"/>
                  </a:lnTo>
                  <a:lnTo>
                    <a:pt x="71" y="18"/>
                  </a:lnTo>
                  <a:lnTo>
                    <a:pt x="61" y="12"/>
                  </a:lnTo>
                  <a:lnTo>
                    <a:pt x="52" y="9"/>
                  </a:lnTo>
                  <a:lnTo>
                    <a:pt x="44" y="7"/>
                  </a:lnTo>
                  <a:lnTo>
                    <a:pt x="37" y="6"/>
                  </a:lnTo>
                  <a:lnTo>
                    <a:pt x="29" y="6"/>
                  </a:lnTo>
                  <a:lnTo>
                    <a:pt x="21" y="5"/>
                  </a:lnTo>
                  <a:lnTo>
                    <a:pt x="14" y="3"/>
                  </a:lnTo>
                  <a:lnTo>
                    <a:pt x="4" y="0"/>
                  </a:lnTo>
                  <a:lnTo>
                    <a:pt x="3" y="1"/>
                  </a:lnTo>
                  <a:lnTo>
                    <a:pt x="1" y="6"/>
                  </a:lnTo>
                  <a:lnTo>
                    <a:pt x="0" y="8"/>
                  </a:lnTo>
                  <a:lnTo>
                    <a:pt x="0" y="10"/>
                  </a:lnTo>
                  <a:lnTo>
                    <a:pt x="1" y="11"/>
                  </a:lnTo>
                  <a:lnTo>
                    <a:pt x="4" y="12"/>
                  </a:lnTo>
                </a:path>
              </a:pathLst>
            </a:custGeom>
            <a:solidFill>
              <a:srgbClr val="FEE599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246" name="Google Shape;1246;p59"/>
            <p:cNvSpPr/>
            <p:nvPr/>
          </p:nvSpPr>
          <p:spPr>
            <a:xfrm>
              <a:off x="7546668" y="4367853"/>
              <a:ext cx="55238" cy="59552"/>
            </a:xfrm>
            <a:custGeom>
              <a:avLst/>
              <a:gdLst/>
              <a:ahLst/>
              <a:cxnLst/>
              <a:rect l="l" t="t" r="r" b="b"/>
              <a:pathLst>
                <a:path w="112" h="26" extrusionOk="0">
                  <a:moveTo>
                    <a:pt x="46" y="2"/>
                  </a:moveTo>
                  <a:lnTo>
                    <a:pt x="56" y="2"/>
                  </a:lnTo>
                  <a:lnTo>
                    <a:pt x="66" y="3"/>
                  </a:lnTo>
                  <a:lnTo>
                    <a:pt x="74" y="4"/>
                  </a:lnTo>
                  <a:lnTo>
                    <a:pt x="84" y="6"/>
                  </a:lnTo>
                  <a:lnTo>
                    <a:pt x="92" y="9"/>
                  </a:lnTo>
                  <a:lnTo>
                    <a:pt x="100" y="12"/>
                  </a:lnTo>
                  <a:lnTo>
                    <a:pt x="106" y="16"/>
                  </a:lnTo>
                  <a:lnTo>
                    <a:pt x="112" y="20"/>
                  </a:lnTo>
                  <a:lnTo>
                    <a:pt x="110" y="22"/>
                  </a:lnTo>
                  <a:lnTo>
                    <a:pt x="105" y="23"/>
                  </a:lnTo>
                  <a:lnTo>
                    <a:pt x="101" y="25"/>
                  </a:lnTo>
                  <a:lnTo>
                    <a:pt x="95" y="25"/>
                  </a:lnTo>
                  <a:lnTo>
                    <a:pt x="87" y="26"/>
                  </a:lnTo>
                  <a:lnTo>
                    <a:pt x="79" y="26"/>
                  </a:lnTo>
                  <a:lnTo>
                    <a:pt x="66" y="24"/>
                  </a:lnTo>
                  <a:lnTo>
                    <a:pt x="41" y="19"/>
                  </a:lnTo>
                  <a:lnTo>
                    <a:pt x="16" y="13"/>
                  </a:lnTo>
                  <a:lnTo>
                    <a:pt x="0" y="8"/>
                  </a:lnTo>
                  <a:lnTo>
                    <a:pt x="5" y="4"/>
                  </a:lnTo>
                  <a:lnTo>
                    <a:pt x="11" y="2"/>
                  </a:lnTo>
                  <a:lnTo>
                    <a:pt x="18" y="1"/>
                  </a:lnTo>
                  <a:lnTo>
                    <a:pt x="25" y="0"/>
                  </a:lnTo>
                  <a:lnTo>
                    <a:pt x="37" y="1"/>
                  </a:lnTo>
                  <a:lnTo>
                    <a:pt x="46" y="2"/>
                  </a:lnTo>
                </a:path>
              </a:pathLst>
            </a:custGeom>
            <a:solidFill>
              <a:schemeClr val="accent2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247" name="Google Shape;1247;p59"/>
            <p:cNvSpPr/>
            <p:nvPr/>
          </p:nvSpPr>
          <p:spPr>
            <a:xfrm>
              <a:off x="7664762" y="4406481"/>
              <a:ext cx="17142" cy="59552"/>
            </a:xfrm>
            <a:custGeom>
              <a:avLst/>
              <a:gdLst/>
              <a:ahLst/>
              <a:cxnLst/>
              <a:rect l="l" t="t" r="r" b="b"/>
              <a:pathLst>
                <a:path w="41" h="25" extrusionOk="0">
                  <a:moveTo>
                    <a:pt x="0" y="0"/>
                  </a:moveTo>
                  <a:lnTo>
                    <a:pt x="41" y="0"/>
                  </a:lnTo>
                  <a:lnTo>
                    <a:pt x="28" y="8"/>
                  </a:lnTo>
                  <a:lnTo>
                    <a:pt x="18" y="15"/>
                  </a:lnTo>
                  <a:lnTo>
                    <a:pt x="9" y="20"/>
                  </a:lnTo>
                  <a:lnTo>
                    <a:pt x="0" y="25"/>
                  </a:lnTo>
                  <a:lnTo>
                    <a:pt x="0" y="0"/>
                  </a:lnTo>
                </a:path>
              </a:pathLst>
            </a:custGeom>
            <a:solidFill>
              <a:srgbClr val="FEE599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248" name="Google Shape;1248;p59"/>
            <p:cNvSpPr/>
            <p:nvPr/>
          </p:nvSpPr>
          <p:spPr>
            <a:xfrm>
              <a:off x="7464762" y="4337271"/>
              <a:ext cx="43810" cy="56335"/>
            </a:xfrm>
            <a:custGeom>
              <a:avLst/>
              <a:gdLst/>
              <a:ahLst/>
              <a:cxnLst/>
              <a:rect l="l" t="t" r="r" b="b"/>
              <a:pathLst>
                <a:path w="81" h="31" extrusionOk="0">
                  <a:moveTo>
                    <a:pt x="0" y="31"/>
                  </a:moveTo>
                  <a:lnTo>
                    <a:pt x="0" y="22"/>
                  </a:lnTo>
                  <a:lnTo>
                    <a:pt x="0" y="13"/>
                  </a:lnTo>
                  <a:lnTo>
                    <a:pt x="0" y="10"/>
                  </a:lnTo>
                  <a:lnTo>
                    <a:pt x="2" y="8"/>
                  </a:lnTo>
                  <a:lnTo>
                    <a:pt x="3" y="6"/>
                  </a:lnTo>
                  <a:lnTo>
                    <a:pt x="4" y="4"/>
                  </a:lnTo>
                  <a:lnTo>
                    <a:pt x="8" y="2"/>
                  </a:lnTo>
                  <a:lnTo>
                    <a:pt x="14" y="0"/>
                  </a:lnTo>
                  <a:lnTo>
                    <a:pt x="26" y="1"/>
                  </a:lnTo>
                  <a:lnTo>
                    <a:pt x="41" y="1"/>
                  </a:lnTo>
                  <a:lnTo>
                    <a:pt x="56" y="1"/>
                  </a:lnTo>
                  <a:lnTo>
                    <a:pt x="65" y="1"/>
                  </a:lnTo>
                  <a:lnTo>
                    <a:pt x="73" y="1"/>
                  </a:lnTo>
                  <a:lnTo>
                    <a:pt x="81" y="1"/>
                  </a:lnTo>
                  <a:lnTo>
                    <a:pt x="73" y="6"/>
                  </a:lnTo>
                  <a:lnTo>
                    <a:pt x="67" y="10"/>
                  </a:lnTo>
                  <a:lnTo>
                    <a:pt x="64" y="14"/>
                  </a:lnTo>
                  <a:lnTo>
                    <a:pt x="62" y="18"/>
                  </a:lnTo>
                  <a:lnTo>
                    <a:pt x="59" y="21"/>
                  </a:lnTo>
                  <a:lnTo>
                    <a:pt x="54" y="23"/>
                  </a:lnTo>
                  <a:lnTo>
                    <a:pt x="47" y="25"/>
                  </a:lnTo>
                  <a:lnTo>
                    <a:pt x="34" y="25"/>
                  </a:lnTo>
                  <a:lnTo>
                    <a:pt x="0" y="31"/>
                  </a:lnTo>
                </a:path>
              </a:pathLst>
            </a:custGeom>
            <a:solidFill>
              <a:srgbClr val="FEE599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249" name="Google Shape;1249;p59"/>
            <p:cNvSpPr/>
            <p:nvPr/>
          </p:nvSpPr>
          <p:spPr>
            <a:xfrm>
              <a:off x="7518094" y="4322784"/>
              <a:ext cx="47620" cy="56333"/>
            </a:xfrm>
            <a:custGeom>
              <a:avLst/>
              <a:gdLst/>
              <a:ahLst/>
              <a:cxnLst/>
              <a:rect l="l" t="t" r="r" b="b"/>
              <a:pathLst>
                <a:path w="89" h="49" extrusionOk="0">
                  <a:moveTo>
                    <a:pt x="2" y="49"/>
                  </a:moveTo>
                  <a:lnTo>
                    <a:pt x="89" y="49"/>
                  </a:lnTo>
                  <a:lnTo>
                    <a:pt x="78" y="41"/>
                  </a:lnTo>
                  <a:lnTo>
                    <a:pt x="68" y="35"/>
                  </a:lnTo>
                  <a:lnTo>
                    <a:pt x="57" y="30"/>
                  </a:lnTo>
                  <a:lnTo>
                    <a:pt x="46" y="25"/>
                  </a:lnTo>
                  <a:lnTo>
                    <a:pt x="36" y="21"/>
                  </a:lnTo>
                  <a:lnTo>
                    <a:pt x="26" y="14"/>
                  </a:lnTo>
                  <a:lnTo>
                    <a:pt x="16" y="8"/>
                  </a:lnTo>
                  <a:lnTo>
                    <a:pt x="9" y="0"/>
                  </a:lnTo>
                  <a:lnTo>
                    <a:pt x="4" y="10"/>
                  </a:lnTo>
                  <a:lnTo>
                    <a:pt x="1" y="23"/>
                  </a:lnTo>
                  <a:lnTo>
                    <a:pt x="0" y="29"/>
                  </a:lnTo>
                  <a:lnTo>
                    <a:pt x="0" y="36"/>
                  </a:lnTo>
                  <a:lnTo>
                    <a:pt x="0" y="43"/>
                  </a:lnTo>
                  <a:lnTo>
                    <a:pt x="2" y="49"/>
                  </a:lnTo>
                </a:path>
              </a:pathLst>
            </a:custGeom>
            <a:solidFill>
              <a:srgbClr val="FEE599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250" name="Google Shape;1250;p59"/>
            <p:cNvSpPr/>
            <p:nvPr/>
          </p:nvSpPr>
          <p:spPr>
            <a:xfrm>
              <a:off x="7580952" y="4332443"/>
              <a:ext cx="43809" cy="59552"/>
            </a:xfrm>
            <a:custGeom>
              <a:avLst/>
              <a:gdLst/>
              <a:ahLst/>
              <a:cxnLst/>
              <a:rect l="l" t="t" r="r" b="b"/>
              <a:pathLst>
                <a:path w="86" h="46" extrusionOk="0">
                  <a:moveTo>
                    <a:pt x="0" y="21"/>
                  </a:moveTo>
                  <a:lnTo>
                    <a:pt x="14" y="26"/>
                  </a:lnTo>
                  <a:lnTo>
                    <a:pt x="25" y="29"/>
                  </a:lnTo>
                  <a:lnTo>
                    <a:pt x="30" y="30"/>
                  </a:lnTo>
                  <a:lnTo>
                    <a:pt x="36" y="30"/>
                  </a:lnTo>
                  <a:lnTo>
                    <a:pt x="41" y="29"/>
                  </a:lnTo>
                  <a:lnTo>
                    <a:pt x="46" y="27"/>
                  </a:lnTo>
                  <a:lnTo>
                    <a:pt x="46" y="36"/>
                  </a:lnTo>
                  <a:lnTo>
                    <a:pt x="46" y="46"/>
                  </a:lnTo>
                  <a:lnTo>
                    <a:pt x="56" y="45"/>
                  </a:lnTo>
                  <a:lnTo>
                    <a:pt x="67" y="43"/>
                  </a:lnTo>
                  <a:lnTo>
                    <a:pt x="77" y="40"/>
                  </a:lnTo>
                  <a:lnTo>
                    <a:pt x="86" y="40"/>
                  </a:lnTo>
                  <a:lnTo>
                    <a:pt x="83" y="32"/>
                  </a:lnTo>
                  <a:lnTo>
                    <a:pt x="80" y="25"/>
                  </a:lnTo>
                  <a:lnTo>
                    <a:pt x="74" y="19"/>
                  </a:lnTo>
                  <a:lnTo>
                    <a:pt x="70" y="14"/>
                  </a:lnTo>
                  <a:lnTo>
                    <a:pt x="64" y="9"/>
                  </a:lnTo>
                  <a:lnTo>
                    <a:pt x="58" y="6"/>
                  </a:lnTo>
                  <a:lnTo>
                    <a:pt x="51" y="3"/>
                  </a:lnTo>
                  <a:lnTo>
                    <a:pt x="46" y="1"/>
                  </a:lnTo>
                  <a:lnTo>
                    <a:pt x="39" y="0"/>
                  </a:lnTo>
                  <a:lnTo>
                    <a:pt x="33" y="0"/>
                  </a:lnTo>
                  <a:lnTo>
                    <a:pt x="26" y="1"/>
                  </a:lnTo>
                  <a:lnTo>
                    <a:pt x="19" y="3"/>
                  </a:lnTo>
                  <a:lnTo>
                    <a:pt x="14" y="6"/>
                  </a:lnTo>
                  <a:lnTo>
                    <a:pt x="8" y="10"/>
                  </a:lnTo>
                  <a:lnTo>
                    <a:pt x="4" y="15"/>
                  </a:lnTo>
                  <a:lnTo>
                    <a:pt x="0" y="21"/>
                  </a:lnTo>
                </a:path>
              </a:pathLst>
            </a:custGeom>
            <a:solidFill>
              <a:srgbClr val="FEE599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251" name="Google Shape;1251;p59"/>
            <p:cNvSpPr/>
            <p:nvPr/>
          </p:nvSpPr>
          <p:spPr>
            <a:xfrm>
              <a:off x="7643808" y="4337271"/>
              <a:ext cx="30476" cy="56335"/>
            </a:xfrm>
            <a:custGeom>
              <a:avLst/>
              <a:gdLst/>
              <a:ahLst/>
              <a:cxnLst/>
              <a:rect l="l" t="t" r="r" b="b"/>
              <a:pathLst>
                <a:path w="59" h="18" extrusionOk="0">
                  <a:moveTo>
                    <a:pt x="0" y="0"/>
                  </a:moveTo>
                  <a:lnTo>
                    <a:pt x="0" y="18"/>
                  </a:lnTo>
                  <a:lnTo>
                    <a:pt x="39" y="18"/>
                  </a:lnTo>
                  <a:lnTo>
                    <a:pt x="59" y="6"/>
                  </a:lnTo>
                  <a:lnTo>
                    <a:pt x="51" y="5"/>
                  </a:lnTo>
                  <a:lnTo>
                    <a:pt x="45" y="4"/>
                  </a:lnTo>
                  <a:lnTo>
                    <a:pt x="37" y="5"/>
                  </a:lnTo>
                  <a:lnTo>
                    <a:pt x="29" y="6"/>
                  </a:lnTo>
                  <a:lnTo>
                    <a:pt x="22" y="6"/>
                  </a:lnTo>
                  <a:lnTo>
                    <a:pt x="14" y="5"/>
                  </a:lnTo>
                  <a:lnTo>
                    <a:pt x="7" y="4"/>
                  </a:lnTo>
                  <a:lnTo>
                    <a:pt x="0" y="0"/>
                  </a:lnTo>
                </a:path>
              </a:pathLst>
            </a:custGeom>
            <a:solidFill>
              <a:srgbClr val="FEE599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252" name="Google Shape;1252;p59"/>
            <p:cNvSpPr/>
            <p:nvPr/>
          </p:nvSpPr>
          <p:spPr>
            <a:xfrm>
              <a:off x="7731428" y="4329223"/>
              <a:ext cx="1905" cy="56333"/>
            </a:xfrm>
            <a:custGeom>
              <a:avLst/>
              <a:gdLst/>
              <a:ahLst/>
              <a:cxnLst/>
              <a:rect l="l" t="t" r="r" b="b"/>
              <a:pathLst>
                <a:path w="4" h="19" extrusionOk="0">
                  <a:moveTo>
                    <a:pt x="4" y="19"/>
                  </a:moveTo>
                  <a:lnTo>
                    <a:pt x="4" y="0"/>
                  </a:lnTo>
                  <a:lnTo>
                    <a:pt x="2" y="1"/>
                  </a:lnTo>
                  <a:lnTo>
                    <a:pt x="1" y="3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1" y="16"/>
                  </a:lnTo>
                  <a:lnTo>
                    <a:pt x="2" y="19"/>
                  </a:lnTo>
                  <a:lnTo>
                    <a:pt x="4" y="19"/>
                  </a:lnTo>
                </a:path>
              </a:pathLst>
            </a:custGeom>
            <a:solidFill>
              <a:srgbClr val="FEE599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253" name="Google Shape;1253;p59"/>
            <p:cNvSpPr/>
            <p:nvPr/>
          </p:nvSpPr>
          <p:spPr>
            <a:xfrm>
              <a:off x="7220951" y="4140907"/>
              <a:ext cx="24763" cy="59553"/>
            </a:xfrm>
            <a:custGeom>
              <a:avLst/>
              <a:gdLst/>
              <a:ahLst/>
              <a:cxnLst/>
              <a:rect l="l" t="t" r="r" b="b"/>
              <a:pathLst>
                <a:path w="46" h="50" extrusionOk="0">
                  <a:moveTo>
                    <a:pt x="0" y="50"/>
                  </a:moveTo>
                  <a:lnTo>
                    <a:pt x="7" y="0"/>
                  </a:lnTo>
                  <a:lnTo>
                    <a:pt x="23" y="8"/>
                  </a:lnTo>
                  <a:lnTo>
                    <a:pt x="34" y="14"/>
                  </a:lnTo>
                  <a:lnTo>
                    <a:pt x="37" y="18"/>
                  </a:lnTo>
                  <a:lnTo>
                    <a:pt x="41" y="22"/>
                  </a:lnTo>
                  <a:lnTo>
                    <a:pt x="44" y="30"/>
                  </a:lnTo>
                  <a:lnTo>
                    <a:pt x="46" y="38"/>
                  </a:lnTo>
                  <a:lnTo>
                    <a:pt x="34" y="42"/>
                  </a:lnTo>
                  <a:lnTo>
                    <a:pt x="21" y="46"/>
                  </a:lnTo>
                  <a:lnTo>
                    <a:pt x="8" y="49"/>
                  </a:lnTo>
                  <a:lnTo>
                    <a:pt x="0" y="50"/>
                  </a:lnTo>
                </a:path>
              </a:pathLst>
            </a:custGeom>
            <a:solidFill>
              <a:srgbClr val="FEE599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254" name="Google Shape;1254;p59"/>
            <p:cNvSpPr/>
            <p:nvPr/>
          </p:nvSpPr>
          <p:spPr>
            <a:xfrm>
              <a:off x="7156190" y="4113546"/>
              <a:ext cx="36191" cy="59552"/>
            </a:xfrm>
            <a:custGeom>
              <a:avLst/>
              <a:gdLst/>
              <a:ahLst/>
              <a:cxnLst/>
              <a:rect l="l" t="t" r="r" b="b"/>
              <a:pathLst>
                <a:path w="66" h="80" extrusionOk="0">
                  <a:moveTo>
                    <a:pt x="0" y="0"/>
                  </a:moveTo>
                  <a:lnTo>
                    <a:pt x="10" y="0"/>
                  </a:lnTo>
                  <a:lnTo>
                    <a:pt x="18" y="0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33" y="7"/>
                  </a:lnTo>
                  <a:lnTo>
                    <a:pt x="34" y="14"/>
                  </a:lnTo>
                  <a:lnTo>
                    <a:pt x="36" y="21"/>
                  </a:lnTo>
                  <a:lnTo>
                    <a:pt x="38" y="27"/>
                  </a:lnTo>
                  <a:lnTo>
                    <a:pt x="44" y="36"/>
                  </a:lnTo>
                  <a:lnTo>
                    <a:pt x="49" y="45"/>
                  </a:lnTo>
                  <a:lnTo>
                    <a:pt x="56" y="52"/>
                  </a:lnTo>
                  <a:lnTo>
                    <a:pt x="61" y="60"/>
                  </a:lnTo>
                  <a:lnTo>
                    <a:pt x="62" y="65"/>
                  </a:lnTo>
                  <a:lnTo>
                    <a:pt x="65" y="69"/>
                  </a:lnTo>
                  <a:lnTo>
                    <a:pt x="66" y="75"/>
                  </a:lnTo>
                  <a:lnTo>
                    <a:pt x="66" y="80"/>
                  </a:lnTo>
                  <a:lnTo>
                    <a:pt x="0" y="18"/>
                  </a:lnTo>
                  <a:lnTo>
                    <a:pt x="0" y="0"/>
                  </a:lnTo>
                </a:path>
              </a:pathLst>
            </a:custGeom>
            <a:solidFill>
              <a:srgbClr val="FEE599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255" name="Google Shape;1255;p59"/>
            <p:cNvSpPr/>
            <p:nvPr/>
          </p:nvSpPr>
          <p:spPr>
            <a:xfrm>
              <a:off x="6958094" y="4097449"/>
              <a:ext cx="9525" cy="57943"/>
            </a:xfrm>
            <a:custGeom>
              <a:avLst/>
              <a:gdLst/>
              <a:ahLst/>
              <a:cxnLst/>
              <a:rect l="l" t="t" r="r" b="b"/>
              <a:pathLst>
                <a:path w="20" h="48" extrusionOk="0">
                  <a:moveTo>
                    <a:pt x="20" y="48"/>
                  </a:moveTo>
                  <a:lnTo>
                    <a:pt x="20" y="39"/>
                  </a:lnTo>
                  <a:lnTo>
                    <a:pt x="19" y="32"/>
                  </a:lnTo>
                  <a:lnTo>
                    <a:pt x="16" y="25"/>
                  </a:lnTo>
                  <a:lnTo>
                    <a:pt x="14" y="19"/>
                  </a:lnTo>
                  <a:lnTo>
                    <a:pt x="12" y="14"/>
                  </a:lnTo>
                  <a:lnTo>
                    <a:pt x="9" y="9"/>
                  </a:lnTo>
                  <a:lnTo>
                    <a:pt x="4" y="4"/>
                  </a:lnTo>
                  <a:lnTo>
                    <a:pt x="0" y="0"/>
                  </a:lnTo>
                  <a:lnTo>
                    <a:pt x="0" y="8"/>
                  </a:lnTo>
                  <a:lnTo>
                    <a:pt x="2" y="17"/>
                  </a:lnTo>
                  <a:lnTo>
                    <a:pt x="4" y="24"/>
                  </a:lnTo>
                  <a:lnTo>
                    <a:pt x="8" y="31"/>
                  </a:lnTo>
                  <a:lnTo>
                    <a:pt x="14" y="41"/>
                  </a:lnTo>
                  <a:lnTo>
                    <a:pt x="20" y="48"/>
                  </a:lnTo>
                </a:path>
              </a:pathLst>
            </a:custGeom>
            <a:solidFill>
              <a:srgbClr val="FEE599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cxnSp>
          <p:nvCxnSpPr>
            <p:cNvPr id="1256" name="Google Shape;1256;p59" descr="Horizontal dunkel"/>
            <p:cNvCxnSpPr/>
            <p:nvPr/>
          </p:nvCxnSpPr>
          <p:spPr>
            <a:xfrm>
              <a:off x="6988571" y="4134468"/>
              <a:ext cx="5715" cy="6438"/>
            </a:xfrm>
            <a:prstGeom prst="straightConnector1">
              <a:avLst/>
            </a:prstGeom>
            <a:noFill/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257" name="Google Shape;1257;p59"/>
            <p:cNvSpPr/>
            <p:nvPr/>
          </p:nvSpPr>
          <p:spPr>
            <a:xfrm>
              <a:off x="6984761" y="4134468"/>
              <a:ext cx="9525" cy="57943"/>
            </a:xfrm>
            <a:custGeom>
              <a:avLst/>
              <a:gdLst/>
              <a:ahLst/>
              <a:cxnLst/>
              <a:rect l="l" t="t" r="r" b="b"/>
              <a:pathLst>
                <a:path w="20" h="12" extrusionOk="0">
                  <a:moveTo>
                    <a:pt x="20" y="12"/>
                  </a:moveTo>
                  <a:lnTo>
                    <a:pt x="20" y="8"/>
                  </a:lnTo>
                  <a:lnTo>
                    <a:pt x="18" y="5"/>
                  </a:lnTo>
                  <a:lnTo>
                    <a:pt x="15" y="3"/>
                  </a:lnTo>
                  <a:lnTo>
                    <a:pt x="13" y="2"/>
                  </a:lnTo>
                  <a:lnTo>
                    <a:pt x="7" y="0"/>
                  </a:lnTo>
                  <a:lnTo>
                    <a:pt x="0" y="0"/>
                  </a:lnTo>
                </a:path>
              </a:pathLst>
            </a:custGeom>
            <a:solidFill>
              <a:srgbClr val="FEE599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258" name="Google Shape;1258;p59"/>
            <p:cNvSpPr/>
            <p:nvPr/>
          </p:nvSpPr>
          <p:spPr>
            <a:xfrm>
              <a:off x="6866666" y="3976733"/>
              <a:ext cx="26667" cy="57943"/>
            </a:xfrm>
            <a:custGeom>
              <a:avLst/>
              <a:gdLst/>
              <a:ahLst/>
              <a:cxnLst/>
              <a:rect l="l" t="t" r="r" b="b"/>
              <a:pathLst>
                <a:path w="53" h="30" extrusionOk="0">
                  <a:moveTo>
                    <a:pt x="7" y="0"/>
                  </a:moveTo>
                  <a:lnTo>
                    <a:pt x="11" y="4"/>
                  </a:lnTo>
                  <a:lnTo>
                    <a:pt x="23" y="13"/>
                  </a:lnTo>
                  <a:lnTo>
                    <a:pt x="37" y="23"/>
                  </a:lnTo>
                  <a:lnTo>
                    <a:pt x="46" y="30"/>
                  </a:lnTo>
                  <a:lnTo>
                    <a:pt x="49" y="18"/>
                  </a:lnTo>
                  <a:lnTo>
                    <a:pt x="53" y="6"/>
                  </a:lnTo>
                  <a:lnTo>
                    <a:pt x="37" y="5"/>
                  </a:lnTo>
                  <a:lnTo>
                    <a:pt x="26" y="3"/>
                  </a:lnTo>
                  <a:lnTo>
                    <a:pt x="21" y="3"/>
                  </a:lnTo>
                  <a:lnTo>
                    <a:pt x="15" y="3"/>
                  </a:lnTo>
                  <a:lnTo>
                    <a:pt x="9" y="4"/>
                  </a:lnTo>
                  <a:lnTo>
                    <a:pt x="0" y="6"/>
                  </a:lnTo>
                  <a:lnTo>
                    <a:pt x="7" y="0"/>
                  </a:lnTo>
                </a:path>
              </a:pathLst>
            </a:custGeom>
            <a:solidFill>
              <a:srgbClr val="FEE599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259" name="Google Shape;1259;p59"/>
            <p:cNvSpPr/>
            <p:nvPr/>
          </p:nvSpPr>
          <p:spPr>
            <a:xfrm>
              <a:off x="7500952" y="4345318"/>
              <a:ext cx="13333" cy="57943"/>
            </a:xfrm>
            <a:custGeom>
              <a:avLst/>
              <a:gdLst/>
              <a:ahLst/>
              <a:cxnLst/>
              <a:rect l="l" t="t" r="r" b="b"/>
              <a:pathLst>
                <a:path w="33" h="31" extrusionOk="0">
                  <a:moveTo>
                    <a:pt x="0" y="6"/>
                  </a:moveTo>
                  <a:lnTo>
                    <a:pt x="4" y="21"/>
                  </a:lnTo>
                  <a:lnTo>
                    <a:pt x="7" y="31"/>
                  </a:lnTo>
                  <a:lnTo>
                    <a:pt x="22" y="31"/>
                  </a:lnTo>
                  <a:lnTo>
                    <a:pt x="33" y="31"/>
                  </a:lnTo>
                  <a:lnTo>
                    <a:pt x="33" y="0"/>
                  </a:lnTo>
                  <a:lnTo>
                    <a:pt x="27" y="0"/>
                  </a:lnTo>
                  <a:lnTo>
                    <a:pt x="19" y="0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6"/>
                  </a:lnTo>
                </a:path>
              </a:pathLst>
            </a:custGeom>
            <a:solidFill>
              <a:srgbClr val="FEE599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260" name="Google Shape;1260;p59"/>
            <p:cNvSpPr/>
            <p:nvPr/>
          </p:nvSpPr>
          <p:spPr>
            <a:xfrm>
              <a:off x="8120000" y="4301861"/>
              <a:ext cx="34286" cy="56335"/>
            </a:xfrm>
            <a:custGeom>
              <a:avLst/>
              <a:gdLst/>
              <a:ahLst/>
              <a:cxnLst/>
              <a:rect l="l" t="t" r="r" b="b"/>
              <a:pathLst>
                <a:path w="65" h="68" extrusionOk="0">
                  <a:moveTo>
                    <a:pt x="19" y="68"/>
                  </a:moveTo>
                  <a:lnTo>
                    <a:pt x="16" y="68"/>
                  </a:lnTo>
                  <a:lnTo>
                    <a:pt x="14" y="66"/>
                  </a:lnTo>
                  <a:lnTo>
                    <a:pt x="11" y="64"/>
                  </a:lnTo>
                  <a:lnTo>
                    <a:pt x="7" y="61"/>
                  </a:lnTo>
                  <a:lnTo>
                    <a:pt x="4" y="59"/>
                  </a:lnTo>
                  <a:lnTo>
                    <a:pt x="2" y="55"/>
                  </a:lnTo>
                  <a:lnTo>
                    <a:pt x="0" y="52"/>
                  </a:lnTo>
                  <a:lnTo>
                    <a:pt x="0" y="49"/>
                  </a:lnTo>
                  <a:lnTo>
                    <a:pt x="0" y="38"/>
                  </a:lnTo>
                  <a:lnTo>
                    <a:pt x="2" y="29"/>
                  </a:lnTo>
                  <a:lnTo>
                    <a:pt x="5" y="21"/>
                  </a:lnTo>
                  <a:lnTo>
                    <a:pt x="9" y="14"/>
                  </a:lnTo>
                  <a:lnTo>
                    <a:pt x="15" y="8"/>
                  </a:lnTo>
                  <a:lnTo>
                    <a:pt x="22" y="4"/>
                  </a:lnTo>
                  <a:lnTo>
                    <a:pt x="30" y="2"/>
                  </a:lnTo>
                  <a:lnTo>
                    <a:pt x="39" y="0"/>
                  </a:lnTo>
                  <a:lnTo>
                    <a:pt x="52" y="0"/>
                  </a:lnTo>
                  <a:lnTo>
                    <a:pt x="65" y="0"/>
                  </a:lnTo>
                  <a:lnTo>
                    <a:pt x="65" y="43"/>
                  </a:lnTo>
                  <a:lnTo>
                    <a:pt x="56" y="52"/>
                  </a:lnTo>
                  <a:lnTo>
                    <a:pt x="45" y="61"/>
                  </a:lnTo>
                  <a:lnTo>
                    <a:pt x="39" y="64"/>
                  </a:lnTo>
                  <a:lnTo>
                    <a:pt x="34" y="66"/>
                  </a:lnTo>
                  <a:lnTo>
                    <a:pt x="27" y="68"/>
                  </a:lnTo>
                  <a:lnTo>
                    <a:pt x="19" y="68"/>
                  </a:lnTo>
                </a:path>
              </a:pathLst>
            </a:custGeom>
            <a:solidFill>
              <a:srgbClr val="FEE599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261" name="Google Shape;1261;p59"/>
            <p:cNvSpPr/>
            <p:nvPr/>
          </p:nvSpPr>
          <p:spPr>
            <a:xfrm>
              <a:off x="6845715" y="3878552"/>
              <a:ext cx="329524" cy="373413"/>
            </a:xfrm>
            <a:custGeom>
              <a:avLst/>
              <a:gdLst/>
              <a:ahLst/>
              <a:cxnLst/>
              <a:rect l="l" t="t" r="r" b="b"/>
              <a:pathLst>
                <a:path w="625" h="694" extrusionOk="0">
                  <a:moveTo>
                    <a:pt x="433" y="265"/>
                  </a:moveTo>
                  <a:lnTo>
                    <a:pt x="512" y="333"/>
                  </a:lnTo>
                  <a:lnTo>
                    <a:pt x="502" y="337"/>
                  </a:lnTo>
                  <a:lnTo>
                    <a:pt x="493" y="341"/>
                  </a:lnTo>
                  <a:lnTo>
                    <a:pt x="489" y="341"/>
                  </a:lnTo>
                  <a:lnTo>
                    <a:pt x="484" y="341"/>
                  </a:lnTo>
                  <a:lnTo>
                    <a:pt x="481" y="341"/>
                  </a:lnTo>
                  <a:lnTo>
                    <a:pt x="479" y="339"/>
                  </a:lnTo>
                  <a:lnTo>
                    <a:pt x="479" y="382"/>
                  </a:lnTo>
                  <a:lnTo>
                    <a:pt x="493" y="392"/>
                  </a:lnTo>
                  <a:lnTo>
                    <a:pt x="507" y="402"/>
                  </a:lnTo>
                  <a:lnTo>
                    <a:pt x="515" y="404"/>
                  </a:lnTo>
                  <a:lnTo>
                    <a:pt x="524" y="406"/>
                  </a:lnTo>
                  <a:lnTo>
                    <a:pt x="528" y="405"/>
                  </a:lnTo>
                  <a:lnTo>
                    <a:pt x="534" y="405"/>
                  </a:lnTo>
                  <a:lnTo>
                    <a:pt x="539" y="403"/>
                  </a:lnTo>
                  <a:lnTo>
                    <a:pt x="545" y="402"/>
                  </a:lnTo>
                  <a:lnTo>
                    <a:pt x="550" y="424"/>
                  </a:lnTo>
                  <a:lnTo>
                    <a:pt x="554" y="443"/>
                  </a:lnTo>
                  <a:lnTo>
                    <a:pt x="558" y="451"/>
                  </a:lnTo>
                  <a:lnTo>
                    <a:pt x="560" y="459"/>
                  </a:lnTo>
                  <a:lnTo>
                    <a:pt x="563" y="465"/>
                  </a:lnTo>
                  <a:lnTo>
                    <a:pt x="568" y="470"/>
                  </a:lnTo>
                  <a:lnTo>
                    <a:pt x="572" y="474"/>
                  </a:lnTo>
                  <a:lnTo>
                    <a:pt x="576" y="478"/>
                  </a:lnTo>
                  <a:lnTo>
                    <a:pt x="582" y="481"/>
                  </a:lnTo>
                  <a:lnTo>
                    <a:pt x="588" y="483"/>
                  </a:lnTo>
                  <a:lnTo>
                    <a:pt x="596" y="485"/>
                  </a:lnTo>
                  <a:lnTo>
                    <a:pt x="605" y="486"/>
                  </a:lnTo>
                  <a:lnTo>
                    <a:pt x="614" y="487"/>
                  </a:lnTo>
                  <a:lnTo>
                    <a:pt x="625" y="487"/>
                  </a:lnTo>
                  <a:lnTo>
                    <a:pt x="625" y="496"/>
                  </a:lnTo>
                  <a:lnTo>
                    <a:pt x="625" y="505"/>
                  </a:lnTo>
                  <a:lnTo>
                    <a:pt x="625" y="515"/>
                  </a:lnTo>
                  <a:lnTo>
                    <a:pt x="625" y="525"/>
                  </a:lnTo>
                  <a:lnTo>
                    <a:pt x="625" y="539"/>
                  </a:lnTo>
                  <a:lnTo>
                    <a:pt x="622" y="557"/>
                  </a:lnTo>
                  <a:lnTo>
                    <a:pt x="620" y="579"/>
                  </a:lnTo>
                  <a:lnTo>
                    <a:pt x="618" y="603"/>
                  </a:lnTo>
                  <a:lnTo>
                    <a:pt x="616" y="628"/>
                  </a:lnTo>
                  <a:lnTo>
                    <a:pt x="614" y="651"/>
                  </a:lnTo>
                  <a:lnTo>
                    <a:pt x="611" y="672"/>
                  </a:lnTo>
                  <a:lnTo>
                    <a:pt x="611" y="691"/>
                  </a:lnTo>
                  <a:lnTo>
                    <a:pt x="582" y="692"/>
                  </a:lnTo>
                  <a:lnTo>
                    <a:pt x="562" y="693"/>
                  </a:lnTo>
                  <a:lnTo>
                    <a:pt x="553" y="694"/>
                  </a:lnTo>
                  <a:lnTo>
                    <a:pt x="546" y="693"/>
                  </a:lnTo>
                  <a:lnTo>
                    <a:pt x="539" y="693"/>
                  </a:lnTo>
                  <a:lnTo>
                    <a:pt x="531" y="691"/>
                  </a:lnTo>
                  <a:lnTo>
                    <a:pt x="392" y="567"/>
                  </a:lnTo>
                  <a:lnTo>
                    <a:pt x="394" y="564"/>
                  </a:lnTo>
                  <a:lnTo>
                    <a:pt x="396" y="560"/>
                  </a:lnTo>
                  <a:lnTo>
                    <a:pt x="397" y="556"/>
                  </a:lnTo>
                  <a:lnTo>
                    <a:pt x="397" y="552"/>
                  </a:lnTo>
                  <a:lnTo>
                    <a:pt x="397" y="547"/>
                  </a:lnTo>
                  <a:lnTo>
                    <a:pt x="396" y="543"/>
                  </a:lnTo>
                  <a:lnTo>
                    <a:pt x="394" y="539"/>
                  </a:lnTo>
                  <a:lnTo>
                    <a:pt x="392" y="537"/>
                  </a:lnTo>
                  <a:lnTo>
                    <a:pt x="366" y="513"/>
                  </a:lnTo>
                  <a:lnTo>
                    <a:pt x="338" y="488"/>
                  </a:lnTo>
                  <a:lnTo>
                    <a:pt x="326" y="476"/>
                  </a:lnTo>
                  <a:lnTo>
                    <a:pt x="315" y="465"/>
                  </a:lnTo>
                  <a:lnTo>
                    <a:pt x="305" y="453"/>
                  </a:lnTo>
                  <a:lnTo>
                    <a:pt x="300" y="444"/>
                  </a:lnTo>
                  <a:lnTo>
                    <a:pt x="295" y="432"/>
                  </a:lnTo>
                  <a:lnTo>
                    <a:pt x="293" y="419"/>
                  </a:lnTo>
                  <a:lnTo>
                    <a:pt x="292" y="407"/>
                  </a:lnTo>
                  <a:lnTo>
                    <a:pt x="292" y="393"/>
                  </a:lnTo>
                  <a:lnTo>
                    <a:pt x="291" y="381"/>
                  </a:lnTo>
                  <a:lnTo>
                    <a:pt x="289" y="370"/>
                  </a:lnTo>
                  <a:lnTo>
                    <a:pt x="288" y="365"/>
                  </a:lnTo>
                  <a:lnTo>
                    <a:pt x="285" y="360"/>
                  </a:lnTo>
                  <a:lnTo>
                    <a:pt x="282" y="356"/>
                  </a:lnTo>
                  <a:lnTo>
                    <a:pt x="279" y="352"/>
                  </a:lnTo>
                  <a:lnTo>
                    <a:pt x="268" y="342"/>
                  </a:lnTo>
                  <a:lnTo>
                    <a:pt x="258" y="332"/>
                  </a:lnTo>
                  <a:lnTo>
                    <a:pt x="249" y="321"/>
                  </a:lnTo>
                  <a:lnTo>
                    <a:pt x="241" y="310"/>
                  </a:lnTo>
                  <a:lnTo>
                    <a:pt x="235" y="297"/>
                  </a:lnTo>
                  <a:lnTo>
                    <a:pt x="229" y="283"/>
                  </a:lnTo>
                  <a:lnTo>
                    <a:pt x="224" y="269"/>
                  </a:lnTo>
                  <a:lnTo>
                    <a:pt x="220" y="253"/>
                  </a:lnTo>
                  <a:lnTo>
                    <a:pt x="216" y="246"/>
                  </a:lnTo>
                  <a:lnTo>
                    <a:pt x="213" y="238"/>
                  </a:lnTo>
                  <a:lnTo>
                    <a:pt x="207" y="231"/>
                  </a:lnTo>
                  <a:lnTo>
                    <a:pt x="202" y="224"/>
                  </a:lnTo>
                  <a:lnTo>
                    <a:pt x="190" y="212"/>
                  </a:lnTo>
                  <a:lnTo>
                    <a:pt x="177" y="199"/>
                  </a:lnTo>
                  <a:lnTo>
                    <a:pt x="162" y="187"/>
                  </a:lnTo>
                  <a:lnTo>
                    <a:pt x="150" y="171"/>
                  </a:lnTo>
                  <a:lnTo>
                    <a:pt x="145" y="164"/>
                  </a:lnTo>
                  <a:lnTo>
                    <a:pt x="140" y="155"/>
                  </a:lnTo>
                  <a:lnTo>
                    <a:pt x="136" y="146"/>
                  </a:lnTo>
                  <a:lnTo>
                    <a:pt x="133" y="136"/>
                  </a:lnTo>
                  <a:lnTo>
                    <a:pt x="123" y="135"/>
                  </a:lnTo>
                  <a:lnTo>
                    <a:pt x="112" y="132"/>
                  </a:lnTo>
                  <a:lnTo>
                    <a:pt x="102" y="128"/>
                  </a:lnTo>
                  <a:lnTo>
                    <a:pt x="91" y="121"/>
                  </a:lnTo>
                  <a:lnTo>
                    <a:pt x="80" y="113"/>
                  </a:lnTo>
                  <a:lnTo>
                    <a:pt x="69" y="104"/>
                  </a:lnTo>
                  <a:lnTo>
                    <a:pt x="59" y="95"/>
                  </a:lnTo>
                  <a:lnTo>
                    <a:pt x="49" y="85"/>
                  </a:lnTo>
                  <a:lnTo>
                    <a:pt x="39" y="74"/>
                  </a:lnTo>
                  <a:lnTo>
                    <a:pt x="31" y="62"/>
                  </a:lnTo>
                  <a:lnTo>
                    <a:pt x="23" y="51"/>
                  </a:lnTo>
                  <a:lnTo>
                    <a:pt x="16" y="40"/>
                  </a:lnTo>
                  <a:lnTo>
                    <a:pt x="10" y="29"/>
                  </a:lnTo>
                  <a:lnTo>
                    <a:pt x="5" y="19"/>
                  </a:lnTo>
                  <a:lnTo>
                    <a:pt x="2" y="9"/>
                  </a:lnTo>
                  <a:lnTo>
                    <a:pt x="0" y="0"/>
                  </a:lnTo>
                  <a:lnTo>
                    <a:pt x="10" y="4"/>
                  </a:lnTo>
                  <a:lnTo>
                    <a:pt x="20" y="7"/>
                  </a:lnTo>
                  <a:lnTo>
                    <a:pt x="28" y="10"/>
                  </a:lnTo>
                  <a:lnTo>
                    <a:pt x="37" y="13"/>
                  </a:lnTo>
                  <a:lnTo>
                    <a:pt x="54" y="15"/>
                  </a:lnTo>
                  <a:lnTo>
                    <a:pt x="69" y="16"/>
                  </a:lnTo>
                  <a:lnTo>
                    <a:pt x="84" y="16"/>
                  </a:lnTo>
                  <a:lnTo>
                    <a:pt x="100" y="17"/>
                  </a:lnTo>
                  <a:lnTo>
                    <a:pt x="108" y="19"/>
                  </a:lnTo>
                  <a:lnTo>
                    <a:pt x="116" y="20"/>
                  </a:lnTo>
                  <a:lnTo>
                    <a:pt x="124" y="22"/>
                  </a:lnTo>
                  <a:lnTo>
                    <a:pt x="133" y="25"/>
                  </a:lnTo>
                  <a:lnTo>
                    <a:pt x="138" y="27"/>
                  </a:lnTo>
                  <a:lnTo>
                    <a:pt x="144" y="31"/>
                  </a:lnTo>
                  <a:lnTo>
                    <a:pt x="149" y="36"/>
                  </a:lnTo>
                  <a:lnTo>
                    <a:pt x="156" y="42"/>
                  </a:lnTo>
                  <a:lnTo>
                    <a:pt x="169" y="57"/>
                  </a:lnTo>
                  <a:lnTo>
                    <a:pt x="181" y="76"/>
                  </a:lnTo>
                  <a:lnTo>
                    <a:pt x="204" y="109"/>
                  </a:lnTo>
                  <a:lnTo>
                    <a:pt x="220" y="130"/>
                  </a:lnTo>
                  <a:lnTo>
                    <a:pt x="237" y="147"/>
                  </a:lnTo>
                  <a:lnTo>
                    <a:pt x="254" y="163"/>
                  </a:lnTo>
                  <a:lnTo>
                    <a:pt x="271" y="181"/>
                  </a:lnTo>
                  <a:lnTo>
                    <a:pt x="289" y="196"/>
                  </a:lnTo>
                  <a:lnTo>
                    <a:pt x="299" y="202"/>
                  </a:lnTo>
                  <a:lnTo>
                    <a:pt x="308" y="209"/>
                  </a:lnTo>
                  <a:lnTo>
                    <a:pt x="318" y="214"/>
                  </a:lnTo>
                  <a:lnTo>
                    <a:pt x="329" y="219"/>
                  </a:lnTo>
                  <a:lnTo>
                    <a:pt x="341" y="223"/>
                  </a:lnTo>
                  <a:lnTo>
                    <a:pt x="353" y="226"/>
                  </a:lnTo>
                  <a:lnTo>
                    <a:pt x="366" y="227"/>
                  </a:lnTo>
                  <a:lnTo>
                    <a:pt x="379" y="228"/>
                  </a:lnTo>
                  <a:lnTo>
                    <a:pt x="383" y="229"/>
                  </a:lnTo>
                  <a:lnTo>
                    <a:pt x="388" y="230"/>
                  </a:lnTo>
                  <a:lnTo>
                    <a:pt x="392" y="231"/>
                  </a:lnTo>
                  <a:lnTo>
                    <a:pt x="395" y="235"/>
                  </a:lnTo>
                  <a:lnTo>
                    <a:pt x="401" y="241"/>
                  </a:lnTo>
                  <a:lnTo>
                    <a:pt x="405" y="247"/>
                  </a:lnTo>
                  <a:lnTo>
                    <a:pt x="411" y="254"/>
                  </a:lnTo>
                  <a:lnTo>
                    <a:pt x="416" y="260"/>
                  </a:lnTo>
                  <a:lnTo>
                    <a:pt x="419" y="262"/>
                  </a:lnTo>
                  <a:lnTo>
                    <a:pt x="423" y="264"/>
                  </a:lnTo>
                  <a:lnTo>
                    <a:pt x="427" y="265"/>
                  </a:lnTo>
                  <a:lnTo>
                    <a:pt x="433" y="265"/>
                  </a:lnTo>
                </a:path>
              </a:pathLst>
            </a:custGeom>
            <a:solidFill>
              <a:schemeClr val="accent2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262" name="Google Shape;1262;p59"/>
            <p:cNvSpPr/>
            <p:nvPr/>
          </p:nvSpPr>
          <p:spPr>
            <a:xfrm>
              <a:off x="7255237" y="3928448"/>
              <a:ext cx="304762" cy="260745"/>
            </a:xfrm>
            <a:custGeom>
              <a:avLst/>
              <a:gdLst/>
              <a:ahLst/>
              <a:cxnLst/>
              <a:rect l="l" t="t" r="r" b="b"/>
              <a:pathLst>
                <a:path w="585" h="493" extrusionOk="0">
                  <a:moveTo>
                    <a:pt x="525" y="12"/>
                  </a:moveTo>
                  <a:lnTo>
                    <a:pt x="524" y="17"/>
                  </a:lnTo>
                  <a:lnTo>
                    <a:pt x="520" y="22"/>
                  </a:lnTo>
                  <a:lnTo>
                    <a:pt x="516" y="28"/>
                  </a:lnTo>
                  <a:lnTo>
                    <a:pt x="510" y="33"/>
                  </a:lnTo>
                  <a:lnTo>
                    <a:pt x="497" y="45"/>
                  </a:lnTo>
                  <a:lnTo>
                    <a:pt x="485" y="55"/>
                  </a:lnTo>
                  <a:lnTo>
                    <a:pt x="495" y="55"/>
                  </a:lnTo>
                  <a:lnTo>
                    <a:pt x="505" y="55"/>
                  </a:lnTo>
                  <a:lnTo>
                    <a:pt x="506" y="68"/>
                  </a:lnTo>
                  <a:lnTo>
                    <a:pt x="508" y="81"/>
                  </a:lnTo>
                  <a:lnTo>
                    <a:pt x="512" y="93"/>
                  </a:lnTo>
                  <a:lnTo>
                    <a:pt x="516" y="103"/>
                  </a:lnTo>
                  <a:lnTo>
                    <a:pt x="520" y="112"/>
                  </a:lnTo>
                  <a:lnTo>
                    <a:pt x="527" y="121"/>
                  </a:lnTo>
                  <a:lnTo>
                    <a:pt x="534" y="130"/>
                  </a:lnTo>
                  <a:lnTo>
                    <a:pt x="540" y="138"/>
                  </a:lnTo>
                  <a:lnTo>
                    <a:pt x="553" y="155"/>
                  </a:lnTo>
                  <a:lnTo>
                    <a:pt x="566" y="170"/>
                  </a:lnTo>
                  <a:lnTo>
                    <a:pt x="573" y="177"/>
                  </a:lnTo>
                  <a:lnTo>
                    <a:pt x="577" y="185"/>
                  </a:lnTo>
                  <a:lnTo>
                    <a:pt x="582" y="194"/>
                  </a:lnTo>
                  <a:lnTo>
                    <a:pt x="585" y="204"/>
                  </a:lnTo>
                  <a:lnTo>
                    <a:pt x="580" y="205"/>
                  </a:lnTo>
                  <a:lnTo>
                    <a:pt x="574" y="206"/>
                  </a:lnTo>
                  <a:lnTo>
                    <a:pt x="568" y="206"/>
                  </a:lnTo>
                  <a:lnTo>
                    <a:pt x="561" y="206"/>
                  </a:lnTo>
                  <a:lnTo>
                    <a:pt x="547" y="204"/>
                  </a:lnTo>
                  <a:lnTo>
                    <a:pt x="531" y="204"/>
                  </a:lnTo>
                  <a:lnTo>
                    <a:pt x="524" y="217"/>
                  </a:lnTo>
                  <a:lnTo>
                    <a:pt x="518" y="229"/>
                  </a:lnTo>
                  <a:lnTo>
                    <a:pt x="516" y="233"/>
                  </a:lnTo>
                  <a:lnTo>
                    <a:pt x="513" y="237"/>
                  </a:lnTo>
                  <a:lnTo>
                    <a:pt x="509" y="239"/>
                  </a:lnTo>
                  <a:lnTo>
                    <a:pt x="505" y="240"/>
                  </a:lnTo>
                  <a:lnTo>
                    <a:pt x="506" y="246"/>
                  </a:lnTo>
                  <a:lnTo>
                    <a:pt x="508" y="253"/>
                  </a:lnTo>
                  <a:lnTo>
                    <a:pt x="512" y="259"/>
                  </a:lnTo>
                  <a:lnTo>
                    <a:pt x="515" y="265"/>
                  </a:lnTo>
                  <a:lnTo>
                    <a:pt x="518" y="271"/>
                  </a:lnTo>
                  <a:lnTo>
                    <a:pt x="521" y="277"/>
                  </a:lnTo>
                  <a:lnTo>
                    <a:pt x="524" y="283"/>
                  </a:lnTo>
                  <a:lnTo>
                    <a:pt x="525" y="289"/>
                  </a:lnTo>
                  <a:lnTo>
                    <a:pt x="525" y="294"/>
                  </a:lnTo>
                  <a:lnTo>
                    <a:pt x="523" y="297"/>
                  </a:lnTo>
                  <a:lnTo>
                    <a:pt x="519" y="301"/>
                  </a:lnTo>
                  <a:lnTo>
                    <a:pt x="516" y="304"/>
                  </a:lnTo>
                  <a:lnTo>
                    <a:pt x="505" y="308"/>
                  </a:lnTo>
                  <a:lnTo>
                    <a:pt x="494" y="312"/>
                  </a:lnTo>
                  <a:lnTo>
                    <a:pt x="481" y="316"/>
                  </a:lnTo>
                  <a:lnTo>
                    <a:pt x="469" y="319"/>
                  </a:lnTo>
                  <a:lnTo>
                    <a:pt x="459" y="323"/>
                  </a:lnTo>
                  <a:lnTo>
                    <a:pt x="452" y="327"/>
                  </a:lnTo>
                  <a:lnTo>
                    <a:pt x="448" y="334"/>
                  </a:lnTo>
                  <a:lnTo>
                    <a:pt x="446" y="344"/>
                  </a:lnTo>
                  <a:lnTo>
                    <a:pt x="443" y="354"/>
                  </a:lnTo>
                  <a:lnTo>
                    <a:pt x="443" y="365"/>
                  </a:lnTo>
                  <a:lnTo>
                    <a:pt x="445" y="386"/>
                  </a:lnTo>
                  <a:lnTo>
                    <a:pt x="446" y="400"/>
                  </a:lnTo>
                  <a:lnTo>
                    <a:pt x="445" y="415"/>
                  </a:lnTo>
                  <a:lnTo>
                    <a:pt x="442" y="428"/>
                  </a:lnTo>
                  <a:lnTo>
                    <a:pt x="439" y="439"/>
                  </a:lnTo>
                  <a:lnTo>
                    <a:pt x="436" y="447"/>
                  </a:lnTo>
                  <a:lnTo>
                    <a:pt x="430" y="454"/>
                  </a:lnTo>
                  <a:lnTo>
                    <a:pt x="425" y="459"/>
                  </a:lnTo>
                  <a:lnTo>
                    <a:pt x="419" y="464"/>
                  </a:lnTo>
                  <a:lnTo>
                    <a:pt x="413" y="467"/>
                  </a:lnTo>
                  <a:lnTo>
                    <a:pt x="400" y="472"/>
                  </a:lnTo>
                  <a:lnTo>
                    <a:pt x="386" y="477"/>
                  </a:lnTo>
                  <a:lnTo>
                    <a:pt x="380" y="480"/>
                  </a:lnTo>
                  <a:lnTo>
                    <a:pt x="374" y="484"/>
                  </a:lnTo>
                  <a:lnTo>
                    <a:pt x="370" y="488"/>
                  </a:lnTo>
                  <a:lnTo>
                    <a:pt x="366" y="493"/>
                  </a:lnTo>
                  <a:lnTo>
                    <a:pt x="356" y="493"/>
                  </a:lnTo>
                  <a:lnTo>
                    <a:pt x="346" y="493"/>
                  </a:lnTo>
                  <a:lnTo>
                    <a:pt x="341" y="493"/>
                  </a:lnTo>
                  <a:lnTo>
                    <a:pt x="337" y="492"/>
                  </a:lnTo>
                  <a:lnTo>
                    <a:pt x="334" y="491"/>
                  </a:lnTo>
                  <a:lnTo>
                    <a:pt x="331" y="489"/>
                  </a:lnTo>
                  <a:lnTo>
                    <a:pt x="329" y="487"/>
                  </a:lnTo>
                  <a:lnTo>
                    <a:pt x="328" y="484"/>
                  </a:lnTo>
                  <a:lnTo>
                    <a:pt x="327" y="482"/>
                  </a:lnTo>
                  <a:lnTo>
                    <a:pt x="326" y="478"/>
                  </a:lnTo>
                  <a:lnTo>
                    <a:pt x="327" y="471"/>
                  </a:lnTo>
                  <a:lnTo>
                    <a:pt x="328" y="464"/>
                  </a:lnTo>
                  <a:lnTo>
                    <a:pt x="330" y="457"/>
                  </a:lnTo>
                  <a:lnTo>
                    <a:pt x="333" y="450"/>
                  </a:lnTo>
                  <a:lnTo>
                    <a:pt x="304" y="451"/>
                  </a:lnTo>
                  <a:lnTo>
                    <a:pt x="279" y="454"/>
                  </a:lnTo>
                  <a:lnTo>
                    <a:pt x="267" y="455"/>
                  </a:lnTo>
                  <a:lnTo>
                    <a:pt x="257" y="455"/>
                  </a:lnTo>
                  <a:lnTo>
                    <a:pt x="251" y="454"/>
                  </a:lnTo>
                  <a:lnTo>
                    <a:pt x="247" y="453"/>
                  </a:lnTo>
                  <a:lnTo>
                    <a:pt x="244" y="452"/>
                  </a:lnTo>
                  <a:lnTo>
                    <a:pt x="239" y="450"/>
                  </a:lnTo>
                  <a:lnTo>
                    <a:pt x="219" y="462"/>
                  </a:lnTo>
                  <a:lnTo>
                    <a:pt x="207" y="455"/>
                  </a:lnTo>
                  <a:lnTo>
                    <a:pt x="192" y="447"/>
                  </a:lnTo>
                  <a:lnTo>
                    <a:pt x="183" y="444"/>
                  </a:lnTo>
                  <a:lnTo>
                    <a:pt x="176" y="440"/>
                  </a:lnTo>
                  <a:lnTo>
                    <a:pt x="168" y="438"/>
                  </a:lnTo>
                  <a:lnTo>
                    <a:pt x="159" y="438"/>
                  </a:lnTo>
                  <a:lnTo>
                    <a:pt x="144" y="437"/>
                  </a:lnTo>
                  <a:lnTo>
                    <a:pt x="122" y="436"/>
                  </a:lnTo>
                  <a:lnTo>
                    <a:pt x="111" y="435"/>
                  </a:lnTo>
                  <a:lnTo>
                    <a:pt x="102" y="432"/>
                  </a:lnTo>
                  <a:lnTo>
                    <a:pt x="98" y="431"/>
                  </a:lnTo>
                  <a:lnTo>
                    <a:pt x="95" y="429"/>
                  </a:lnTo>
                  <a:lnTo>
                    <a:pt x="93" y="428"/>
                  </a:lnTo>
                  <a:lnTo>
                    <a:pt x="93" y="424"/>
                  </a:lnTo>
                  <a:lnTo>
                    <a:pt x="87" y="393"/>
                  </a:lnTo>
                  <a:lnTo>
                    <a:pt x="81" y="366"/>
                  </a:lnTo>
                  <a:lnTo>
                    <a:pt x="75" y="346"/>
                  </a:lnTo>
                  <a:lnTo>
                    <a:pt x="69" y="331"/>
                  </a:lnTo>
                  <a:lnTo>
                    <a:pt x="64" y="320"/>
                  </a:lnTo>
                  <a:lnTo>
                    <a:pt x="58" y="310"/>
                  </a:lnTo>
                  <a:lnTo>
                    <a:pt x="53" y="304"/>
                  </a:lnTo>
                  <a:lnTo>
                    <a:pt x="47" y="300"/>
                  </a:lnTo>
                  <a:lnTo>
                    <a:pt x="41" y="296"/>
                  </a:lnTo>
                  <a:lnTo>
                    <a:pt x="35" y="292"/>
                  </a:lnTo>
                  <a:lnTo>
                    <a:pt x="30" y="288"/>
                  </a:lnTo>
                  <a:lnTo>
                    <a:pt x="24" y="281"/>
                  </a:lnTo>
                  <a:lnTo>
                    <a:pt x="19" y="272"/>
                  </a:lnTo>
                  <a:lnTo>
                    <a:pt x="12" y="260"/>
                  </a:lnTo>
                  <a:lnTo>
                    <a:pt x="6" y="243"/>
                  </a:lnTo>
                  <a:lnTo>
                    <a:pt x="0" y="222"/>
                  </a:lnTo>
                  <a:lnTo>
                    <a:pt x="2" y="215"/>
                  </a:lnTo>
                  <a:lnTo>
                    <a:pt x="5" y="204"/>
                  </a:lnTo>
                  <a:lnTo>
                    <a:pt x="11" y="191"/>
                  </a:lnTo>
                  <a:lnTo>
                    <a:pt x="17" y="177"/>
                  </a:lnTo>
                  <a:lnTo>
                    <a:pt x="24" y="164"/>
                  </a:lnTo>
                  <a:lnTo>
                    <a:pt x="31" y="153"/>
                  </a:lnTo>
                  <a:lnTo>
                    <a:pt x="36" y="144"/>
                  </a:lnTo>
                  <a:lnTo>
                    <a:pt x="41" y="141"/>
                  </a:lnTo>
                  <a:lnTo>
                    <a:pt x="46" y="141"/>
                  </a:lnTo>
                  <a:lnTo>
                    <a:pt x="54" y="141"/>
                  </a:lnTo>
                  <a:lnTo>
                    <a:pt x="64" y="141"/>
                  </a:lnTo>
                  <a:lnTo>
                    <a:pt x="73" y="141"/>
                  </a:lnTo>
                  <a:lnTo>
                    <a:pt x="73" y="146"/>
                  </a:lnTo>
                  <a:lnTo>
                    <a:pt x="75" y="152"/>
                  </a:lnTo>
                  <a:lnTo>
                    <a:pt x="77" y="158"/>
                  </a:lnTo>
                  <a:lnTo>
                    <a:pt x="80" y="164"/>
                  </a:lnTo>
                  <a:lnTo>
                    <a:pt x="88" y="176"/>
                  </a:lnTo>
                  <a:lnTo>
                    <a:pt x="97" y="187"/>
                  </a:lnTo>
                  <a:lnTo>
                    <a:pt x="107" y="198"/>
                  </a:lnTo>
                  <a:lnTo>
                    <a:pt x="118" y="208"/>
                  </a:lnTo>
                  <a:lnTo>
                    <a:pt x="124" y="211"/>
                  </a:lnTo>
                  <a:lnTo>
                    <a:pt x="129" y="214"/>
                  </a:lnTo>
                  <a:lnTo>
                    <a:pt x="135" y="215"/>
                  </a:lnTo>
                  <a:lnTo>
                    <a:pt x="139" y="216"/>
                  </a:lnTo>
                  <a:lnTo>
                    <a:pt x="155" y="215"/>
                  </a:lnTo>
                  <a:lnTo>
                    <a:pt x="170" y="213"/>
                  </a:lnTo>
                  <a:lnTo>
                    <a:pt x="184" y="209"/>
                  </a:lnTo>
                  <a:lnTo>
                    <a:pt x="199" y="204"/>
                  </a:lnTo>
                  <a:lnTo>
                    <a:pt x="211" y="196"/>
                  </a:lnTo>
                  <a:lnTo>
                    <a:pt x="221" y="189"/>
                  </a:lnTo>
                  <a:lnTo>
                    <a:pt x="225" y="185"/>
                  </a:lnTo>
                  <a:lnTo>
                    <a:pt x="228" y="181"/>
                  </a:lnTo>
                  <a:lnTo>
                    <a:pt x="230" y="177"/>
                  </a:lnTo>
                  <a:lnTo>
                    <a:pt x="233" y="172"/>
                  </a:lnTo>
                  <a:lnTo>
                    <a:pt x="256" y="175"/>
                  </a:lnTo>
                  <a:lnTo>
                    <a:pt x="273" y="176"/>
                  </a:lnTo>
                  <a:lnTo>
                    <a:pt x="281" y="177"/>
                  </a:lnTo>
                  <a:lnTo>
                    <a:pt x="288" y="178"/>
                  </a:lnTo>
                  <a:lnTo>
                    <a:pt x="294" y="181"/>
                  </a:lnTo>
                  <a:lnTo>
                    <a:pt x="300" y="184"/>
                  </a:lnTo>
                  <a:lnTo>
                    <a:pt x="326" y="184"/>
                  </a:lnTo>
                  <a:lnTo>
                    <a:pt x="326" y="181"/>
                  </a:lnTo>
                  <a:lnTo>
                    <a:pt x="327" y="178"/>
                  </a:lnTo>
                  <a:lnTo>
                    <a:pt x="329" y="176"/>
                  </a:lnTo>
                  <a:lnTo>
                    <a:pt x="331" y="174"/>
                  </a:lnTo>
                  <a:lnTo>
                    <a:pt x="337" y="170"/>
                  </a:lnTo>
                  <a:lnTo>
                    <a:pt x="344" y="167"/>
                  </a:lnTo>
                  <a:lnTo>
                    <a:pt x="350" y="164"/>
                  </a:lnTo>
                  <a:lnTo>
                    <a:pt x="357" y="162"/>
                  </a:lnTo>
                  <a:lnTo>
                    <a:pt x="362" y="158"/>
                  </a:lnTo>
                  <a:lnTo>
                    <a:pt x="366" y="154"/>
                  </a:lnTo>
                  <a:lnTo>
                    <a:pt x="372" y="149"/>
                  </a:lnTo>
                  <a:lnTo>
                    <a:pt x="378" y="143"/>
                  </a:lnTo>
                  <a:lnTo>
                    <a:pt x="383" y="136"/>
                  </a:lnTo>
                  <a:lnTo>
                    <a:pt x="389" y="129"/>
                  </a:lnTo>
                  <a:lnTo>
                    <a:pt x="400" y="114"/>
                  </a:lnTo>
                  <a:lnTo>
                    <a:pt x="408" y="97"/>
                  </a:lnTo>
                  <a:lnTo>
                    <a:pt x="415" y="79"/>
                  </a:lnTo>
                  <a:lnTo>
                    <a:pt x="420" y="62"/>
                  </a:lnTo>
                  <a:lnTo>
                    <a:pt x="424" y="46"/>
                  </a:lnTo>
                  <a:lnTo>
                    <a:pt x="426" y="30"/>
                  </a:lnTo>
                  <a:lnTo>
                    <a:pt x="427" y="25"/>
                  </a:lnTo>
                  <a:lnTo>
                    <a:pt x="429" y="20"/>
                  </a:lnTo>
                  <a:lnTo>
                    <a:pt x="435" y="15"/>
                  </a:lnTo>
                  <a:lnTo>
                    <a:pt x="440" y="11"/>
                  </a:lnTo>
                  <a:lnTo>
                    <a:pt x="447" y="6"/>
                  </a:lnTo>
                  <a:lnTo>
                    <a:pt x="453" y="3"/>
                  </a:lnTo>
                  <a:lnTo>
                    <a:pt x="460" y="1"/>
                  </a:lnTo>
                  <a:lnTo>
                    <a:pt x="465" y="0"/>
                  </a:lnTo>
                  <a:lnTo>
                    <a:pt x="479" y="2"/>
                  </a:lnTo>
                  <a:lnTo>
                    <a:pt x="495" y="6"/>
                  </a:lnTo>
                  <a:lnTo>
                    <a:pt x="512" y="10"/>
                  </a:lnTo>
                  <a:lnTo>
                    <a:pt x="525" y="12"/>
                  </a:lnTo>
                </a:path>
              </a:pathLst>
            </a:custGeom>
            <a:solidFill>
              <a:schemeClr val="accent2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263" name="Google Shape;1263;p59"/>
            <p:cNvSpPr/>
            <p:nvPr/>
          </p:nvSpPr>
          <p:spPr>
            <a:xfrm>
              <a:off x="7681904" y="4340489"/>
              <a:ext cx="110476" cy="57943"/>
            </a:xfrm>
            <a:custGeom>
              <a:avLst/>
              <a:gdLst/>
              <a:ahLst/>
              <a:cxnLst/>
              <a:rect l="l" t="t" r="r" b="b"/>
              <a:pathLst>
                <a:path w="212" h="105" extrusionOk="0">
                  <a:moveTo>
                    <a:pt x="0" y="105"/>
                  </a:moveTo>
                  <a:lnTo>
                    <a:pt x="16" y="85"/>
                  </a:lnTo>
                  <a:lnTo>
                    <a:pt x="35" y="68"/>
                  </a:lnTo>
                  <a:lnTo>
                    <a:pt x="44" y="60"/>
                  </a:lnTo>
                  <a:lnTo>
                    <a:pt x="54" y="53"/>
                  </a:lnTo>
                  <a:lnTo>
                    <a:pt x="64" y="46"/>
                  </a:lnTo>
                  <a:lnTo>
                    <a:pt x="73" y="38"/>
                  </a:lnTo>
                  <a:lnTo>
                    <a:pt x="83" y="32"/>
                  </a:lnTo>
                  <a:lnTo>
                    <a:pt x="94" y="27"/>
                  </a:lnTo>
                  <a:lnTo>
                    <a:pt x="106" y="21"/>
                  </a:lnTo>
                  <a:lnTo>
                    <a:pt x="118" y="16"/>
                  </a:lnTo>
                  <a:lnTo>
                    <a:pt x="144" y="8"/>
                  </a:lnTo>
                  <a:lnTo>
                    <a:pt x="172" y="0"/>
                  </a:lnTo>
                  <a:lnTo>
                    <a:pt x="212" y="0"/>
                  </a:lnTo>
                  <a:lnTo>
                    <a:pt x="202" y="9"/>
                  </a:lnTo>
                  <a:lnTo>
                    <a:pt x="190" y="18"/>
                  </a:lnTo>
                  <a:lnTo>
                    <a:pt x="178" y="27"/>
                  </a:lnTo>
                  <a:lnTo>
                    <a:pt x="165" y="35"/>
                  </a:lnTo>
                  <a:lnTo>
                    <a:pt x="137" y="52"/>
                  </a:lnTo>
                  <a:lnTo>
                    <a:pt x="109" y="66"/>
                  </a:lnTo>
                  <a:lnTo>
                    <a:pt x="79" y="79"/>
                  </a:lnTo>
                  <a:lnTo>
                    <a:pt x="50" y="90"/>
                  </a:lnTo>
                  <a:lnTo>
                    <a:pt x="23" y="99"/>
                  </a:lnTo>
                  <a:lnTo>
                    <a:pt x="0" y="105"/>
                  </a:lnTo>
                </a:path>
              </a:pathLst>
            </a:custGeom>
            <a:solidFill>
              <a:srgbClr val="BFBFBF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264" name="Google Shape;1264;p59"/>
            <p:cNvSpPr/>
            <p:nvPr/>
          </p:nvSpPr>
          <p:spPr>
            <a:xfrm>
              <a:off x="7820952" y="4002486"/>
              <a:ext cx="51428" cy="90134"/>
            </a:xfrm>
            <a:custGeom>
              <a:avLst/>
              <a:gdLst/>
              <a:ahLst/>
              <a:cxnLst/>
              <a:rect l="l" t="t" r="r" b="b"/>
              <a:pathLst>
                <a:path w="92" h="166" extrusionOk="0">
                  <a:moveTo>
                    <a:pt x="0" y="81"/>
                  </a:moveTo>
                  <a:lnTo>
                    <a:pt x="0" y="148"/>
                  </a:lnTo>
                  <a:lnTo>
                    <a:pt x="5" y="144"/>
                  </a:lnTo>
                  <a:lnTo>
                    <a:pt x="12" y="139"/>
                  </a:lnTo>
                  <a:lnTo>
                    <a:pt x="14" y="137"/>
                  </a:lnTo>
                  <a:lnTo>
                    <a:pt x="17" y="135"/>
                  </a:lnTo>
                  <a:lnTo>
                    <a:pt x="18" y="132"/>
                  </a:lnTo>
                  <a:lnTo>
                    <a:pt x="19" y="130"/>
                  </a:lnTo>
                  <a:lnTo>
                    <a:pt x="20" y="138"/>
                  </a:lnTo>
                  <a:lnTo>
                    <a:pt x="24" y="148"/>
                  </a:lnTo>
                  <a:lnTo>
                    <a:pt x="27" y="154"/>
                  </a:lnTo>
                  <a:lnTo>
                    <a:pt x="30" y="159"/>
                  </a:lnTo>
                  <a:lnTo>
                    <a:pt x="35" y="163"/>
                  </a:lnTo>
                  <a:lnTo>
                    <a:pt x="39" y="166"/>
                  </a:lnTo>
                  <a:lnTo>
                    <a:pt x="41" y="158"/>
                  </a:lnTo>
                  <a:lnTo>
                    <a:pt x="41" y="148"/>
                  </a:lnTo>
                  <a:lnTo>
                    <a:pt x="41" y="137"/>
                  </a:lnTo>
                  <a:lnTo>
                    <a:pt x="41" y="126"/>
                  </a:lnTo>
                  <a:lnTo>
                    <a:pt x="40" y="107"/>
                  </a:lnTo>
                  <a:lnTo>
                    <a:pt x="39" y="99"/>
                  </a:lnTo>
                  <a:lnTo>
                    <a:pt x="48" y="100"/>
                  </a:lnTo>
                  <a:lnTo>
                    <a:pt x="57" y="102"/>
                  </a:lnTo>
                  <a:lnTo>
                    <a:pt x="64" y="105"/>
                  </a:lnTo>
                  <a:lnTo>
                    <a:pt x="71" y="108"/>
                  </a:lnTo>
                  <a:lnTo>
                    <a:pt x="76" y="111"/>
                  </a:lnTo>
                  <a:lnTo>
                    <a:pt x="82" y="114"/>
                  </a:lnTo>
                  <a:lnTo>
                    <a:pt x="87" y="116"/>
                  </a:lnTo>
                  <a:lnTo>
                    <a:pt x="92" y="118"/>
                  </a:lnTo>
                  <a:lnTo>
                    <a:pt x="85" y="103"/>
                  </a:lnTo>
                  <a:lnTo>
                    <a:pt x="81" y="89"/>
                  </a:lnTo>
                  <a:lnTo>
                    <a:pt x="76" y="75"/>
                  </a:lnTo>
                  <a:lnTo>
                    <a:pt x="73" y="60"/>
                  </a:lnTo>
                  <a:lnTo>
                    <a:pt x="70" y="47"/>
                  </a:lnTo>
                  <a:lnTo>
                    <a:pt x="67" y="34"/>
                  </a:lnTo>
                  <a:lnTo>
                    <a:pt x="63" y="23"/>
                  </a:lnTo>
                  <a:lnTo>
                    <a:pt x="59" y="13"/>
                  </a:lnTo>
                  <a:lnTo>
                    <a:pt x="59" y="19"/>
                  </a:lnTo>
                  <a:lnTo>
                    <a:pt x="59" y="25"/>
                  </a:lnTo>
                  <a:lnTo>
                    <a:pt x="50" y="23"/>
                  </a:lnTo>
                  <a:lnTo>
                    <a:pt x="42" y="19"/>
                  </a:lnTo>
                  <a:lnTo>
                    <a:pt x="35" y="15"/>
                  </a:lnTo>
                  <a:lnTo>
                    <a:pt x="29" y="11"/>
                  </a:lnTo>
                  <a:lnTo>
                    <a:pt x="23" y="7"/>
                  </a:lnTo>
                  <a:lnTo>
                    <a:pt x="16" y="3"/>
                  </a:lnTo>
                  <a:lnTo>
                    <a:pt x="8" y="1"/>
                  </a:lnTo>
                  <a:lnTo>
                    <a:pt x="0" y="0"/>
                  </a:lnTo>
                  <a:lnTo>
                    <a:pt x="0" y="10"/>
                  </a:lnTo>
                  <a:lnTo>
                    <a:pt x="0" y="19"/>
                  </a:lnTo>
                  <a:lnTo>
                    <a:pt x="0" y="33"/>
                  </a:lnTo>
                  <a:lnTo>
                    <a:pt x="0" y="52"/>
                  </a:lnTo>
                  <a:lnTo>
                    <a:pt x="0" y="70"/>
                  </a:lnTo>
                  <a:lnTo>
                    <a:pt x="0" y="81"/>
                  </a:lnTo>
                </a:path>
              </a:pathLst>
            </a:custGeom>
            <a:solidFill>
              <a:srgbClr val="FEE599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265" name="Google Shape;1265;p59"/>
            <p:cNvSpPr/>
            <p:nvPr/>
          </p:nvSpPr>
          <p:spPr>
            <a:xfrm>
              <a:off x="7836191" y="4148954"/>
              <a:ext cx="85713" cy="56333"/>
            </a:xfrm>
            <a:custGeom>
              <a:avLst/>
              <a:gdLst/>
              <a:ahLst/>
              <a:cxnLst/>
              <a:rect l="l" t="t" r="r" b="b"/>
              <a:pathLst>
                <a:path w="166" h="62" extrusionOk="0">
                  <a:moveTo>
                    <a:pt x="7" y="0"/>
                  </a:moveTo>
                  <a:lnTo>
                    <a:pt x="14" y="3"/>
                  </a:lnTo>
                  <a:lnTo>
                    <a:pt x="22" y="6"/>
                  </a:lnTo>
                  <a:lnTo>
                    <a:pt x="30" y="7"/>
                  </a:lnTo>
                  <a:lnTo>
                    <a:pt x="36" y="8"/>
                  </a:lnTo>
                  <a:lnTo>
                    <a:pt x="48" y="8"/>
                  </a:lnTo>
                  <a:lnTo>
                    <a:pt x="58" y="7"/>
                  </a:lnTo>
                  <a:lnTo>
                    <a:pt x="69" y="5"/>
                  </a:lnTo>
                  <a:lnTo>
                    <a:pt x="80" y="3"/>
                  </a:lnTo>
                  <a:lnTo>
                    <a:pt x="92" y="1"/>
                  </a:lnTo>
                  <a:lnTo>
                    <a:pt x="106" y="0"/>
                  </a:lnTo>
                  <a:lnTo>
                    <a:pt x="111" y="1"/>
                  </a:lnTo>
                  <a:lnTo>
                    <a:pt x="115" y="2"/>
                  </a:lnTo>
                  <a:lnTo>
                    <a:pt x="120" y="5"/>
                  </a:lnTo>
                  <a:lnTo>
                    <a:pt x="124" y="8"/>
                  </a:lnTo>
                  <a:lnTo>
                    <a:pt x="132" y="17"/>
                  </a:lnTo>
                  <a:lnTo>
                    <a:pt x="138" y="26"/>
                  </a:lnTo>
                  <a:lnTo>
                    <a:pt x="145" y="36"/>
                  </a:lnTo>
                  <a:lnTo>
                    <a:pt x="151" y="45"/>
                  </a:lnTo>
                  <a:lnTo>
                    <a:pt x="155" y="49"/>
                  </a:lnTo>
                  <a:lnTo>
                    <a:pt x="158" y="52"/>
                  </a:lnTo>
                  <a:lnTo>
                    <a:pt x="162" y="54"/>
                  </a:lnTo>
                  <a:lnTo>
                    <a:pt x="166" y="56"/>
                  </a:lnTo>
                  <a:lnTo>
                    <a:pt x="159" y="57"/>
                  </a:lnTo>
                  <a:lnTo>
                    <a:pt x="151" y="59"/>
                  </a:lnTo>
                  <a:lnTo>
                    <a:pt x="143" y="61"/>
                  </a:lnTo>
                  <a:lnTo>
                    <a:pt x="133" y="62"/>
                  </a:lnTo>
                  <a:lnTo>
                    <a:pt x="125" y="61"/>
                  </a:lnTo>
                  <a:lnTo>
                    <a:pt x="119" y="58"/>
                  </a:lnTo>
                  <a:lnTo>
                    <a:pt x="112" y="54"/>
                  </a:lnTo>
                  <a:lnTo>
                    <a:pt x="106" y="50"/>
                  </a:lnTo>
                  <a:lnTo>
                    <a:pt x="100" y="45"/>
                  </a:lnTo>
                  <a:lnTo>
                    <a:pt x="93" y="41"/>
                  </a:lnTo>
                  <a:lnTo>
                    <a:pt x="87" y="39"/>
                  </a:lnTo>
                  <a:lnTo>
                    <a:pt x="79" y="38"/>
                  </a:lnTo>
                  <a:lnTo>
                    <a:pt x="56" y="38"/>
                  </a:lnTo>
                  <a:lnTo>
                    <a:pt x="35" y="39"/>
                  </a:lnTo>
                  <a:lnTo>
                    <a:pt x="26" y="41"/>
                  </a:lnTo>
                  <a:lnTo>
                    <a:pt x="19" y="43"/>
                  </a:lnTo>
                  <a:lnTo>
                    <a:pt x="12" y="46"/>
                  </a:lnTo>
                  <a:lnTo>
                    <a:pt x="7" y="50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4"/>
                  </a:lnTo>
                  <a:lnTo>
                    <a:pt x="1" y="28"/>
                  </a:lnTo>
                  <a:lnTo>
                    <a:pt x="4" y="15"/>
                  </a:lnTo>
                  <a:lnTo>
                    <a:pt x="7" y="0"/>
                  </a:lnTo>
                </a:path>
              </a:pathLst>
            </a:custGeom>
            <a:solidFill>
              <a:srgbClr val="FEE599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266" name="Google Shape;1266;p59"/>
            <p:cNvSpPr/>
            <p:nvPr/>
          </p:nvSpPr>
          <p:spPr>
            <a:xfrm>
              <a:off x="7927620" y="4071697"/>
              <a:ext cx="102858" cy="64382"/>
            </a:xfrm>
            <a:custGeom>
              <a:avLst/>
              <a:gdLst/>
              <a:ahLst/>
              <a:cxnLst/>
              <a:rect l="l" t="t" r="r" b="b"/>
              <a:pathLst>
                <a:path w="193" h="121" extrusionOk="0">
                  <a:moveTo>
                    <a:pt x="26" y="36"/>
                  </a:moveTo>
                  <a:lnTo>
                    <a:pt x="33" y="35"/>
                  </a:lnTo>
                  <a:lnTo>
                    <a:pt x="39" y="31"/>
                  </a:lnTo>
                  <a:lnTo>
                    <a:pt x="48" y="25"/>
                  </a:lnTo>
                  <a:lnTo>
                    <a:pt x="58" y="18"/>
                  </a:lnTo>
                  <a:lnTo>
                    <a:pt x="68" y="12"/>
                  </a:lnTo>
                  <a:lnTo>
                    <a:pt x="79" y="6"/>
                  </a:lnTo>
                  <a:lnTo>
                    <a:pt x="84" y="4"/>
                  </a:lnTo>
                  <a:lnTo>
                    <a:pt x="90" y="2"/>
                  </a:lnTo>
                  <a:lnTo>
                    <a:pt x="94" y="1"/>
                  </a:lnTo>
                  <a:lnTo>
                    <a:pt x="100" y="0"/>
                  </a:lnTo>
                  <a:lnTo>
                    <a:pt x="105" y="1"/>
                  </a:lnTo>
                  <a:lnTo>
                    <a:pt x="111" y="1"/>
                  </a:lnTo>
                  <a:lnTo>
                    <a:pt x="116" y="3"/>
                  </a:lnTo>
                  <a:lnTo>
                    <a:pt x="122" y="5"/>
                  </a:lnTo>
                  <a:lnTo>
                    <a:pt x="131" y="10"/>
                  </a:lnTo>
                  <a:lnTo>
                    <a:pt x="139" y="15"/>
                  </a:lnTo>
                  <a:lnTo>
                    <a:pt x="148" y="21"/>
                  </a:lnTo>
                  <a:lnTo>
                    <a:pt x="158" y="26"/>
                  </a:lnTo>
                  <a:lnTo>
                    <a:pt x="162" y="28"/>
                  </a:lnTo>
                  <a:lnTo>
                    <a:pt x="168" y="29"/>
                  </a:lnTo>
                  <a:lnTo>
                    <a:pt x="173" y="30"/>
                  </a:lnTo>
                  <a:lnTo>
                    <a:pt x="179" y="30"/>
                  </a:lnTo>
                  <a:lnTo>
                    <a:pt x="179" y="48"/>
                  </a:lnTo>
                  <a:lnTo>
                    <a:pt x="178" y="60"/>
                  </a:lnTo>
                  <a:lnTo>
                    <a:pt x="178" y="66"/>
                  </a:lnTo>
                  <a:lnTo>
                    <a:pt x="179" y="71"/>
                  </a:lnTo>
                  <a:lnTo>
                    <a:pt x="182" y="75"/>
                  </a:lnTo>
                  <a:lnTo>
                    <a:pt x="187" y="80"/>
                  </a:lnTo>
                  <a:lnTo>
                    <a:pt x="187" y="89"/>
                  </a:lnTo>
                  <a:lnTo>
                    <a:pt x="187" y="97"/>
                  </a:lnTo>
                  <a:lnTo>
                    <a:pt x="188" y="102"/>
                  </a:lnTo>
                  <a:lnTo>
                    <a:pt x="189" y="106"/>
                  </a:lnTo>
                  <a:lnTo>
                    <a:pt x="191" y="109"/>
                  </a:lnTo>
                  <a:lnTo>
                    <a:pt x="193" y="111"/>
                  </a:lnTo>
                  <a:lnTo>
                    <a:pt x="188" y="114"/>
                  </a:lnTo>
                  <a:lnTo>
                    <a:pt x="182" y="117"/>
                  </a:lnTo>
                  <a:lnTo>
                    <a:pt x="177" y="118"/>
                  </a:lnTo>
                  <a:lnTo>
                    <a:pt x="171" y="120"/>
                  </a:lnTo>
                  <a:lnTo>
                    <a:pt x="159" y="121"/>
                  </a:lnTo>
                  <a:lnTo>
                    <a:pt x="146" y="121"/>
                  </a:lnTo>
                  <a:lnTo>
                    <a:pt x="116" y="119"/>
                  </a:lnTo>
                  <a:lnTo>
                    <a:pt x="80" y="117"/>
                  </a:lnTo>
                  <a:lnTo>
                    <a:pt x="72" y="116"/>
                  </a:lnTo>
                  <a:lnTo>
                    <a:pt x="67" y="114"/>
                  </a:lnTo>
                  <a:lnTo>
                    <a:pt x="63" y="110"/>
                  </a:lnTo>
                  <a:lnTo>
                    <a:pt x="59" y="106"/>
                  </a:lnTo>
                  <a:lnTo>
                    <a:pt x="56" y="100"/>
                  </a:lnTo>
                  <a:lnTo>
                    <a:pt x="55" y="93"/>
                  </a:lnTo>
                  <a:lnTo>
                    <a:pt x="54" y="87"/>
                  </a:lnTo>
                  <a:lnTo>
                    <a:pt x="54" y="80"/>
                  </a:lnTo>
                  <a:lnTo>
                    <a:pt x="47" y="79"/>
                  </a:lnTo>
                  <a:lnTo>
                    <a:pt x="39" y="78"/>
                  </a:lnTo>
                  <a:lnTo>
                    <a:pt x="31" y="75"/>
                  </a:lnTo>
                  <a:lnTo>
                    <a:pt x="22" y="72"/>
                  </a:lnTo>
                  <a:lnTo>
                    <a:pt x="13" y="69"/>
                  </a:lnTo>
                  <a:lnTo>
                    <a:pt x="7" y="65"/>
                  </a:lnTo>
                  <a:lnTo>
                    <a:pt x="3" y="62"/>
                  </a:lnTo>
                  <a:lnTo>
                    <a:pt x="2" y="60"/>
                  </a:lnTo>
                  <a:lnTo>
                    <a:pt x="0" y="58"/>
                  </a:lnTo>
                  <a:lnTo>
                    <a:pt x="0" y="56"/>
                  </a:lnTo>
                  <a:lnTo>
                    <a:pt x="1" y="51"/>
                  </a:lnTo>
                  <a:lnTo>
                    <a:pt x="3" y="48"/>
                  </a:lnTo>
                  <a:lnTo>
                    <a:pt x="7" y="45"/>
                  </a:lnTo>
                  <a:lnTo>
                    <a:pt x="11" y="41"/>
                  </a:lnTo>
                  <a:lnTo>
                    <a:pt x="20" y="38"/>
                  </a:lnTo>
                  <a:lnTo>
                    <a:pt x="26" y="36"/>
                  </a:lnTo>
                </a:path>
              </a:pathLst>
            </a:custGeom>
            <a:solidFill>
              <a:srgbClr val="FEE599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267" name="Google Shape;1267;p59"/>
            <p:cNvSpPr/>
            <p:nvPr/>
          </p:nvSpPr>
          <p:spPr>
            <a:xfrm>
              <a:off x="7554286" y="4008924"/>
              <a:ext cx="199999" cy="233384"/>
            </a:xfrm>
            <a:custGeom>
              <a:avLst/>
              <a:gdLst/>
              <a:ahLst/>
              <a:cxnLst/>
              <a:rect l="l" t="t" r="r" b="b"/>
              <a:pathLst>
                <a:path w="379" h="437" extrusionOk="0">
                  <a:moveTo>
                    <a:pt x="59" y="437"/>
                  </a:moveTo>
                  <a:lnTo>
                    <a:pt x="33" y="437"/>
                  </a:lnTo>
                  <a:lnTo>
                    <a:pt x="34" y="430"/>
                  </a:lnTo>
                  <a:lnTo>
                    <a:pt x="37" y="419"/>
                  </a:lnTo>
                  <a:lnTo>
                    <a:pt x="38" y="415"/>
                  </a:lnTo>
                  <a:lnTo>
                    <a:pt x="41" y="410"/>
                  </a:lnTo>
                  <a:lnTo>
                    <a:pt x="44" y="408"/>
                  </a:lnTo>
                  <a:lnTo>
                    <a:pt x="46" y="407"/>
                  </a:lnTo>
                  <a:lnTo>
                    <a:pt x="46" y="320"/>
                  </a:lnTo>
                  <a:lnTo>
                    <a:pt x="38" y="317"/>
                  </a:lnTo>
                  <a:lnTo>
                    <a:pt x="32" y="314"/>
                  </a:lnTo>
                  <a:lnTo>
                    <a:pt x="24" y="311"/>
                  </a:lnTo>
                  <a:lnTo>
                    <a:pt x="18" y="307"/>
                  </a:lnTo>
                  <a:lnTo>
                    <a:pt x="12" y="303"/>
                  </a:lnTo>
                  <a:lnTo>
                    <a:pt x="7" y="299"/>
                  </a:lnTo>
                  <a:lnTo>
                    <a:pt x="2" y="294"/>
                  </a:lnTo>
                  <a:lnTo>
                    <a:pt x="0" y="290"/>
                  </a:lnTo>
                  <a:lnTo>
                    <a:pt x="5" y="284"/>
                  </a:lnTo>
                  <a:lnTo>
                    <a:pt x="11" y="278"/>
                  </a:lnTo>
                  <a:lnTo>
                    <a:pt x="15" y="270"/>
                  </a:lnTo>
                  <a:lnTo>
                    <a:pt x="19" y="264"/>
                  </a:lnTo>
                  <a:lnTo>
                    <a:pt x="24" y="250"/>
                  </a:lnTo>
                  <a:lnTo>
                    <a:pt x="28" y="236"/>
                  </a:lnTo>
                  <a:lnTo>
                    <a:pt x="31" y="221"/>
                  </a:lnTo>
                  <a:lnTo>
                    <a:pt x="32" y="204"/>
                  </a:lnTo>
                  <a:lnTo>
                    <a:pt x="33" y="189"/>
                  </a:lnTo>
                  <a:lnTo>
                    <a:pt x="33" y="173"/>
                  </a:lnTo>
                  <a:lnTo>
                    <a:pt x="39" y="172"/>
                  </a:lnTo>
                  <a:lnTo>
                    <a:pt x="45" y="170"/>
                  </a:lnTo>
                  <a:lnTo>
                    <a:pt x="50" y="168"/>
                  </a:lnTo>
                  <a:lnTo>
                    <a:pt x="54" y="164"/>
                  </a:lnTo>
                  <a:lnTo>
                    <a:pt x="57" y="159"/>
                  </a:lnTo>
                  <a:lnTo>
                    <a:pt x="59" y="154"/>
                  </a:lnTo>
                  <a:lnTo>
                    <a:pt x="61" y="149"/>
                  </a:lnTo>
                  <a:lnTo>
                    <a:pt x="63" y="143"/>
                  </a:lnTo>
                  <a:lnTo>
                    <a:pt x="65" y="130"/>
                  </a:lnTo>
                  <a:lnTo>
                    <a:pt x="66" y="115"/>
                  </a:lnTo>
                  <a:lnTo>
                    <a:pt x="69" y="100"/>
                  </a:lnTo>
                  <a:lnTo>
                    <a:pt x="72" y="86"/>
                  </a:lnTo>
                  <a:lnTo>
                    <a:pt x="76" y="78"/>
                  </a:lnTo>
                  <a:lnTo>
                    <a:pt x="78" y="71"/>
                  </a:lnTo>
                  <a:lnTo>
                    <a:pt x="81" y="64"/>
                  </a:lnTo>
                  <a:lnTo>
                    <a:pt x="86" y="57"/>
                  </a:lnTo>
                  <a:lnTo>
                    <a:pt x="90" y="51"/>
                  </a:lnTo>
                  <a:lnTo>
                    <a:pt x="95" y="44"/>
                  </a:lnTo>
                  <a:lnTo>
                    <a:pt x="101" y="39"/>
                  </a:lnTo>
                  <a:lnTo>
                    <a:pt x="108" y="35"/>
                  </a:lnTo>
                  <a:lnTo>
                    <a:pt x="115" y="31"/>
                  </a:lnTo>
                  <a:lnTo>
                    <a:pt x="123" y="29"/>
                  </a:lnTo>
                  <a:lnTo>
                    <a:pt x="132" y="27"/>
                  </a:lnTo>
                  <a:lnTo>
                    <a:pt x="142" y="25"/>
                  </a:lnTo>
                  <a:lnTo>
                    <a:pt x="153" y="25"/>
                  </a:lnTo>
                  <a:lnTo>
                    <a:pt x="165" y="26"/>
                  </a:lnTo>
                  <a:lnTo>
                    <a:pt x="178" y="28"/>
                  </a:lnTo>
                  <a:lnTo>
                    <a:pt x="192" y="30"/>
                  </a:lnTo>
                  <a:lnTo>
                    <a:pt x="217" y="38"/>
                  </a:lnTo>
                  <a:lnTo>
                    <a:pt x="237" y="44"/>
                  </a:lnTo>
                  <a:lnTo>
                    <a:pt x="246" y="46"/>
                  </a:lnTo>
                  <a:lnTo>
                    <a:pt x="254" y="47"/>
                  </a:lnTo>
                  <a:lnTo>
                    <a:pt x="262" y="48"/>
                  </a:lnTo>
                  <a:lnTo>
                    <a:pt x="272" y="50"/>
                  </a:lnTo>
                  <a:lnTo>
                    <a:pt x="283" y="48"/>
                  </a:lnTo>
                  <a:lnTo>
                    <a:pt x="294" y="47"/>
                  </a:lnTo>
                  <a:lnTo>
                    <a:pt x="303" y="45"/>
                  </a:lnTo>
                  <a:lnTo>
                    <a:pt x="311" y="42"/>
                  </a:lnTo>
                  <a:lnTo>
                    <a:pt x="317" y="39"/>
                  </a:lnTo>
                  <a:lnTo>
                    <a:pt x="324" y="35"/>
                  </a:lnTo>
                  <a:lnTo>
                    <a:pt x="329" y="31"/>
                  </a:lnTo>
                  <a:lnTo>
                    <a:pt x="334" y="27"/>
                  </a:lnTo>
                  <a:lnTo>
                    <a:pt x="343" y="18"/>
                  </a:lnTo>
                  <a:lnTo>
                    <a:pt x="351" y="10"/>
                  </a:lnTo>
                  <a:lnTo>
                    <a:pt x="356" y="7"/>
                  </a:lnTo>
                  <a:lnTo>
                    <a:pt x="360" y="4"/>
                  </a:lnTo>
                  <a:lnTo>
                    <a:pt x="366" y="2"/>
                  </a:lnTo>
                  <a:lnTo>
                    <a:pt x="371" y="0"/>
                  </a:lnTo>
                  <a:lnTo>
                    <a:pt x="374" y="9"/>
                  </a:lnTo>
                  <a:lnTo>
                    <a:pt x="379" y="18"/>
                  </a:lnTo>
                  <a:lnTo>
                    <a:pt x="378" y="23"/>
                  </a:lnTo>
                  <a:lnTo>
                    <a:pt x="375" y="29"/>
                  </a:lnTo>
                  <a:lnTo>
                    <a:pt x="372" y="35"/>
                  </a:lnTo>
                  <a:lnTo>
                    <a:pt x="369" y="41"/>
                  </a:lnTo>
                  <a:lnTo>
                    <a:pt x="358" y="55"/>
                  </a:lnTo>
                  <a:lnTo>
                    <a:pt x="344" y="68"/>
                  </a:lnTo>
                  <a:lnTo>
                    <a:pt x="329" y="80"/>
                  </a:lnTo>
                  <a:lnTo>
                    <a:pt x="314" y="89"/>
                  </a:lnTo>
                  <a:lnTo>
                    <a:pt x="306" y="93"/>
                  </a:lnTo>
                  <a:lnTo>
                    <a:pt x="299" y="96"/>
                  </a:lnTo>
                  <a:lnTo>
                    <a:pt x="292" y="97"/>
                  </a:lnTo>
                  <a:lnTo>
                    <a:pt x="285" y="98"/>
                  </a:lnTo>
                  <a:lnTo>
                    <a:pt x="280" y="98"/>
                  </a:lnTo>
                  <a:lnTo>
                    <a:pt x="276" y="96"/>
                  </a:lnTo>
                  <a:lnTo>
                    <a:pt x="271" y="94"/>
                  </a:lnTo>
                  <a:lnTo>
                    <a:pt x="266" y="91"/>
                  </a:lnTo>
                  <a:lnTo>
                    <a:pt x="257" y="85"/>
                  </a:lnTo>
                  <a:lnTo>
                    <a:pt x="248" y="77"/>
                  </a:lnTo>
                  <a:lnTo>
                    <a:pt x="238" y="69"/>
                  </a:lnTo>
                  <a:lnTo>
                    <a:pt x="228" y="62"/>
                  </a:lnTo>
                  <a:lnTo>
                    <a:pt x="223" y="60"/>
                  </a:lnTo>
                  <a:lnTo>
                    <a:pt x="217" y="57"/>
                  </a:lnTo>
                  <a:lnTo>
                    <a:pt x="212" y="56"/>
                  </a:lnTo>
                  <a:lnTo>
                    <a:pt x="205" y="56"/>
                  </a:lnTo>
                  <a:lnTo>
                    <a:pt x="199" y="56"/>
                  </a:lnTo>
                  <a:lnTo>
                    <a:pt x="190" y="56"/>
                  </a:lnTo>
                  <a:lnTo>
                    <a:pt x="177" y="56"/>
                  </a:lnTo>
                  <a:lnTo>
                    <a:pt x="159" y="56"/>
                  </a:lnTo>
                  <a:lnTo>
                    <a:pt x="151" y="56"/>
                  </a:lnTo>
                  <a:lnTo>
                    <a:pt x="145" y="58"/>
                  </a:lnTo>
                  <a:lnTo>
                    <a:pt x="138" y="61"/>
                  </a:lnTo>
                  <a:lnTo>
                    <a:pt x="132" y="64"/>
                  </a:lnTo>
                  <a:lnTo>
                    <a:pt x="125" y="69"/>
                  </a:lnTo>
                  <a:lnTo>
                    <a:pt x="120" y="74"/>
                  </a:lnTo>
                  <a:lnTo>
                    <a:pt x="114" y="79"/>
                  </a:lnTo>
                  <a:lnTo>
                    <a:pt x="109" y="85"/>
                  </a:lnTo>
                  <a:lnTo>
                    <a:pt x="92" y="110"/>
                  </a:lnTo>
                  <a:lnTo>
                    <a:pt x="79" y="129"/>
                  </a:lnTo>
                  <a:lnTo>
                    <a:pt x="79" y="161"/>
                  </a:lnTo>
                  <a:lnTo>
                    <a:pt x="91" y="161"/>
                  </a:lnTo>
                  <a:lnTo>
                    <a:pt x="102" y="163"/>
                  </a:lnTo>
                  <a:lnTo>
                    <a:pt x="111" y="165"/>
                  </a:lnTo>
                  <a:lnTo>
                    <a:pt x="119" y="169"/>
                  </a:lnTo>
                  <a:lnTo>
                    <a:pt x="124" y="173"/>
                  </a:lnTo>
                  <a:lnTo>
                    <a:pt x="128" y="178"/>
                  </a:lnTo>
                  <a:lnTo>
                    <a:pt x="132" y="184"/>
                  </a:lnTo>
                  <a:lnTo>
                    <a:pt x="133" y="191"/>
                  </a:lnTo>
                  <a:lnTo>
                    <a:pt x="139" y="186"/>
                  </a:lnTo>
                  <a:lnTo>
                    <a:pt x="145" y="180"/>
                  </a:lnTo>
                  <a:lnTo>
                    <a:pt x="150" y="174"/>
                  </a:lnTo>
                  <a:lnTo>
                    <a:pt x="155" y="168"/>
                  </a:lnTo>
                  <a:lnTo>
                    <a:pt x="159" y="163"/>
                  </a:lnTo>
                  <a:lnTo>
                    <a:pt x="164" y="157"/>
                  </a:lnTo>
                  <a:lnTo>
                    <a:pt x="168" y="155"/>
                  </a:lnTo>
                  <a:lnTo>
                    <a:pt x="172" y="153"/>
                  </a:lnTo>
                  <a:lnTo>
                    <a:pt x="184" y="150"/>
                  </a:lnTo>
                  <a:lnTo>
                    <a:pt x="196" y="149"/>
                  </a:lnTo>
                  <a:lnTo>
                    <a:pt x="209" y="149"/>
                  </a:lnTo>
                  <a:lnTo>
                    <a:pt x="221" y="150"/>
                  </a:lnTo>
                  <a:lnTo>
                    <a:pt x="232" y="150"/>
                  </a:lnTo>
                  <a:lnTo>
                    <a:pt x="242" y="149"/>
                  </a:lnTo>
                  <a:lnTo>
                    <a:pt x="246" y="148"/>
                  </a:lnTo>
                  <a:lnTo>
                    <a:pt x="250" y="147"/>
                  </a:lnTo>
                  <a:lnTo>
                    <a:pt x="255" y="144"/>
                  </a:lnTo>
                  <a:lnTo>
                    <a:pt x="259" y="141"/>
                  </a:lnTo>
                  <a:lnTo>
                    <a:pt x="268" y="158"/>
                  </a:lnTo>
                  <a:lnTo>
                    <a:pt x="273" y="173"/>
                  </a:lnTo>
                  <a:lnTo>
                    <a:pt x="276" y="179"/>
                  </a:lnTo>
                  <a:lnTo>
                    <a:pt x="278" y="187"/>
                  </a:lnTo>
                  <a:lnTo>
                    <a:pt x="278" y="194"/>
                  </a:lnTo>
                  <a:lnTo>
                    <a:pt x="279" y="203"/>
                  </a:lnTo>
                  <a:lnTo>
                    <a:pt x="268" y="200"/>
                  </a:lnTo>
                  <a:lnTo>
                    <a:pt x="259" y="198"/>
                  </a:lnTo>
                  <a:lnTo>
                    <a:pt x="252" y="195"/>
                  </a:lnTo>
                  <a:lnTo>
                    <a:pt x="246" y="192"/>
                  </a:lnTo>
                  <a:lnTo>
                    <a:pt x="240" y="189"/>
                  </a:lnTo>
                  <a:lnTo>
                    <a:pt x="235" y="187"/>
                  </a:lnTo>
                  <a:lnTo>
                    <a:pt x="227" y="185"/>
                  </a:lnTo>
                  <a:lnTo>
                    <a:pt x="218" y="185"/>
                  </a:lnTo>
                  <a:lnTo>
                    <a:pt x="210" y="186"/>
                  </a:lnTo>
                  <a:lnTo>
                    <a:pt x="202" y="188"/>
                  </a:lnTo>
                  <a:lnTo>
                    <a:pt x="196" y="191"/>
                  </a:lnTo>
                  <a:lnTo>
                    <a:pt x="192" y="195"/>
                  </a:lnTo>
                  <a:lnTo>
                    <a:pt x="189" y="199"/>
                  </a:lnTo>
                  <a:lnTo>
                    <a:pt x="187" y="203"/>
                  </a:lnTo>
                  <a:lnTo>
                    <a:pt x="186" y="206"/>
                  </a:lnTo>
                  <a:lnTo>
                    <a:pt x="186" y="209"/>
                  </a:lnTo>
                  <a:lnTo>
                    <a:pt x="186" y="215"/>
                  </a:lnTo>
                  <a:lnTo>
                    <a:pt x="188" y="223"/>
                  </a:lnTo>
                  <a:lnTo>
                    <a:pt x="189" y="228"/>
                  </a:lnTo>
                  <a:lnTo>
                    <a:pt x="192" y="233"/>
                  </a:lnTo>
                  <a:lnTo>
                    <a:pt x="198" y="243"/>
                  </a:lnTo>
                  <a:lnTo>
                    <a:pt x="205" y="252"/>
                  </a:lnTo>
                  <a:lnTo>
                    <a:pt x="213" y="261"/>
                  </a:lnTo>
                  <a:lnTo>
                    <a:pt x="220" y="272"/>
                  </a:lnTo>
                  <a:lnTo>
                    <a:pt x="222" y="277"/>
                  </a:lnTo>
                  <a:lnTo>
                    <a:pt x="224" y="283"/>
                  </a:lnTo>
                  <a:lnTo>
                    <a:pt x="225" y="289"/>
                  </a:lnTo>
                  <a:lnTo>
                    <a:pt x="225" y="296"/>
                  </a:lnTo>
                  <a:lnTo>
                    <a:pt x="225" y="302"/>
                  </a:lnTo>
                  <a:lnTo>
                    <a:pt x="222" y="309"/>
                  </a:lnTo>
                  <a:lnTo>
                    <a:pt x="220" y="316"/>
                  </a:lnTo>
                  <a:lnTo>
                    <a:pt x="215" y="322"/>
                  </a:lnTo>
                  <a:lnTo>
                    <a:pt x="212" y="329"/>
                  </a:lnTo>
                  <a:lnTo>
                    <a:pt x="209" y="335"/>
                  </a:lnTo>
                  <a:lnTo>
                    <a:pt x="206" y="340"/>
                  </a:lnTo>
                  <a:lnTo>
                    <a:pt x="205" y="345"/>
                  </a:lnTo>
                  <a:lnTo>
                    <a:pt x="205" y="348"/>
                  </a:lnTo>
                  <a:lnTo>
                    <a:pt x="206" y="351"/>
                  </a:lnTo>
                  <a:lnTo>
                    <a:pt x="209" y="354"/>
                  </a:lnTo>
                  <a:lnTo>
                    <a:pt x="210" y="356"/>
                  </a:lnTo>
                  <a:lnTo>
                    <a:pt x="215" y="361"/>
                  </a:lnTo>
                  <a:lnTo>
                    <a:pt x="222" y="364"/>
                  </a:lnTo>
                  <a:lnTo>
                    <a:pt x="228" y="366"/>
                  </a:lnTo>
                  <a:lnTo>
                    <a:pt x="236" y="368"/>
                  </a:lnTo>
                  <a:lnTo>
                    <a:pt x="244" y="369"/>
                  </a:lnTo>
                  <a:lnTo>
                    <a:pt x="252" y="369"/>
                  </a:lnTo>
                  <a:lnTo>
                    <a:pt x="252" y="390"/>
                  </a:lnTo>
                  <a:lnTo>
                    <a:pt x="252" y="400"/>
                  </a:lnTo>
                  <a:lnTo>
                    <a:pt x="252" y="411"/>
                  </a:lnTo>
                  <a:lnTo>
                    <a:pt x="252" y="431"/>
                  </a:lnTo>
                  <a:lnTo>
                    <a:pt x="245" y="430"/>
                  </a:lnTo>
                  <a:lnTo>
                    <a:pt x="239" y="429"/>
                  </a:lnTo>
                  <a:lnTo>
                    <a:pt x="234" y="427"/>
                  </a:lnTo>
                  <a:lnTo>
                    <a:pt x="229" y="425"/>
                  </a:lnTo>
                  <a:lnTo>
                    <a:pt x="225" y="423"/>
                  </a:lnTo>
                  <a:lnTo>
                    <a:pt x="221" y="421"/>
                  </a:lnTo>
                  <a:lnTo>
                    <a:pt x="217" y="419"/>
                  </a:lnTo>
                  <a:lnTo>
                    <a:pt x="212" y="419"/>
                  </a:lnTo>
                  <a:lnTo>
                    <a:pt x="207" y="418"/>
                  </a:lnTo>
                  <a:lnTo>
                    <a:pt x="202" y="417"/>
                  </a:lnTo>
                  <a:lnTo>
                    <a:pt x="198" y="416"/>
                  </a:lnTo>
                  <a:lnTo>
                    <a:pt x="193" y="414"/>
                  </a:lnTo>
                  <a:lnTo>
                    <a:pt x="186" y="408"/>
                  </a:lnTo>
                  <a:lnTo>
                    <a:pt x="177" y="400"/>
                  </a:lnTo>
                  <a:lnTo>
                    <a:pt x="170" y="391"/>
                  </a:lnTo>
                  <a:lnTo>
                    <a:pt x="164" y="379"/>
                  </a:lnTo>
                  <a:lnTo>
                    <a:pt x="158" y="368"/>
                  </a:lnTo>
                  <a:lnTo>
                    <a:pt x="153" y="356"/>
                  </a:lnTo>
                  <a:lnTo>
                    <a:pt x="148" y="343"/>
                  </a:lnTo>
                  <a:lnTo>
                    <a:pt x="144" y="330"/>
                  </a:lnTo>
                  <a:lnTo>
                    <a:pt x="140" y="317"/>
                  </a:lnTo>
                  <a:lnTo>
                    <a:pt x="137" y="304"/>
                  </a:lnTo>
                  <a:lnTo>
                    <a:pt x="134" y="282"/>
                  </a:lnTo>
                  <a:lnTo>
                    <a:pt x="133" y="264"/>
                  </a:lnTo>
                  <a:lnTo>
                    <a:pt x="122" y="264"/>
                  </a:lnTo>
                  <a:lnTo>
                    <a:pt x="114" y="263"/>
                  </a:lnTo>
                  <a:lnTo>
                    <a:pt x="109" y="261"/>
                  </a:lnTo>
                  <a:lnTo>
                    <a:pt x="104" y="260"/>
                  </a:lnTo>
                  <a:lnTo>
                    <a:pt x="101" y="259"/>
                  </a:lnTo>
                  <a:lnTo>
                    <a:pt x="97" y="259"/>
                  </a:lnTo>
                  <a:lnTo>
                    <a:pt x="92" y="261"/>
                  </a:lnTo>
                  <a:lnTo>
                    <a:pt x="86" y="264"/>
                  </a:lnTo>
                  <a:lnTo>
                    <a:pt x="86" y="296"/>
                  </a:lnTo>
                  <a:lnTo>
                    <a:pt x="105" y="381"/>
                  </a:lnTo>
                  <a:lnTo>
                    <a:pt x="104" y="389"/>
                  </a:lnTo>
                  <a:lnTo>
                    <a:pt x="101" y="394"/>
                  </a:lnTo>
                  <a:lnTo>
                    <a:pt x="98" y="399"/>
                  </a:lnTo>
                  <a:lnTo>
                    <a:pt x="93" y="404"/>
                  </a:lnTo>
                  <a:lnTo>
                    <a:pt x="83" y="411"/>
                  </a:lnTo>
                  <a:lnTo>
                    <a:pt x="72" y="416"/>
                  </a:lnTo>
                  <a:lnTo>
                    <a:pt x="64" y="421"/>
                  </a:lnTo>
                  <a:lnTo>
                    <a:pt x="57" y="426"/>
                  </a:lnTo>
                  <a:lnTo>
                    <a:pt x="56" y="428"/>
                  </a:lnTo>
                  <a:lnTo>
                    <a:pt x="55" y="431"/>
                  </a:lnTo>
                  <a:lnTo>
                    <a:pt x="56" y="434"/>
                  </a:lnTo>
                  <a:lnTo>
                    <a:pt x="59" y="437"/>
                  </a:lnTo>
                </a:path>
              </a:pathLst>
            </a:custGeom>
            <a:solidFill>
              <a:schemeClr val="accent2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268" name="Google Shape;1268;p59"/>
            <p:cNvSpPr/>
            <p:nvPr/>
          </p:nvSpPr>
          <p:spPr>
            <a:xfrm>
              <a:off x="7152381" y="4253574"/>
              <a:ext cx="300952" cy="96572"/>
            </a:xfrm>
            <a:custGeom>
              <a:avLst/>
              <a:gdLst/>
              <a:ahLst/>
              <a:cxnLst/>
              <a:rect l="l" t="t" r="r" b="b"/>
              <a:pathLst>
                <a:path w="578" h="184" extrusionOk="0">
                  <a:moveTo>
                    <a:pt x="0" y="55"/>
                  </a:moveTo>
                  <a:lnTo>
                    <a:pt x="6" y="53"/>
                  </a:lnTo>
                  <a:lnTo>
                    <a:pt x="11" y="50"/>
                  </a:lnTo>
                  <a:lnTo>
                    <a:pt x="14" y="46"/>
                  </a:lnTo>
                  <a:lnTo>
                    <a:pt x="19" y="42"/>
                  </a:lnTo>
                  <a:lnTo>
                    <a:pt x="24" y="32"/>
                  </a:lnTo>
                  <a:lnTo>
                    <a:pt x="30" y="23"/>
                  </a:lnTo>
                  <a:lnTo>
                    <a:pt x="35" y="14"/>
                  </a:lnTo>
                  <a:lnTo>
                    <a:pt x="41" y="7"/>
                  </a:lnTo>
                  <a:lnTo>
                    <a:pt x="44" y="4"/>
                  </a:lnTo>
                  <a:lnTo>
                    <a:pt x="48" y="2"/>
                  </a:lnTo>
                  <a:lnTo>
                    <a:pt x="54" y="0"/>
                  </a:lnTo>
                  <a:lnTo>
                    <a:pt x="59" y="0"/>
                  </a:lnTo>
                  <a:lnTo>
                    <a:pt x="69" y="1"/>
                  </a:lnTo>
                  <a:lnTo>
                    <a:pt x="79" y="2"/>
                  </a:lnTo>
                  <a:lnTo>
                    <a:pt x="85" y="3"/>
                  </a:lnTo>
                  <a:lnTo>
                    <a:pt x="89" y="3"/>
                  </a:lnTo>
                  <a:lnTo>
                    <a:pt x="95" y="2"/>
                  </a:lnTo>
                  <a:lnTo>
                    <a:pt x="99" y="0"/>
                  </a:lnTo>
                  <a:lnTo>
                    <a:pt x="100" y="2"/>
                  </a:lnTo>
                  <a:lnTo>
                    <a:pt x="101" y="5"/>
                  </a:lnTo>
                  <a:lnTo>
                    <a:pt x="103" y="7"/>
                  </a:lnTo>
                  <a:lnTo>
                    <a:pt x="107" y="10"/>
                  </a:lnTo>
                  <a:lnTo>
                    <a:pt x="115" y="15"/>
                  </a:lnTo>
                  <a:lnTo>
                    <a:pt x="125" y="20"/>
                  </a:lnTo>
                  <a:lnTo>
                    <a:pt x="136" y="24"/>
                  </a:lnTo>
                  <a:lnTo>
                    <a:pt x="147" y="27"/>
                  </a:lnTo>
                  <a:lnTo>
                    <a:pt x="157" y="29"/>
                  </a:lnTo>
                  <a:lnTo>
                    <a:pt x="166" y="30"/>
                  </a:lnTo>
                  <a:lnTo>
                    <a:pt x="168" y="37"/>
                  </a:lnTo>
                  <a:lnTo>
                    <a:pt x="171" y="44"/>
                  </a:lnTo>
                  <a:lnTo>
                    <a:pt x="174" y="49"/>
                  </a:lnTo>
                  <a:lnTo>
                    <a:pt x="178" y="53"/>
                  </a:lnTo>
                  <a:lnTo>
                    <a:pt x="181" y="57"/>
                  </a:lnTo>
                  <a:lnTo>
                    <a:pt x="187" y="59"/>
                  </a:lnTo>
                  <a:lnTo>
                    <a:pt x="192" y="61"/>
                  </a:lnTo>
                  <a:lnTo>
                    <a:pt x="199" y="61"/>
                  </a:lnTo>
                  <a:lnTo>
                    <a:pt x="214" y="61"/>
                  </a:lnTo>
                  <a:lnTo>
                    <a:pt x="231" y="60"/>
                  </a:lnTo>
                  <a:lnTo>
                    <a:pt x="247" y="58"/>
                  </a:lnTo>
                  <a:lnTo>
                    <a:pt x="263" y="55"/>
                  </a:lnTo>
                  <a:lnTo>
                    <a:pt x="277" y="51"/>
                  </a:lnTo>
                  <a:lnTo>
                    <a:pt x="289" y="46"/>
                  </a:lnTo>
                  <a:lnTo>
                    <a:pt x="294" y="43"/>
                  </a:lnTo>
                  <a:lnTo>
                    <a:pt x="299" y="39"/>
                  </a:lnTo>
                  <a:lnTo>
                    <a:pt x="302" y="35"/>
                  </a:lnTo>
                  <a:lnTo>
                    <a:pt x="305" y="30"/>
                  </a:lnTo>
                  <a:lnTo>
                    <a:pt x="314" y="34"/>
                  </a:lnTo>
                  <a:lnTo>
                    <a:pt x="320" y="35"/>
                  </a:lnTo>
                  <a:lnTo>
                    <a:pt x="324" y="36"/>
                  </a:lnTo>
                  <a:lnTo>
                    <a:pt x="327" y="35"/>
                  </a:lnTo>
                  <a:lnTo>
                    <a:pt x="331" y="33"/>
                  </a:lnTo>
                  <a:lnTo>
                    <a:pt x="334" y="32"/>
                  </a:lnTo>
                  <a:lnTo>
                    <a:pt x="339" y="31"/>
                  </a:lnTo>
                  <a:lnTo>
                    <a:pt x="345" y="30"/>
                  </a:lnTo>
                  <a:lnTo>
                    <a:pt x="356" y="31"/>
                  </a:lnTo>
                  <a:lnTo>
                    <a:pt x="366" y="34"/>
                  </a:lnTo>
                  <a:lnTo>
                    <a:pt x="375" y="39"/>
                  </a:lnTo>
                  <a:lnTo>
                    <a:pt x="383" y="45"/>
                  </a:lnTo>
                  <a:lnTo>
                    <a:pt x="399" y="59"/>
                  </a:lnTo>
                  <a:lnTo>
                    <a:pt x="413" y="74"/>
                  </a:lnTo>
                  <a:lnTo>
                    <a:pt x="421" y="82"/>
                  </a:lnTo>
                  <a:lnTo>
                    <a:pt x="428" y="89"/>
                  </a:lnTo>
                  <a:lnTo>
                    <a:pt x="437" y="96"/>
                  </a:lnTo>
                  <a:lnTo>
                    <a:pt x="446" y="101"/>
                  </a:lnTo>
                  <a:lnTo>
                    <a:pt x="456" y="105"/>
                  </a:lnTo>
                  <a:lnTo>
                    <a:pt x="467" y="107"/>
                  </a:lnTo>
                  <a:lnTo>
                    <a:pt x="472" y="107"/>
                  </a:lnTo>
                  <a:lnTo>
                    <a:pt x="479" y="107"/>
                  </a:lnTo>
                  <a:lnTo>
                    <a:pt x="484" y="106"/>
                  </a:lnTo>
                  <a:lnTo>
                    <a:pt x="491" y="105"/>
                  </a:lnTo>
                  <a:lnTo>
                    <a:pt x="493" y="108"/>
                  </a:lnTo>
                  <a:lnTo>
                    <a:pt x="495" y="113"/>
                  </a:lnTo>
                  <a:lnTo>
                    <a:pt x="500" y="119"/>
                  </a:lnTo>
                  <a:lnTo>
                    <a:pt x="505" y="125"/>
                  </a:lnTo>
                  <a:lnTo>
                    <a:pt x="511" y="131"/>
                  </a:lnTo>
                  <a:lnTo>
                    <a:pt x="516" y="136"/>
                  </a:lnTo>
                  <a:lnTo>
                    <a:pt x="522" y="140"/>
                  </a:lnTo>
                  <a:lnTo>
                    <a:pt x="525" y="141"/>
                  </a:lnTo>
                  <a:lnTo>
                    <a:pt x="529" y="141"/>
                  </a:lnTo>
                  <a:lnTo>
                    <a:pt x="534" y="139"/>
                  </a:lnTo>
                  <a:lnTo>
                    <a:pt x="537" y="137"/>
                  </a:lnTo>
                  <a:lnTo>
                    <a:pt x="540" y="134"/>
                  </a:lnTo>
                  <a:lnTo>
                    <a:pt x="546" y="128"/>
                  </a:lnTo>
                  <a:lnTo>
                    <a:pt x="551" y="123"/>
                  </a:lnTo>
                  <a:lnTo>
                    <a:pt x="555" y="129"/>
                  </a:lnTo>
                  <a:lnTo>
                    <a:pt x="558" y="134"/>
                  </a:lnTo>
                  <a:lnTo>
                    <a:pt x="562" y="138"/>
                  </a:lnTo>
                  <a:lnTo>
                    <a:pt x="567" y="141"/>
                  </a:lnTo>
                  <a:lnTo>
                    <a:pt x="571" y="145"/>
                  </a:lnTo>
                  <a:lnTo>
                    <a:pt x="574" y="150"/>
                  </a:lnTo>
                  <a:lnTo>
                    <a:pt x="577" y="154"/>
                  </a:lnTo>
                  <a:lnTo>
                    <a:pt x="578" y="160"/>
                  </a:lnTo>
                  <a:lnTo>
                    <a:pt x="578" y="165"/>
                  </a:lnTo>
                  <a:lnTo>
                    <a:pt x="577" y="169"/>
                  </a:lnTo>
                  <a:lnTo>
                    <a:pt x="575" y="173"/>
                  </a:lnTo>
                  <a:lnTo>
                    <a:pt x="573" y="177"/>
                  </a:lnTo>
                  <a:lnTo>
                    <a:pt x="570" y="180"/>
                  </a:lnTo>
                  <a:lnTo>
                    <a:pt x="567" y="182"/>
                  </a:lnTo>
                  <a:lnTo>
                    <a:pt x="562" y="184"/>
                  </a:lnTo>
                  <a:lnTo>
                    <a:pt x="558" y="184"/>
                  </a:lnTo>
                  <a:lnTo>
                    <a:pt x="551" y="178"/>
                  </a:lnTo>
                  <a:lnTo>
                    <a:pt x="545" y="172"/>
                  </a:lnTo>
                  <a:lnTo>
                    <a:pt x="535" y="171"/>
                  </a:lnTo>
                  <a:lnTo>
                    <a:pt x="526" y="170"/>
                  </a:lnTo>
                  <a:lnTo>
                    <a:pt x="517" y="170"/>
                  </a:lnTo>
                  <a:lnTo>
                    <a:pt x="509" y="170"/>
                  </a:lnTo>
                  <a:lnTo>
                    <a:pt x="491" y="172"/>
                  </a:lnTo>
                  <a:lnTo>
                    <a:pt x="471" y="172"/>
                  </a:lnTo>
                  <a:lnTo>
                    <a:pt x="467" y="172"/>
                  </a:lnTo>
                  <a:lnTo>
                    <a:pt x="462" y="170"/>
                  </a:lnTo>
                  <a:lnTo>
                    <a:pt x="459" y="167"/>
                  </a:lnTo>
                  <a:lnTo>
                    <a:pt x="455" y="163"/>
                  </a:lnTo>
                  <a:lnTo>
                    <a:pt x="451" y="160"/>
                  </a:lnTo>
                  <a:lnTo>
                    <a:pt x="447" y="157"/>
                  </a:lnTo>
                  <a:lnTo>
                    <a:pt x="443" y="155"/>
                  </a:lnTo>
                  <a:lnTo>
                    <a:pt x="438" y="154"/>
                  </a:lnTo>
                  <a:lnTo>
                    <a:pt x="434" y="155"/>
                  </a:lnTo>
                  <a:lnTo>
                    <a:pt x="429" y="157"/>
                  </a:lnTo>
                  <a:lnTo>
                    <a:pt x="426" y="160"/>
                  </a:lnTo>
                  <a:lnTo>
                    <a:pt x="423" y="163"/>
                  </a:lnTo>
                  <a:lnTo>
                    <a:pt x="420" y="167"/>
                  </a:lnTo>
                  <a:lnTo>
                    <a:pt x="416" y="170"/>
                  </a:lnTo>
                  <a:lnTo>
                    <a:pt x="414" y="172"/>
                  </a:lnTo>
                  <a:lnTo>
                    <a:pt x="412" y="172"/>
                  </a:lnTo>
                  <a:lnTo>
                    <a:pt x="398" y="171"/>
                  </a:lnTo>
                  <a:lnTo>
                    <a:pt x="378" y="167"/>
                  </a:lnTo>
                  <a:lnTo>
                    <a:pt x="354" y="160"/>
                  </a:lnTo>
                  <a:lnTo>
                    <a:pt x="328" y="153"/>
                  </a:lnTo>
                  <a:lnTo>
                    <a:pt x="304" y="144"/>
                  </a:lnTo>
                  <a:lnTo>
                    <a:pt x="285" y="136"/>
                  </a:lnTo>
                  <a:lnTo>
                    <a:pt x="277" y="132"/>
                  </a:lnTo>
                  <a:lnTo>
                    <a:pt x="270" y="129"/>
                  </a:lnTo>
                  <a:lnTo>
                    <a:pt x="267" y="126"/>
                  </a:lnTo>
                  <a:lnTo>
                    <a:pt x="266" y="123"/>
                  </a:lnTo>
                  <a:lnTo>
                    <a:pt x="252" y="122"/>
                  </a:lnTo>
                  <a:lnTo>
                    <a:pt x="240" y="121"/>
                  </a:lnTo>
                  <a:lnTo>
                    <a:pt x="230" y="119"/>
                  </a:lnTo>
                  <a:lnTo>
                    <a:pt x="220" y="117"/>
                  </a:lnTo>
                  <a:lnTo>
                    <a:pt x="211" y="115"/>
                  </a:lnTo>
                  <a:lnTo>
                    <a:pt x="201" y="113"/>
                  </a:lnTo>
                  <a:lnTo>
                    <a:pt x="191" y="111"/>
                  </a:lnTo>
                  <a:lnTo>
                    <a:pt x="179" y="111"/>
                  </a:lnTo>
                  <a:lnTo>
                    <a:pt x="168" y="111"/>
                  </a:lnTo>
                  <a:lnTo>
                    <a:pt x="157" y="111"/>
                  </a:lnTo>
                  <a:lnTo>
                    <a:pt x="149" y="111"/>
                  </a:lnTo>
                  <a:lnTo>
                    <a:pt x="146" y="111"/>
                  </a:lnTo>
                  <a:lnTo>
                    <a:pt x="136" y="110"/>
                  </a:lnTo>
                  <a:lnTo>
                    <a:pt x="128" y="107"/>
                  </a:lnTo>
                  <a:lnTo>
                    <a:pt x="124" y="105"/>
                  </a:lnTo>
                  <a:lnTo>
                    <a:pt x="122" y="103"/>
                  </a:lnTo>
                  <a:lnTo>
                    <a:pt x="120" y="101"/>
                  </a:lnTo>
                  <a:lnTo>
                    <a:pt x="120" y="99"/>
                  </a:lnTo>
                  <a:lnTo>
                    <a:pt x="79" y="99"/>
                  </a:lnTo>
                  <a:lnTo>
                    <a:pt x="75" y="98"/>
                  </a:lnTo>
                  <a:lnTo>
                    <a:pt x="69" y="97"/>
                  </a:lnTo>
                  <a:lnTo>
                    <a:pt x="64" y="96"/>
                  </a:lnTo>
                  <a:lnTo>
                    <a:pt x="57" y="94"/>
                  </a:lnTo>
                  <a:lnTo>
                    <a:pt x="46" y="88"/>
                  </a:lnTo>
                  <a:lnTo>
                    <a:pt x="34" y="81"/>
                  </a:lnTo>
                  <a:lnTo>
                    <a:pt x="14" y="67"/>
                  </a:lnTo>
                  <a:lnTo>
                    <a:pt x="0" y="55"/>
                  </a:lnTo>
                </a:path>
              </a:pathLst>
            </a:custGeom>
            <a:solidFill>
              <a:schemeClr val="accent2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269" name="Google Shape;1269;p59"/>
            <p:cNvSpPr/>
            <p:nvPr/>
          </p:nvSpPr>
          <p:spPr>
            <a:xfrm>
              <a:off x="7969523" y="4108717"/>
              <a:ext cx="257142" cy="255917"/>
            </a:xfrm>
            <a:custGeom>
              <a:avLst/>
              <a:gdLst/>
              <a:ahLst/>
              <a:cxnLst/>
              <a:rect l="l" t="t" r="r" b="b"/>
              <a:pathLst>
                <a:path w="491" h="481" extrusionOk="0">
                  <a:moveTo>
                    <a:pt x="491" y="481"/>
                  </a:moveTo>
                  <a:lnTo>
                    <a:pt x="488" y="480"/>
                  </a:lnTo>
                  <a:lnTo>
                    <a:pt x="482" y="479"/>
                  </a:lnTo>
                  <a:lnTo>
                    <a:pt x="477" y="477"/>
                  </a:lnTo>
                  <a:lnTo>
                    <a:pt x="470" y="473"/>
                  </a:lnTo>
                  <a:lnTo>
                    <a:pt x="457" y="465"/>
                  </a:lnTo>
                  <a:lnTo>
                    <a:pt x="444" y="455"/>
                  </a:lnTo>
                  <a:lnTo>
                    <a:pt x="432" y="445"/>
                  </a:lnTo>
                  <a:lnTo>
                    <a:pt x="422" y="434"/>
                  </a:lnTo>
                  <a:lnTo>
                    <a:pt x="417" y="428"/>
                  </a:lnTo>
                  <a:lnTo>
                    <a:pt x="414" y="423"/>
                  </a:lnTo>
                  <a:lnTo>
                    <a:pt x="412" y="417"/>
                  </a:lnTo>
                  <a:lnTo>
                    <a:pt x="412" y="412"/>
                  </a:lnTo>
                  <a:lnTo>
                    <a:pt x="392" y="412"/>
                  </a:lnTo>
                  <a:lnTo>
                    <a:pt x="376" y="410"/>
                  </a:lnTo>
                  <a:lnTo>
                    <a:pt x="370" y="409"/>
                  </a:lnTo>
                  <a:lnTo>
                    <a:pt x="365" y="408"/>
                  </a:lnTo>
                  <a:lnTo>
                    <a:pt x="360" y="406"/>
                  </a:lnTo>
                  <a:lnTo>
                    <a:pt x="356" y="403"/>
                  </a:lnTo>
                  <a:lnTo>
                    <a:pt x="353" y="400"/>
                  </a:lnTo>
                  <a:lnTo>
                    <a:pt x="350" y="396"/>
                  </a:lnTo>
                  <a:lnTo>
                    <a:pt x="348" y="392"/>
                  </a:lnTo>
                  <a:lnTo>
                    <a:pt x="347" y="387"/>
                  </a:lnTo>
                  <a:lnTo>
                    <a:pt x="346" y="374"/>
                  </a:lnTo>
                  <a:lnTo>
                    <a:pt x="345" y="357"/>
                  </a:lnTo>
                  <a:lnTo>
                    <a:pt x="344" y="344"/>
                  </a:lnTo>
                  <a:lnTo>
                    <a:pt x="342" y="332"/>
                  </a:lnTo>
                  <a:lnTo>
                    <a:pt x="337" y="322"/>
                  </a:lnTo>
                  <a:lnTo>
                    <a:pt x="332" y="313"/>
                  </a:lnTo>
                  <a:lnTo>
                    <a:pt x="327" y="303"/>
                  </a:lnTo>
                  <a:lnTo>
                    <a:pt x="323" y="294"/>
                  </a:lnTo>
                  <a:lnTo>
                    <a:pt x="320" y="286"/>
                  </a:lnTo>
                  <a:lnTo>
                    <a:pt x="319" y="277"/>
                  </a:lnTo>
                  <a:lnTo>
                    <a:pt x="319" y="267"/>
                  </a:lnTo>
                  <a:lnTo>
                    <a:pt x="319" y="252"/>
                  </a:lnTo>
                  <a:lnTo>
                    <a:pt x="314" y="244"/>
                  </a:lnTo>
                  <a:lnTo>
                    <a:pt x="309" y="237"/>
                  </a:lnTo>
                  <a:lnTo>
                    <a:pt x="301" y="229"/>
                  </a:lnTo>
                  <a:lnTo>
                    <a:pt x="292" y="223"/>
                  </a:lnTo>
                  <a:lnTo>
                    <a:pt x="282" y="216"/>
                  </a:lnTo>
                  <a:lnTo>
                    <a:pt x="272" y="210"/>
                  </a:lnTo>
                  <a:lnTo>
                    <a:pt x="260" y="205"/>
                  </a:lnTo>
                  <a:lnTo>
                    <a:pt x="248" y="200"/>
                  </a:lnTo>
                  <a:lnTo>
                    <a:pt x="235" y="194"/>
                  </a:lnTo>
                  <a:lnTo>
                    <a:pt x="221" y="190"/>
                  </a:lnTo>
                  <a:lnTo>
                    <a:pt x="208" y="187"/>
                  </a:lnTo>
                  <a:lnTo>
                    <a:pt x="192" y="184"/>
                  </a:lnTo>
                  <a:lnTo>
                    <a:pt x="178" y="181"/>
                  </a:lnTo>
                  <a:lnTo>
                    <a:pt x="163" y="180"/>
                  </a:lnTo>
                  <a:lnTo>
                    <a:pt x="147" y="179"/>
                  </a:lnTo>
                  <a:lnTo>
                    <a:pt x="133" y="178"/>
                  </a:lnTo>
                  <a:lnTo>
                    <a:pt x="133" y="170"/>
                  </a:lnTo>
                  <a:lnTo>
                    <a:pt x="133" y="163"/>
                  </a:lnTo>
                  <a:lnTo>
                    <a:pt x="133" y="156"/>
                  </a:lnTo>
                  <a:lnTo>
                    <a:pt x="133" y="148"/>
                  </a:lnTo>
                  <a:lnTo>
                    <a:pt x="121" y="147"/>
                  </a:lnTo>
                  <a:lnTo>
                    <a:pt x="110" y="145"/>
                  </a:lnTo>
                  <a:lnTo>
                    <a:pt x="100" y="140"/>
                  </a:lnTo>
                  <a:lnTo>
                    <a:pt x="92" y="136"/>
                  </a:lnTo>
                  <a:lnTo>
                    <a:pt x="85" y="130"/>
                  </a:lnTo>
                  <a:lnTo>
                    <a:pt x="77" y="124"/>
                  </a:lnTo>
                  <a:lnTo>
                    <a:pt x="71" y="117"/>
                  </a:lnTo>
                  <a:lnTo>
                    <a:pt x="66" y="111"/>
                  </a:lnTo>
                  <a:lnTo>
                    <a:pt x="92" y="111"/>
                  </a:lnTo>
                  <a:lnTo>
                    <a:pt x="82" y="121"/>
                  </a:lnTo>
                  <a:lnTo>
                    <a:pt x="73" y="133"/>
                  </a:lnTo>
                  <a:lnTo>
                    <a:pt x="66" y="139"/>
                  </a:lnTo>
                  <a:lnTo>
                    <a:pt x="60" y="144"/>
                  </a:lnTo>
                  <a:lnTo>
                    <a:pt x="54" y="147"/>
                  </a:lnTo>
                  <a:lnTo>
                    <a:pt x="46" y="148"/>
                  </a:lnTo>
                  <a:lnTo>
                    <a:pt x="43" y="163"/>
                  </a:lnTo>
                  <a:lnTo>
                    <a:pt x="40" y="178"/>
                  </a:lnTo>
                  <a:lnTo>
                    <a:pt x="34" y="192"/>
                  </a:lnTo>
                  <a:lnTo>
                    <a:pt x="30" y="206"/>
                  </a:lnTo>
                  <a:lnTo>
                    <a:pt x="24" y="220"/>
                  </a:lnTo>
                  <a:lnTo>
                    <a:pt x="20" y="234"/>
                  </a:lnTo>
                  <a:lnTo>
                    <a:pt x="17" y="249"/>
                  </a:lnTo>
                  <a:lnTo>
                    <a:pt x="13" y="265"/>
                  </a:lnTo>
                  <a:lnTo>
                    <a:pt x="13" y="256"/>
                  </a:lnTo>
                  <a:lnTo>
                    <a:pt x="13" y="246"/>
                  </a:lnTo>
                  <a:lnTo>
                    <a:pt x="14" y="237"/>
                  </a:lnTo>
                  <a:lnTo>
                    <a:pt x="17" y="228"/>
                  </a:lnTo>
                  <a:lnTo>
                    <a:pt x="20" y="219"/>
                  </a:lnTo>
                  <a:lnTo>
                    <a:pt x="23" y="209"/>
                  </a:lnTo>
                  <a:lnTo>
                    <a:pt x="26" y="200"/>
                  </a:lnTo>
                  <a:lnTo>
                    <a:pt x="30" y="190"/>
                  </a:lnTo>
                  <a:lnTo>
                    <a:pt x="32" y="181"/>
                  </a:lnTo>
                  <a:lnTo>
                    <a:pt x="33" y="172"/>
                  </a:lnTo>
                  <a:lnTo>
                    <a:pt x="32" y="156"/>
                  </a:lnTo>
                  <a:lnTo>
                    <a:pt x="30" y="143"/>
                  </a:lnTo>
                  <a:lnTo>
                    <a:pt x="26" y="130"/>
                  </a:lnTo>
                  <a:lnTo>
                    <a:pt x="21" y="120"/>
                  </a:lnTo>
                  <a:lnTo>
                    <a:pt x="17" y="111"/>
                  </a:lnTo>
                  <a:lnTo>
                    <a:pt x="11" y="101"/>
                  </a:lnTo>
                  <a:lnTo>
                    <a:pt x="4" y="89"/>
                  </a:lnTo>
                  <a:lnTo>
                    <a:pt x="0" y="73"/>
                  </a:lnTo>
                  <a:lnTo>
                    <a:pt x="13" y="68"/>
                  </a:lnTo>
                  <a:lnTo>
                    <a:pt x="28" y="62"/>
                  </a:lnTo>
                  <a:lnTo>
                    <a:pt x="34" y="59"/>
                  </a:lnTo>
                  <a:lnTo>
                    <a:pt x="42" y="57"/>
                  </a:lnTo>
                  <a:lnTo>
                    <a:pt x="51" y="56"/>
                  </a:lnTo>
                  <a:lnTo>
                    <a:pt x="59" y="55"/>
                  </a:lnTo>
                  <a:lnTo>
                    <a:pt x="68" y="56"/>
                  </a:lnTo>
                  <a:lnTo>
                    <a:pt x="76" y="57"/>
                  </a:lnTo>
                  <a:lnTo>
                    <a:pt x="84" y="58"/>
                  </a:lnTo>
                  <a:lnTo>
                    <a:pt x="90" y="60"/>
                  </a:lnTo>
                  <a:lnTo>
                    <a:pt x="96" y="63"/>
                  </a:lnTo>
                  <a:lnTo>
                    <a:pt x="102" y="66"/>
                  </a:lnTo>
                  <a:lnTo>
                    <a:pt x="107" y="70"/>
                  </a:lnTo>
                  <a:lnTo>
                    <a:pt x="112" y="73"/>
                  </a:lnTo>
                  <a:lnTo>
                    <a:pt x="121" y="82"/>
                  </a:lnTo>
                  <a:lnTo>
                    <a:pt x="127" y="92"/>
                  </a:lnTo>
                  <a:lnTo>
                    <a:pt x="134" y="101"/>
                  </a:lnTo>
                  <a:lnTo>
                    <a:pt x="140" y="111"/>
                  </a:lnTo>
                  <a:lnTo>
                    <a:pt x="179" y="111"/>
                  </a:lnTo>
                  <a:lnTo>
                    <a:pt x="180" y="107"/>
                  </a:lnTo>
                  <a:lnTo>
                    <a:pt x="183" y="103"/>
                  </a:lnTo>
                  <a:lnTo>
                    <a:pt x="187" y="101"/>
                  </a:lnTo>
                  <a:lnTo>
                    <a:pt x="191" y="99"/>
                  </a:lnTo>
                  <a:lnTo>
                    <a:pt x="196" y="96"/>
                  </a:lnTo>
                  <a:lnTo>
                    <a:pt x="199" y="94"/>
                  </a:lnTo>
                  <a:lnTo>
                    <a:pt x="200" y="92"/>
                  </a:lnTo>
                  <a:lnTo>
                    <a:pt x="200" y="90"/>
                  </a:lnTo>
                  <a:lnTo>
                    <a:pt x="200" y="89"/>
                  </a:lnTo>
                  <a:lnTo>
                    <a:pt x="199" y="85"/>
                  </a:lnTo>
                  <a:lnTo>
                    <a:pt x="207" y="73"/>
                  </a:lnTo>
                  <a:lnTo>
                    <a:pt x="215" y="64"/>
                  </a:lnTo>
                  <a:lnTo>
                    <a:pt x="223" y="58"/>
                  </a:lnTo>
                  <a:lnTo>
                    <a:pt x="232" y="54"/>
                  </a:lnTo>
                  <a:lnTo>
                    <a:pt x="239" y="51"/>
                  </a:lnTo>
                  <a:lnTo>
                    <a:pt x="247" y="50"/>
                  </a:lnTo>
                  <a:lnTo>
                    <a:pt x="254" y="49"/>
                  </a:lnTo>
                  <a:lnTo>
                    <a:pt x="259" y="49"/>
                  </a:lnTo>
                  <a:lnTo>
                    <a:pt x="260" y="40"/>
                  </a:lnTo>
                  <a:lnTo>
                    <a:pt x="263" y="30"/>
                  </a:lnTo>
                  <a:lnTo>
                    <a:pt x="267" y="22"/>
                  </a:lnTo>
                  <a:lnTo>
                    <a:pt x="273" y="15"/>
                  </a:lnTo>
                  <a:lnTo>
                    <a:pt x="280" y="9"/>
                  </a:lnTo>
                  <a:lnTo>
                    <a:pt x="290" y="4"/>
                  </a:lnTo>
                  <a:lnTo>
                    <a:pt x="294" y="2"/>
                  </a:lnTo>
                  <a:lnTo>
                    <a:pt x="300" y="1"/>
                  </a:lnTo>
                  <a:lnTo>
                    <a:pt x="306" y="0"/>
                  </a:lnTo>
                  <a:lnTo>
                    <a:pt x="312" y="0"/>
                  </a:lnTo>
                  <a:lnTo>
                    <a:pt x="323" y="0"/>
                  </a:lnTo>
                  <a:lnTo>
                    <a:pt x="333" y="2"/>
                  </a:lnTo>
                  <a:lnTo>
                    <a:pt x="343" y="5"/>
                  </a:lnTo>
                  <a:lnTo>
                    <a:pt x="351" y="8"/>
                  </a:lnTo>
                  <a:lnTo>
                    <a:pt x="368" y="17"/>
                  </a:lnTo>
                  <a:lnTo>
                    <a:pt x="383" y="27"/>
                  </a:lnTo>
                  <a:lnTo>
                    <a:pt x="399" y="38"/>
                  </a:lnTo>
                  <a:lnTo>
                    <a:pt x="413" y="47"/>
                  </a:lnTo>
                  <a:lnTo>
                    <a:pt x="421" y="50"/>
                  </a:lnTo>
                  <a:lnTo>
                    <a:pt x="428" y="53"/>
                  </a:lnTo>
                  <a:lnTo>
                    <a:pt x="436" y="55"/>
                  </a:lnTo>
                  <a:lnTo>
                    <a:pt x="445" y="55"/>
                  </a:lnTo>
                  <a:lnTo>
                    <a:pt x="459" y="60"/>
                  </a:lnTo>
                  <a:lnTo>
                    <a:pt x="471" y="64"/>
                  </a:lnTo>
                  <a:lnTo>
                    <a:pt x="481" y="66"/>
                  </a:lnTo>
                  <a:lnTo>
                    <a:pt x="491" y="67"/>
                  </a:lnTo>
                  <a:lnTo>
                    <a:pt x="491" y="289"/>
                  </a:lnTo>
                  <a:lnTo>
                    <a:pt x="471" y="301"/>
                  </a:lnTo>
                  <a:lnTo>
                    <a:pt x="491" y="326"/>
                  </a:lnTo>
                  <a:lnTo>
                    <a:pt x="491" y="474"/>
                  </a:lnTo>
                  <a:lnTo>
                    <a:pt x="491" y="481"/>
                  </a:lnTo>
                </a:path>
              </a:pathLst>
            </a:custGeom>
            <a:solidFill>
              <a:srgbClr val="FEE599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270" name="Google Shape;1270;p59"/>
            <p:cNvSpPr/>
            <p:nvPr/>
          </p:nvSpPr>
          <p:spPr>
            <a:xfrm>
              <a:off x="6207619" y="2924096"/>
              <a:ext cx="64762" cy="61162"/>
            </a:xfrm>
            <a:custGeom>
              <a:avLst/>
              <a:gdLst/>
              <a:ahLst/>
              <a:cxnLst/>
              <a:rect l="l" t="t" r="r" b="b"/>
              <a:pathLst>
                <a:path w="133" h="117" extrusionOk="0">
                  <a:moveTo>
                    <a:pt x="0" y="19"/>
                  </a:moveTo>
                  <a:lnTo>
                    <a:pt x="72" y="0"/>
                  </a:lnTo>
                  <a:lnTo>
                    <a:pt x="81" y="6"/>
                  </a:lnTo>
                  <a:lnTo>
                    <a:pt x="91" y="14"/>
                  </a:lnTo>
                  <a:lnTo>
                    <a:pt x="101" y="25"/>
                  </a:lnTo>
                  <a:lnTo>
                    <a:pt x="109" y="37"/>
                  </a:lnTo>
                  <a:lnTo>
                    <a:pt x="118" y="49"/>
                  </a:lnTo>
                  <a:lnTo>
                    <a:pt x="126" y="62"/>
                  </a:lnTo>
                  <a:lnTo>
                    <a:pt x="128" y="68"/>
                  </a:lnTo>
                  <a:lnTo>
                    <a:pt x="130" y="74"/>
                  </a:lnTo>
                  <a:lnTo>
                    <a:pt x="131" y="80"/>
                  </a:lnTo>
                  <a:lnTo>
                    <a:pt x="133" y="86"/>
                  </a:lnTo>
                  <a:lnTo>
                    <a:pt x="131" y="92"/>
                  </a:lnTo>
                  <a:lnTo>
                    <a:pt x="128" y="97"/>
                  </a:lnTo>
                  <a:lnTo>
                    <a:pt x="124" y="102"/>
                  </a:lnTo>
                  <a:lnTo>
                    <a:pt x="118" y="107"/>
                  </a:lnTo>
                  <a:lnTo>
                    <a:pt x="113" y="111"/>
                  </a:lnTo>
                  <a:lnTo>
                    <a:pt x="107" y="114"/>
                  </a:lnTo>
                  <a:lnTo>
                    <a:pt x="103" y="117"/>
                  </a:lnTo>
                  <a:lnTo>
                    <a:pt x="100" y="117"/>
                  </a:lnTo>
                  <a:lnTo>
                    <a:pt x="72" y="95"/>
                  </a:lnTo>
                  <a:lnTo>
                    <a:pt x="45" y="70"/>
                  </a:lnTo>
                  <a:lnTo>
                    <a:pt x="32" y="58"/>
                  </a:lnTo>
                  <a:lnTo>
                    <a:pt x="18" y="46"/>
                  </a:lnTo>
                  <a:lnTo>
                    <a:pt x="8" y="33"/>
                  </a:lnTo>
                  <a:lnTo>
                    <a:pt x="0" y="1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271" name="Google Shape;1271;p59"/>
            <p:cNvSpPr/>
            <p:nvPr/>
          </p:nvSpPr>
          <p:spPr>
            <a:xfrm>
              <a:off x="4356191" y="2320518"/>
              <a:ext cx="264762" cy="180269"/>
            </a:xfrm>
            <a:custGeom>
              <a:avLst/>
              <a:gdLst/>
              <a:ahLst/>
              <a:cxnLst/>
              <a:rect l="l" t="t" r="r" b="b"/>
              <a:pathLst>
                <a:path w="505" h="339" extrusionOk="0">
                  <a:moveTo>
                    <a:pt x="259" y="24"/>
                  </a:moveTo>
                  <a:lnTo>
                    <a:pt x="272" y="36"/>
                  </a:lnTo>
                  <a:lnTo>
                    <a:pt x="444" y="48"/>
                  </a:lnTo>
                  <a:lnTo>
                    <a:pt x="484" y="86"/>
                  </a:lnTo>
                  <a:lnTo>
                    <a:pt x="482" y="97"/>
                  </a:lnTo>
                  <a:lnTo>
                    <a:pt x="478" y="109"/>
                  </a:lnTo>
                  <a:lnTo>
                    <a:pt x="474" y="120"/>
                  </a:lnTo>
                  <a:lnTo>
                    <a:pt x="471" y="129"/>
                  </a:lnTo>
                  <a:lnTo>
                    <a:pt x="465" y="138"/>
                  </a:lnTo>
                  <a:lnTo>
                    <a:pt x="461" y="145"/>
                  </a:lnTo>
                  <a:lnTo>
                    <a:pt x="456" y="150"/>
                  </a:lnTo>
                  <a:lnTo>
                    <a:pt x="451" y="153"/>
                  </a:lnTo>
                  <a:lnTo>
                    <a:pt x="455" y="169"/>
                  </a:lnTo>
                  <a:lnTo>
                    <a:pt x="461" y="184"/>
                  </a:lnTo>
                  <a:lnTo>
                    <a:pt x="470" y="200"/>
                  </a:lnTo>
                  <a:lnTo>
                    <a:pt x="477" y="215"/>
                  </a:lnTo>
                  <a:lnTo>
                    <a:pt x="494" y="242"/>
                  </a:lnTo>
                  <a:lnTo>
                    <a:pt x="505" y="258"/>
                  </a:lnTo>
                  <a:lnTo>
                    <a:pt x="499" y="264"/>
                  </a:lnTo>
                  <a:lnTo>
                    <a:pt x="493" y="271"/>
                  </a:lnTo>
                  <a:lnTo>
                    <a:pt x="486" y="281"/>
                  </a:lnTo>
                  <a:lnTo>
                    <a:pt x="479" y="292"/>
                  </a:lnTo>
                  <a:lnTo>
                    <a:pt x="474" y="303"/>
                  </a:lnTo>
                  <a:lnTo>
                    <a:pt x="468" y="314"/>
                  </a:lnTo>
                  <a:lnTo>
                    <a:pt x="465" y="326"/>
                  </a:lnTo>
                  <a:lnTo>
                    <a:pt x="464" y="339"/>
                  </a:lnTo>
                  <a:lnTo>
                    <a:pt x="457" y="339"/>
                  </a:lnTo>
                  <a:lnTo>
                    <a:pt x="443" y="338"/>
                  </a:lnTo>
                  <a:lnTo>
                    <a:pt x="428" y="337"/>
                  </a:lnTo>
                  <a:lnTo>
                    <a:pt x="414" y="335"/>
                  </a:lnTo>
                  <a:lnTo>
                    <a:pt x="399" y="333"/>
                  </a:lnTo>
                  <a:lnTo>
                    <a:pt x="385" y="331"/>
                  </a:lnTo>
                  <a:lnTo>
                    <a:pt x="371" y="328"/>
                  </a:lnTo>
                  <a:lnTo>
                    <a:pt x="358" y="326"/>
                  </a:lnTo>
                  <a:lnTo>
                    <a:pt x="344" y="326"/>
                  </a:lnTo>
                  <a:lnTo>
                    <a:pt x="304" y="325"/>
                  </a:lnTo>
                  <a:lnTo>
                    <a:pt x="275" y="323"/>
                  </a:lnTo>
                  <a:lnTo>
                    <a:pt x="264" y="321"/>
                  </a:lnTo>
                  <a:lnTo>
                    <a:pt x="255" y="319"/>
                  </a:lnTo>
                  <a:lnTo>
                    <a:pt x="248" y="317"/>
                  </a:lnTo>
                  <a:lnTo>
                    <a:pt x="242" y="315"/>
                  </a:lnTo>
                  <a:lnTo>
                    <a:pt x="232" y="310"/>
                  </a:lnTo>
                  <a:lnTo>
                    <a:pt x="224" y="305"/>
                  </a:lnTo>
                  <a:lnTo>
                    <a:pt x="213" y="300"/>
                  </a:lnTo>
                  <a:lnTo>
                    <a:pt x="198" y="295"/>
                  </a:lnTo>
                  <a:lnTo>
                    <a:pt x="180" y="289"/>
                  </a:lnTo>
                  <a:lnTo>
                    <a:pt x="162" y="282"/>
                  </a:lnTo>
                  <a:lnTo>
                    <a:pt x="146" y="273"/>
                  </a:lnTo>
                  <a:lnTo>
                    <a:pt x="130" y="266"/>
                  </a:lnTo>
                  <a:lnTo>
                    <a:pt x="98" y="249"/>
                  </a:lnTo>
                  <a:lnTo>
                    <a:pt x="65" y="228"/>
                  </a:lnTo>
                  <a:lnTo>
                    <a:pt x="62" y="206"/>
                  </a:lnTo>
                  <a:lnTo>
                    <a:pt x="57" y="187"/>
                  </a:lnTo>
                  <a:lnTo>
                    <a:pt x="52" y="169"/>
                  </a:lnTo>
                  <a:lnTo>
                    <a:pt x="47" y="152"/>
                  </a:lnTo>
                  <a:lnTo>
                    <a:pt x="36" y="124"/>
                  </a:lnTo>
                  <a:lnTo>
                    <a:pt x="25" y="100"/>
                  </a:lnTo>
                  <a:lnTo>
                    <a:pt x="15" y="83"/>
                  </a:lnTo>
                  <a:lnTo>
                    <a:pt x="7" y="71"/>
                  </a:lnTo>
                  <a:lnTo>
                    <a:pt x="2" y="64"/>
                  </a:lnTo>
                  <a:lnTo>
                    <a:pt x="0" y="62"/>
                  </a:lnTo>
                  <a:lnTo>
                    <a:pt x="5" y="61"/>
                  </a:lnTo>
                  <a:lnTo>
                    <a:pt x="8" y="59"/>
                  </a:lnTo>
                  <a:lnTo>
                    <a:pt x="11" y="56"/>
                  </a:lnTo>
                  <a:lnTo>
                    <a:pt x="11" y="51"/>
                  </a:lnTo>
                  <a:lnTo>
                    <a:pt x="11" y="48"/>
                  </a:lnTo>
                  <a:lnTo>
                    <a:pt x="11" y="45"/>
                  </a:lnTo>
                  <a:lnTo>
                    <a:pt x="11" y="43"/>
                  </a:lnTo>
                  <a:lnTo>
                    <a:pt x="13" y="42"/>
                  </a:lnTo>
                  <a:lnTo>
                    <a:pt x="34" y="34"/>
                  </a:lnTo>
                  <a:lnTo>
                    <a:pt x="55" y="27"/>
                  </a:lnTo>
                  <a:lnTo>
                    <a:pt x="73" y="22"/>
                  </a:lnTo>
                  <a:lnTo>
                    <a:pt x="92" y="17"/>
                  </a:lnTo>
                  <a:lnTo>
                    <a:pt x="128" y="8"/>
                  </a:lnTo>
                  <a:lnTo>
                    <a:pt x="165" y="0"/>
                  </a:lnTo>
                  <a:lnTo>
                    <a:pt x="173" y="11"/>
                  </a:lnTo>
                  <a:lnTo>
                    <a:pt x="183" y="23"/>
                  </a:lnTo>
                  <a:lnTo>
                    <a:pt x="188" y="28"/>
                  </a:lnTo>
                  <a:lnTo>
                    <a:pt x="194" y="32"/>
                  </a:lnTo>
                  <a:lnTo>
                    <a:pt x="201" y="35"/>
                  </a:lnTo>
                  <a:lnTo>
                    <a:pt x="205" y="36"/>
                  </a:lnTo>
                  <a:lnTo>
                    <a:pt x="219" y="36"/>
                  </a:lnTo>
                  <a:lnTo>
                    <a:pt x="230" y="36"/>
                  </a:lnTo>
                  <a:lnTo>
                    <a:pt x="239" y="36"/>
                  </a:lnTo>
                  <a:lnTo>
                    <a:pt x="246" y="36"/>
                  </a:lnTo>
                  <a:lnTo>
                    <a:pt x="259" y="24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272" name="Google Shape;1272;p59"/>
            <p:cNvSpPr/>
            <p:nvPr/>
          </p:nvSpPr>
          <p:spPr>
            <a:xfrm>
              <a:off x="4432379" y="2528148"/>
              <a:ext cx="175238" cy="72430"/>
            </a:xfrm>
            <a:custGeom>
              <a:avLst/>
              <a:gdLst/>
              <a:ahLst/>
              <a:cxnLst/>
              <a:rect l="l" t="t" r="r" b="b"/>
              <a:pathLst>
                <a:path w="338" h="141" extrusionOk="0">
                  <a:moveTo>
                    <a:pt x="312" y="0"/>
                  </a:moveTo>
                  <a:lnTo>
                    <a:pt x="186" y="0"/>
                  </a:lnTo>
                  <a:lnTo>
                    <a:pt x="168" y="8"/>
                  </a:lnTo>
                  <a:lnTo>
                    <a:pt x="144" y="21"/>
                  </a:lnTo>
                  <a:lnTo>
                    <a:pt x="132" y="27"/>
                  </a:lnTo>
                  <a:lnTo>
                    <a:pt x="119" y="32"/>
                  </a:lnTo>
                  <a:lnTo>
                    <a:pt x="112" y="34"/>
                  </a:lnTo>
                  <a:lnTo>
                    <a:pt x="105" y="35"/>
                  </a:lnTo>
                  <a:lnTo>
                    <a:pt x="99" y="36"/>
                  </a:lnTo>
                  <a:lnTo>
                    <a:pt x="93" y="37"/>
                  </a:lnTo>
                  <a:lnTo>
                    <a:pt x="88" y="36"/>
                  </a:lnTo>
                  <a:lnTo>
                    <a:pt x="84" y="35"/>
                  </a:lnTo>
                  <a:lnTo>
                    <a:pt x="78" y="32"/>
                  </a:lnTo>
                  <a:lnTo>
                    <a:pt x="74" y="30"/>
                  </a:lnTo>
                  <a:lnTo>
                    <a:pt x="66" y="24"/>
                  </a:lnTo>
                  <a:lnTo>
                    <a:pt x="59" y="18"/>
                  </a:lnTo>
                  <a:lnTo>
                    <a:pt x="49" y="34"/>
                  </a:lnTo>
                  <a:lnTo>
                    <a:pt x="37" y="51"/>
                  </a:lnTo>
                  <a:lnTo>
                    <a:pt x="30" y="60"/>
                  </a:lnTo>
                  <a:lnTo>
                    <a:pt x="21" y="68"/>
                  </a:lnTo>
                  <a:lnTo>
                    <a:pt x="11" y="75"/>
                  </a:lnTo>
                  <a:lnTo>
                    <a:pt x="0" y="80"/>
                  </a:lnTo>
                  <a:lnTo>
                    <a:pt x="12" y="90"/>
                  </a:lnTo>
                  <a:lnTo>
                    <a:pt x="23" y="100"/>
                  </a:lnTo>
                  <a:lnTo>
                    <a:pt x="33" y="108"/>
                  </a:lnTo>
                  <a:lnTo>
                    <a:pt x="44" y="116"/>
                  </a:lnTo>
                  <a:lnTo>
                    <a:pt x="55" y="122"/>
                  </a:lnTo>
                  <a:lnTo>
                    <a:pt x="66" y="129"/>
                  </a:lnTo>
                  <a:lnTo>
                    <a:pt x="79" y="135"/>
                  </a:lnTo>
                  <a:lnTo>
                    <a:pt x="93" y="141"/>
                  </a:lnTo>
                  <a:lnTo>
                    <a:pt x="259" y="141"/>
                  </a:lnTo>
                  <a:lnTo>
                    <a:pt x="269" y="124"/>
                  </a:lnTo>
                  <a:lnTo>
                    <a:pt x="281" y="107"/>
                  </a:lnTo>
                  <a:lnTo>
                    <a:pt x="292" y="92"/>
                  </a:lnTo>
                  <a:lnTo>
                    <a:pt x="304" y="78"/>
                  </a:lnTo>
                  <a:lnTo>
                    <a:pt x="315" y="64"/>
                  </a:lnTo>
                  <a:lnTo>
                    <a:pt x="324" y="48"/>
                  </a:lnTo>
                  <a:lnTo>
                    <a:pt x="333" y="34"/>
                  </a:lnTo>
                  <a:lnTo>
                    <a:pt x="338" y="18"/>
                  </a:lnTo>
                  <a:lnTo>
                    <a:pt x="312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273" name="Google Shape;1273;p59"/>
            <p:cNvSpPr/>
            <p:nvPr/>
          </p:nvSpPr>
          <p:spPr>
            <a:xfrm>
              <a:off x="4552381" y="2178880"/>
              <a:ext cx="133333" cy="65991"/>
            </a:xfrm>
            <a:custGeom>
              <a:avLst/>
              <a:gdLst/>
              <a:ahLst/>
              <a:cxnLst/>
              <a:rect l="l" t="t" r="r" b="b"/>
              <a:pathLst>
                <a:path w="259" h="129" extrusionOk="0">
                  <a:moveTo>
                    <a:pt x="259" y="129"/>
                  </a:moveTo>
                  <a:lnTo>
                    <a:pt x="255" y="102"/>
                  </a:lnTo>
                  <a:lnTo>
                    <a:pt x="252" y="80"/>
                  </a:lnTo>
                  <a:lnTo>
                    <a:pt x="252" y="63"/>
                  </a:lnTo>
                  <a:lnTo>
                    <a:pt x="253" y="50"/>
                  </a:lnTo>
                  <a:lnTo>
                    <a:pt x="257" y="29"/>
                  </a:lnTo>
                  <a:lnTo>
                    <a:pt x="259" y="12"/>
                  </a:lnTo>
                  <a:lnTo>
                    <a:pt x="258" y="14"/>
                  </a:lnTo>
                  <a:lnTo>
                    <a:pt x="256" y="16"/>
                  </a:lnTo>
                  <a:lnTo>
                    <a:pt x="253" y="17"/>
                  </a:lnTo>
                  <a:lnTo>
                    <a:pt x="249" y="18"/>
                  </a:lnTo>
                  <a:lnTo>
                    <a:pt x="239" y="19"/>
                  </a:lnTo>
                  <a:lnTo>
                    <a:pt x="228" y="19"/>
                  </a:lnTo>
                  <a:lnTo>
                    <a:pt x="205" y="19"/>
                  </a:lnTo>
                  <a:lnTo>
                    <a:pt x="192" y="18"/>
                  </a:lnTo>
                  <a:lnTo>
                    <a:pt x="181" y="17"/>
                  </a:lnTo>
                  <a:lnTo>
                    <a:pt x="172" y="15"/>
                  </a:lnTo>
                  <a:lnTo>
                    <a:pt x="163" y="12"/>
                  </a:lnTo>
                  <a:lnTo>
                    <a:pt x="156" y="9"/>
                  </a:lnTo>
                  <a:lnTo>
                    <a:pt x="146" y="6"/>
                  </a:lnTo>
                  <a:lnTo>
                    <a:pt x="134" y="3"/>
                  </a:lnTo>
                  <a:lnTo>
                    <a:pt x="118" y="1"/>
                  </a:lnTo>
                  <a:lnTo>
                    <a:pt x="99" y="0"/>
                  </a:lnTo>
                  <a:lnTo>
                    <a:pt x="83" y="0"/>
                  </a:lnTo>
                  <a:lnTo>
                    <a:pt x="67" y="0"/>
                  </a:lnTo>
                  <a:lnTo>
                    <a:pt x="50" y="0"/>
                  </a:lnTo>
                  <a:lnTo>
                    <a:pt x="34" y="2"/>
                  </a:lnTo>
                  <a:lnTo>
                    <a:pt x="27" y="4"/>
                  </a:lnTo>
                  <a:lnTo>
                    <a:pt x="21" y="6"/>
                  </a:lnTo>
                  <a:lnTo>
                    <a:pt x="14" y="9"/>
                  </a:lnTo>
                  <a:lnTo>
                    <a:pt x="10" y="13"/>
                  </a:lnTo>
                  <a:lnTo>
                    <a:pt x="5" y="17"/>
                  </a:lnTo>
                  <a:lnTo>
                    <a:pt x="2" y="22"/>
                  </a:lnTo>
                  <a:lnTo>
                    <a:pt x="0" y="29"/>
                  </a:lnTo>
                  <a:lnTo>
                    <a:pt x="0" y="36"/>
                  </a:lnTo>
                  <a:lnTo>
                    <a:pt x="0" y="48"/>
                  </a:lnTo>
                  <a:lnTo>
                    <a:pt x="3" y="58"/>
                  </a:lnTo>
                  <a:lnTo>
                    <a:pt x="6" y="65"/>
                  </a:lnTo>
                  <a:lnTo>
                    <a:pt x="12" y="71"/>
                  </a:lnTo>
                  <a:lnTo>
                    <a:pt x="17" y="76"/>
                  </a:lnTo>
                  <a:lnTo>
                    <a:pt x="24" y="80"/>
                  </a:lnTo>
                  <a:lnTo>
                    <a:pt x="31" y="83"/>
                  </a:lnTo>
                  <a:lnTo>
                    <a:pt x="37" y="85"/>
                  </a:lnTo>
                  <a:lnTo>
                    <a:pt x="50" y="88"/>
                  </a:lnTo>
                  <a:lnTo>
                    <a:pt x="61" y="92"/>
                  </a:lnTo>
                  <a:lnTo>
                    <a:pt x="65" y="95"/>
                  </a:lnTo>
                  <a:lnTo>
                    <a:pt x="67" y="99"/>
                  </a:lnTo>
                  <a:lnTo>
                    <a:pt x="67" y="105"/>
                  </a:lnTo>
                  <a:lnTo>
                    <a:pt x="66" y="111"/>
                  </a:lnTo>
                  <a:lnTo>
                    <a:pt x="81" y="110"/>
                  </a:lnTo>
                  <a:lnTo>
                    <a:pt x="91" y="108"/>
                  </a:lnTo>
                  <a:lnTo>
                    <a:pt x="98" y="106"/>
                  </a:lnTo>
                  <a:lnTo>
                    <a:pt x="105" y="105"/>
                  </a:lnTo>
                  <a:lnTo>
                    <a:pt x="120" y="106"/>
                  </a:lnTo>
                  <a:lnTo>
                    <a:pt x="140" y="108"/>
                  </a:lnTo>
                  <a:lnTo>
                    <a:pt x="166" y="112"/>
                  </a:lnTo>
                  <a:lnTo>
                    <a:pt x="192" y="117"/>
                  </a:lnTo>
                  <a:lnTo>
                    <a:pt x="238" y="125"/>
                  </a:lnTo>
                  <a:lnTo>
                    <a:pt x="259" y="12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274" name="Google Shape;1274;p59"/>
            <p:cNvSpPr/>
            <p:nvPr/>
          </p:nvSpPr>
          <p:spPr>
            <a:xfrm>
              <a:off x="4567619" y="2531369"/>
              <a:ext cx="215238" cy="144858"/>
            </a:xfrm>
            <a:custGeom>
              <a:avLst/>
              <a:gdLst/>
              <a:ahLst/>
              <a:cxnLst/>
              <a:rect l="l" t="t" r="r" b="b"/>
              <a:pathLst>
                <a:path w="425" h="272" extrusionOk="0">
                  <a:moveTo>
                    <a:pt x="425" y="161"/>
                  </a:moveTo>
                  <a:lnTo>
                    <a:pt x="418" y="170"/>
                  </a:lnTo>
                  <a:lnTo>
                    <a:pt x="409" y="179"/>
                  </a:lnTo>
                  <a:lnTo>
                    <a:pt x="398" y="188"/>
                  </a:lnTo>
                  <a:lnTo>
                    <a:pt x="385" y="197"/>
                  </a:lnTo>
                  <a:lnTo>
                    <a:pt x="383" y="206"/>
                  </a:lnTo>
                  <a:lnTo>
                    <a:pt x="383" y="214"/>
                  </a:lnTo>
                  <a:lnTo>
                    <a:pt x="384" y="221"/>
                  </a:lnTo>
                  <a:lnTo>
                    <a:pt x="385" y="227"/>
                  </a:lnTo>
                  <a:lnTo>
                    <a:pt x="389" y="237"/>
                  </a:lnTo>
                  <a:lnTo>
                    <a:pt x="392" y="246"/>
                  </a:lnTo>
                  <a:lnTo>
                    <a:pt x="375" y="244"/>
                  </a:lnTo>
                  <a:lnTo>
                    <a:pt x="356" y="240"/>
                  </a:lnTo>
                  <a:lnTo>
                    <a:pt x="347" y="238"/>
                  </a:lnTo>
                  <a:lnTo>
                    <a:pt x="336" y="236"/>
                  </a:lnTo>
                  <a:lnTo>
                    <a:pt x="324" y="235"/>
                  </a:lnTo>
                  <a:lnTo>
                    <a:pt x="311" y="234"/>
                  </a:lnTo>
                  <a:lnTo>
                    <a:pt x="295" y="235"/>
                  </a:lnTo>
                  <a:lnTo>
                    <a:pt x="278" y="238"/>
                  </a:lnTo>
                  <a:lnTo>
                    <a:pt x="263" y="243"/>
                  </a:lnTo>
                  <a:lnTo>
                    <a:pt x="248" y="248"/>
                  </a:lnTo>
                  <a:lnTo>
                    <a:pt x="232" y="254"/>
                  </a:lnTo>
                  <a:lnTo>
                    <a:pt x="215" y="260"/>
                  </a:lnTo>
                  <a:lnTo>
                    <a:pt x="197" y="267"/>
                  </a:lnTo>
                  <a:lnTo>
                    <a:pt x="179" y="272"/>
                  </a:lnTo>
                  <a:lnTo>
                    <a:pt x="100" y="240"/>
                  </a:lnTo>
                  <a:lnTo>
                    <a:pt x="92" y="233"/>
                  </a:lnTo>
                  <a:lnTo>
                    <a:pt x="85" y="226"/>
                  </a:lnTo>
                  <a:lnTo>
                    <a:pt x="78" y="220"/>
                  </a:lnTo>
                  <a:lnTo>
                    <a:pt x="70" y="214"/>
                  </a:lnTo>
                  <a:lnTo>
                    <a:pt x="52" y="202"/>
                  </a:lnTo>
                  <a:lnTo>
                    <a:pt x="37" y="192"/>
                  </a:lnTo>
                  <a:lnTo>
                    <a:pt x="29" y="186"/>
                  </a:lnTo>
                  <a:lnTo>
                    <a:pt x="22" y="180"/>
                  </a:lnTo>
                  <a:lnTo>
                    <a:pt x="16" y="174"/>
                  </a:lnTo>
                  <a:lnTo>
                    <a:pt x="11" y="167"/>
                  </a:lnTo>
                  <a:lnTo>
                    <a:pt x="6" y="159"/>
                  </a:lnTo>
                  <a:lnTo>
                    <a:pt x="2" y="150"/>
                  </a:lnTo>
                  <a:lnTo>
                    <a:pt x="0" y="140"/>
                  </a:lnTo>
                  <a:lnTo>
                    <a:pt x="0" y="129"/>
                  </a:lnTo>
                  <a:lnTo>
                    <a:pt x="25" y="95"/>
                  </a:lnTo>
                  <a:lnTo>
                    <a:pt x="50" y="66"/>
                  </a:lnTo>
                  <a:lnTo>
                    <a:pt x="61" y="52"/>
                  </a:lnTo>
                  <a:lnTo>
                    <a:pt x="71" y="36"/>
                  </a:lnTo>
                  <a:lnTo>
                    <a:pt x="75" y="29"/>
                  </a:lnTo>
                  <a:lnTo>
                    <a:pt x="80" y="22"/>
                  </a:lnTo>
                  <a:lnTo>
                    <a:pt x="83" y="14"/>
                  </a:lnTo>
                  <a:lnTo>
                    <a:pt x="85" y="6"/>
                  </a:lnTo>
                  <a:lnTo>
                    <a:pt x="105" y="7"/>
                  </a:lnTo>
                  <a:lnTo>
                    <a:pt x="123" y="10"/>
                  </a:lnTo>
                  <a:lnTo>
                    <a:pt x="138" y="14"/>
                  </a:lnTo>
                  <a:lnTo>
                    <a:pt x="153" y="18"/>
                  </a:lnTo>
                  <a:lnTo>
                    <a:pt x="166" y="23"/>
                  </a:lnTo>
                  <a:lnTo>
                    <a:pt x="180" y="27"/>
                  </a:lnTo>
                  <a:lnTo>
                    <a:pt x="193" y="30"/>
                  </a:lnTo>
                  <a:lnTo>
                    <a:pt x="205" y="31"/>
                  </a:lnTo>
                  <a:lnTo>
                    <a:pt x="210" y="30"/>
                  </a:lnTo>
                  <a:lnTo>
                    <a:pt x="214" y="29"/>
                  </a:lnTo>
                  <a:lnTo>
                    <a:pt x="218" y="28"/>
                  </a:lnTo>
                  <a:lnTo>
                    <a:pt x="221" y="26"/>
                  </a:lnTo>
                  <a:lnTo>
                    <a:pt x="227" y="21"/>
                  </a:lnTo>
                  <a:lnTo>
                    <a:pt x="232" y="15"/>
                  </a:lnTo>
                  <a:lnTo>
                    <a:pt x="237" y="10"/>
                  </a:lnTo>
                  <a:lnTo>
                    <a:pt x="242" y="5"/>
                  </a:lnTo>
                  <a:lnTo>
                    <a:pt x="246" y="3"/>
                  </a:lnTo>
                  <a:lnTo>
                    <a:pt x="250" y="2"/>
                  </a:lnTo>
                  <a:lnTo>
                    <a:pt x="253" y="1"/>
                  </a:lnTo>
                  <a:lnTo>
                    <a:pt x="259" y="0"/>
                  </a:lnTo>
                  <a:lnTo>
                    <a:pt x="268" y="1"/>
                  </a:lnTo>
                  <a:lnTo>
                    <a:pt x="275" y="2"/>
                  </a:lnTo>
                  <a:lnTo>
                    <a:pt x="283" y="4"/>
                  </a:lnTo>
                  <a:lnTo>
                    <a:pt x="289" y="7"/>
                  </a:lnTo>
                  <a:lnTo>
                    <a:pt x="296" y="11"/>
                  </a:lnTo>
                  <a:lnTo>
                    <a:pt x="302" y="15"/>
                  </a:lnTo>
                  <a:lnTo>
                    <a:pt x="306" y="20"/>
                  </a:lnTo>
                  <a:lnTo>
                    <a:pt x="310" y="26"/>
                  </a:lnTo>
                  <a:lnTo>
                    <a:pt x="318" y="38"/>
                  </a:lnTo>
                  <a:lnTo>
                    <a:pt x="325" y="53"/>
                  </a:lnTo>
                  <a:lnTo>
                    <a:pt x="331" y="67"/>
                  </a:lnTo>
                  <a:lnTo>
                    <a:pt x="337" y="82"/>
                  </a:lnTo>
                  <a:lnTo>
                    <a:pt x="342" y="98"/>
                  </a:lnTo>
                  <a:lnTo>
                    <a:pt x="349" y="113"/>
                  </a:lnTo>
                  <a:lnTo>
                    <a:pt x="352" y="119"/>
                  </a:lnTo>
                  <a:lnTo>
                    <a:pt x="356" y="126"/>
                  </a:lnTo>
                  <a:lnTo>
                    <a:pt x="360" y="132"/>
                  </a:lnTo>
                  <a:lnTo>
                    <a:pt x="365" y="138"/>
                  </a:lnTo>
                  <a:lnTo>
                    <a:pt x="370" y="143"/>
                  </a:lnTo>
                  <a:lnTo>
                    <a:pt x="376" y="147"/>
                  </a:lnTo>
                  <a:lnTo>
                    <a:pt x="382" y="151"/>
                  </a:lnTo>
                  <a:lnTo>
                    <a:pt x="389" y="156"/>
                  </a:lnTo>
                  <a:lnTo>
                    <a:pt x="397" y="158"/>
                  </a:lnTo>
                  <a:lnTo>
                    <a:pt x="405" y="160"/>
                  </a:lnTo>
                  <a:lnTo>
                    <a:pt x="415" y="161"/>
                  </a:lnTo>
                  <a:lnTo>
                    <a:pt x="425" y="16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275" name="Google Shape;1275;p59"/>
            <p:cNvSpPr/>
            <p:nvPr/>
          </p:nvSpPr>
          <p:spPr>
            <a:xfrm>
              <a:off x="2167619" y="3584007"/>
              <a:ext cx="17142" cy="56335"/>
            </a:xfrm>
            <a:custGeom>
              <a:avLst/>
              <a:gdLst/>
              <a:ahLst/>
              <a:cxnLst/>
              <a:rect l="l" t="t" r="r" b="b"/>
              <a:pathLst>
                <a:path w="33" h="31" extrusionOk="0">
                  <a:moveTo>
                    <a:pt x="13" y="6"/>
                  </a:moveTo>
                  <a:lnTo>
                    <a:pt x="0" y="19"/>
                  </a:lnTo>
                  <a:lnTo>
                    <a:pt x="5" y="21"/>
                  </a:lnTo>
                  <a:lnTo>
                    <a:pt x="14" y="25"/>
                  </a:lnTo>
                  <a:lnTo>
                    <a:pt x="19" y="27"/>
                  </a:lnTo>
                  <a:lnTo>
                    <a:pt x="23" y="29"/>
                  </a:lnTo>
                  <a:lnTo>
                    <a:pt x="27" y="30"/>
                  </a:lnTo>
                  <a:lnTo>
                    <a:pt x="33" y="31"/>
                  </a:lnTo>
                  <a:lnTo>
                    <a:pt x="33" y="0"/>
                  </a:lnTo>
                  <a:lnTo>
                    <a:pt x="20" y="0"/>
                  </a:lnTo>
                  <a:lnTo>
                    <a:pt x="13" y="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276" name="Google Shape;1276;p59"/>
            <p:cNvSpPr/>
            <p:nvPr/>
          </p:nvSpPr>
          <p:spPr>
            <a:xfrm>
              <a:off x="4693334" y="2523322"/>
              <a:ext cx="102858" cy="80477"/>
            </a:xfrm>
            <a:custGeom>
              <a:avLst/>
              <a:gdLst/>
              <a:ahLst/>
              <a:cxnLst/>
              <a:rect l="l" t="t" r="r" b="b"/>
              <a:pathLst>
                <a:path w="192" h="154" extrusionOk="0">
                  <a:moveTo>
                    <a:pt x="6" y="19"/>
                  </a:moveTo>
                  <a:lnTo>
                    <a:pt x="52" y="0"/>
                  </a:lnTo>
                  <a:lnTo>
                    <a:pt x="92" y="19"/>
                  </a:lnTo>
                  <a:lnTo>
                    <a:pt x="119" y="31"/>
                  </a:lnTo>
                  <a:lnTo>
                    <a:pt x="146" y="63"/>
                  </a:lnTo>
                  <a:lnTo>
                    <a:pt x="166" y="93"/>
                  </a:lnTo>
                  <a:lnTo>
                    <a:pt x="192" y="118"/>
                  </a:lnTo>
                  <a:lnTo>
                    <a:pt x="152" y="124"/>
                  </a:lnTo>
                  <a:lnTo>
                    <a:pt x="126" y="130"/>
                  </a:lnTo>
                  <a:lnTo>
                    <a:pt x="126" y="154"/>
                  </a:lnTo>
                  <a:lnTo>
                    <a:pt x="106" y="154"/>
                  </a:lnTo>
                  <a:lnTo>
                    <a:pt x="99" y="146"/>
                  </a:lnTo>
                  <a:lnTo>
                    <a:pt x="93" y="137"/>
                  </a:lnTo>
                  <a:lnTo>
                    <a:pt x="88" y="126"/>
                  </a:lnTo>
                  <a:lnTo>
                    <a:pt x="82" y="115"/>
                  </a:lnTo>
                  <a:lnTo>
                    <a:pt x="74" y="93"/>
                  </a:lnTo>
                  <a:lnTo>
                    <a:pt x="65" y="71"/>
                  </a:lnTo>
                  <a:lnTo>
                    <a:pt x="60" y="61"/>
                  </a:lnTo>
                  <a:lnTo>
                    <a:pt x="55" y="50"/>
                  </a:lnTo>
                  <a:lnTo>
                    <a:pt x="48" y="42"/>
                  </a:lnTo>
                  <a:lnTo>
                    <a:pt x="41" y="34"/>
                  </a:lnTo>
                  <a:lnTo>
                    <a:pt x="33" y="28"/>
                  </a:lnTo>
                  <a:lnTo>
                    <a:pt x="24" y="23"/>
                  </a:lnTo>
                  <a:lnTo>
                    <a:pt x="18" y="22"/>
                  </a:lnTo>
                  <a:lnTo>
                    <a:pt x="12" y="20"/>
                  </a:lnTo>
                  <a:lnTo>
                    <a:pt x="6" y="20"/>
                  </a:lnTo>
                  <a:lnTo>
                    <a:pt x="0" y="19"/>
                  </a:lnTo>
                  <a:lnTo>
                    <a:pt x="6" y="1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277" name="Google Shape;1277;p59"/>
            <p:cNvSpPr/>
            <p:nvPr/>
          </p:nvSpPr>
          <p:spPr>
            <a:xfrm>
              <a:off x="4594285" y="2404215"/>
              <a:ext cx="457143" cy="251088"/>
            </a:xfrm>
            <a:custGeom>
              <a:avLst/>
              <a:gdLst/>
              <a:ahLst/>
              <a:cxnLst/>
              <a:rect l="l" t="t" r="r" b="b"/>
              <a:pathLst>
                <a:path w="877" h="469" extrusionOk="0">
                  <a:moveTo>
                    <a:pt x="326" y="352"/>
                  </a:moveTo>
                  <a:lnTo>
                    <a:pt x="352" y="346"/>
                  </a:lnTo>
                  <a:lnTo>
                    <a:pt x="392" y="340"/>
                  </a:lnTo>
                  <a:lnTo>
                    <a:pt x="366" y="315"/>
                  </a:lnTo>
                  <a:lnTo>
                    <a:pt x="346" y="285"/>
                  </a:lnTo>
                  <a:lnTo>
                    <a:pt x="319" y="253"/>
                  </a:lnTo>
                  <a:lnTo>
                    <a:pt x="292" y="241"/>
                  </a:lnTo>
                  <a:lnTo>
                    <a:pt x="252" y="222"/>
                  </a:lnTo>
                  <a:lnTo>
                    <a:pt x="206" y="241"/>
                  </a:lnTo>
                  <a:lnTo>
                    <a:pt x="200" y="241"/>
                  </a:lnTo>
                  <a:lnTo>
                    <a:pt x="194" y="242"/>
                  </a:lnTo>
                  <a:lnTo>
                    <a:pt x="191" y="243"/>
                  </a:lnTo>
                  <a:lnTo>
                    <a:pt x="187" y="244"/>
                  </a:lnTo>
                  <a:lnTo>
                    <a:pt x="183" y="246"/>
                  </a:lnTo>
                  <a:lnTo>
                    <a:pt x="178" y="251"/>
                  </a:lnTo>
                  <a:lnTo>
                    <a:pt x="173" y="256"/>
                  </a:lnTo>
                  <a:lnTo>
                    <a:pt x="168" y="262"/>
                  </a:lnTo>
                  <a:lnTo>
                    <a:pt x="162" y="267"/>
                  </a:lnTo>
                  <a:lnTo>
                    <a:pt x="159" y="269"/>
                  </a:lnTo>
                  <a:lnTo>
                    <a:pt x="155" y="270"/>
                  </a:lnTo>
                  <a:lnTo>
                    <a:pt x="151" y="271"/>
                  </a:lnTo>
                  <a:lnTo>
                    <a:pt x="146" y="272"/>
                  </a:lnTo>
                  <a:lnTo>
                    <a:pt x="134" y="271"/>
                  </a:lnTo>
                  <a:lnTo>
                    <a:pt x="121" y="268"/>
                  </a:lnTo>
                  <a:lnTo>
                    <a:pt x="107" y="264"/>
                  </a:lnTo>
                  <a:lnTo>
                    <a:pt x="94" y="259"/>
                  </a:lnTo>
                  <a:lnTo>
                    <a:pt x="79" y="255"/>
                  </a:lnTo>
                  <a:lnTo>
                    <a:pt x="64" y="251"/>
                  </a:lnTo>
                  <a:lnTo>
                    <a:pt x="46" y="248"/>
                  </a:lnTo>
                  <a:lnTo>
                    <a:pt x="26" y="247"/>
                  </a:lnTo>
                  <a:lnTo>
                    <a:pt x="0" y="222"/>
                  </a:lnTo>
                  <a:lnTo>
                    <a:pt x="4" y="217"/>
                  </a:lnTo>
                  <a:lnTo>
                    <a:pt x="8" y="212"/>
                  </a:lnTo>
                  <a:lnTo>
                    <a:pt x="10" y="206"/>
                  </a:lnTo>
                  <a:lnTo>
                    <a:pt x="12" y="200"/>
                  </a:lnTo>
                  <a:lnTo>
                    <a:pt x="13" y="187"/>
                  </a:lnTo>
                  <a:lnTo>
                    <a:pt x="13" y="174"/>
                  </a:lnTo>
                  <a:lnTo>
                    <a:pt x="6" y="174"/>
                  </a:lnTo>
                  <a:lnTo>
                    <a:pt x="13" y="180"/>
                  </a:lnTo>
                  <a:lnTo>
                    <a:pt x="14" y="167"/>
                  </a:lnTo>
                  <a:lnTo>
                    <a:pt x="17" y="155"/>
                  </a:lnTo>
                  <a:lnTo>
                    <a:pt x="23" y="144"/>
                  </a:lnTo>
                  <a:lnTo>
                    <a:pt x="30" y="133"/>
                  </a:lnTo>
                  <a:lnTo>
                    <a:pt x="36" y="122"/>
                  </a:lnTo>
                  <a:lnTo>
                    <a:pt x="44" y="112"/>
                  </a:lnTo>
                  <a:lnTo>
                    <a:pt x="53" y="105"/>
                  </a:lnTo>
                  <a:lnTo>
                    <a:pt x="60" y="99"/>
                  </a:lnTo>
                  <a:lnTo>
                    <a:pt x="54" y="92"/>
                  </a:lnTo>
                  <a:lnTo>
                    <a:pt x="46" y="82"/>
                  </a:lnTo>
                  <a:lnTo>
                    <a:pt x="36" y="68"/>
                  </a:lnTo>
                  <a:lnTo>
                    <a:pt x="26" y="50"/>
                  </a:lnTo>
                  <a:lnTo>
                    <a:pt x="60" y="38"/>
                  </a:lnTo>
                  <a:lnTo>
                    <a:pt x="113" y="26"/>
                  </a:lnTo>
                  <a:lnTo>
                    <a:pt x="173" y="26"/>
                  </a:lnTo>
                  <a:lnTo>
                    <a:pt x="239" y="44"/>
                  </a:lnTo>
                  <a:lnTo>
                    <a:pt x="285" y="38"/>
                  </a:lnTo>
                  <a:lnTo>
                    <a:pt x="339" y="50"/>
                  </a:lnTo>
                  <a:lnTo>
                    <a:pt x="385" y="63"/>
                  </a:lnTo>
                  <a:lnTo>
                    <a:pt x="385" y="38"/>
                  </a:lnTo>
                  <a:lnTo>
                    <a:pt x="392" y="13"/>
                  </a:lnTo>
                  <a:lnTo>
                    <a:pt x="433" y="13"/>
                  </a:lnTo>
                  <a:lnTo>
                    <a:pt x="465" y="13"/>
                  </a:lnTo>
                  <a:lnTo>
                    <a:pt x="485" y="0"/>
                  </a:lnTo>
                  <a:lnTo>
                    <a:pt x="531" y="0"/>
                  </a:lnTo>
                  <a:lnTo>
                    <a:pt x="551" y="13"/>
                  </a:lnTo>
                  <a:lnTo>
                    <a:pt x="579" y="38"/>
                  </a:lnTo>
                  <a:lnTo>
                    <a:pt x="565" y="63"/>
                  </a:lnTo>
                  <a:lnTo>
                    <a:pt x="618" y="63"/>
                  </a:lnTo>
                  <a:lnTo>
                    <a:pt x="638" y="111"/>
                  </a:lnTo>
                  <a:lnTo>
                    <a:pt x="664" y="105"/>
                  </a:lnTo>
                  <a:lnTo>
                    <a:pt x="692" y="124"/>
                  </a:lnTo>
                  <a:lnTo>
                    <a:pt x="725" y="111"/>
                  </a:lnTo>
                  <a:lnTo>
                    <a:pt x="758" y="136"/>
                  </a:lnTo>
                  <a:lnTo>
                    <a:pt x="797" y="136"/>
                  </a:lnTo>
                  <a:lnTo>
                    <a:pt x="838" y="155"/>
                  </a:lnTo>
                  <a:lnTo>
                    <a:pt x="877" y="167"/>
                  </a:lnTo>
                  <a:lnTo>
                    <a:pt x="871" y="198"/>
                  </a:lnTo>
                  <a:lnTo>
                    <a:pt x="864" y="235"/>
                  </a:lnTo>
                  <a:lnTo>
                    <a:pt x="877" y="259"/>
                  </a:lnTo>
                  <a:lnTo>
                    <a:pt x="844" y="259"/>
                  </a:lnTo>
                  <a:lnTo>
                    <a:pt x="804" y="272"/>
                  </a:lnTo>
                  <a:lnTo>
                    <a:pt x="797" y="303"/>
                  </a:lnTo>
                  <a:lnTo>
                    <a:pt x="777" y="309"/>
                  </a:lnTo>
                  <a:lnTo>
                    <a:pt x="754" y="313"/>
                  </a:lnTo>
                  <a:lnTo>
                    <a:pt x="731" y="318"/>
                  </a:lnTo>
                  <a:lnTo>
                    <a:pt x="709" y="324"/>
                  </a:lnTo>
                  <a:lnTo>
                    <a:pt x="688" y="330"/>
                  </a:lnTo>
                  <a:lnTo>
                    <a:pt x="680" y="334"/>
                  </a:lnTo>
                  <a:lnTo>
                    <a:pt x="671" y="337"/>
                  </a:lnTo>
                  <a:lnTo>
                    <a:pt x="663" y="343"/>
                  </a:lnTo>
                  <a:lnTo>
                    <a:pt x="656" y="347"/>
                  </a:lnTo>
                  <a:lnTo>
                    <a:pt x="652" y="352"/>
                  </a:lnTo>
                  <a:lnTo>
                    <a:pt x="648" y="358"/>
                  </a:lnTo>
                  <a:lnTo>
                    <a:pt x="646" y="364"/>
                  </a:lnTo>
                  <a:lnTo>
                    <a:pt x="644" y="370"/>
                  </a:lnTo>
                  <a:lnTo>
                    <a:pt x="646" y="375"/>
                  </a:lnTo>
                  <a:lnTo>
                    <a:pt x="647" y="380"/>
                  </a:lnTo>
                  <a:lnTo>
                    <a:pt x="650" y="385"/>
                  </a:lnTo>
                  <a:lnTo>
                    <a:pt x="653" y="390"/>
                  </a:lnTo>
                  <a:lnTo>
                    <a:pt x="656" y="395"/>
                  </a:lnTo>
                  <a:lnTo>
                    <a:pt x="661" y="399"/>
                  </a:lnTo>
                  <a:lnTo>
                    <a:pt x="666" y="401"/>
                  </a:lnTo>
                  <a:lnTo>
                    <a:pt x="671" y="402"/>
                  </a:lnTo>
                  <a:lnTo>
                    <a:pt x="692" y="400"/>
                  </a:lnTo>
                  <a:lnTo>
                    <a:pt x="711" y="396"/>
                  </a:lnTo>
                  <a:lnTo>
                    <a:pt x="721" y="395"/>
                  </a:lnTo>
                  <a:lnTo>
                    <a:pt x="731" y="394"/>
                  </a:lnTo>
                  <a:lnTo>
                    <a:pt x="741" y="394"/>
                  </a:lnTo>
                  <a:lnTo>
                    <a:pt x="751" y="396"/>
                  </a:lnTo>
                  <a:lnTo>
                    <a:pt x="742" y="399"/>
                  </a:lnTo>
                  <a:lnTo>
                    <a:pt x="734" y="403"/>
                  </a:lnTo>
                  <a:lnTo>
                    <a:pt x="728" y="408"/>
                  </a:lnTo>
                  <a:lnTo>
                    <a:pt x="721" y="414"/>
                  </a:lnTo>
                  <a:lnTo>
                    <a:pt x="716" y="421"/>
                  </a:lnTo>
                  <a:lnTo>
                    <a:pt x="710" y="427"/>
                  </a:lnTo>
                  <a:lnTo>
                    <a:pt x="705" y="433"/>
                  </a:lnTo>
                  <a:lnTo>
                    <a:pt x="698" y="438"/>
                  </a:lnTo>
                  <a:lnTo>
                    <a:pt x="695" y="430"/>
                  </a:lnTo>
                  <a:lnTo>
                    <a:pt x="693" y="424"/>
                  </a:lnTo>
                  <a:lnTo>
                    <a:pt x="689" y="419"/>
                  </a:lnTo>
                  <a:lnTo>
                    <a:pt x="687" y="416"/>
                  </a:lnTo>
                  <a:lnTo>
                    <a:pt x="680" y="412"/>
                  </a:lnTo>
                  <a:lnTo>
                    <a:pt x="671" y="408"/>
                  </a:lnTo>
                  <a:lnTo>
                    <a:pt x="671" y="413"/>
                  </a:lnTo>
                  <a:lnTo>
                    <a:pt x="669" y="418"/>
                  </a:lnTo>
                  <a:lnTo>
                    <a:pt x="666" y="423"/>
                  </a:lnTo>
                  <a:lnTo>
                    <a:pt x="663" y="427"/>
                  </a:lnTo>
                  <a:lnTo>
                    <a:pt x="654" y="435"/>
                  </a:lnTo>
                  <a:lnTo>
                    <a:pt x="643" y="442"/>
                  </a:lnTo>
                  <a:lnTo>
                    <a:pt x="633" y="450"/>
                  </a:lnTo>
                  <a:lnTo>
                    <a:pt x="624" y="456"/>
                  </a:lnTo>
                  <a:lnTo>
                    <a:pt x="619" y="460"/>
                  </a:lnTo>
                  <a:lnTo>
                    <a:pt x="616" y="463"/>
                  </a:lnTo>
                  <a:lnTo>
                    <a:pt x="613" y="466"/>
                  </a:lnTo>
                  <a:lnTo>
                    <a:pt x="611" y="469"/>
                  </a:lnTo>
                  <a:lnTo>
                    <a:pt x="605" y="468"/>
                  </a:lnTo>
                  <a:lnTo>
                    <a:pt x="600" y="466"/>
                  </a:lnTo>
                  <a:lnTo>
                    <a:pt x="595" y="464"/>
                  </a:lnTo>
                  <a:lnTo>
                    <a:pt x="591" y="461"/>
                  </a:lnTo>
                  <a:lnTo>
                    <a:pt x="587" y="459"/>
                  </a:lnTo>
                  <a:lnTo>
                    <a:pt x="584" y="455"/>
                  </a:lnTo>
                  <a:lnTo>
                    <a:pt x="582" y="452"/>
                  </a:lnTo>
                  <a:lnTo>
                    <a:pt x="579" y="447"/>
                  </a:lnTo>
                  <a:lnTo>
                    <a:pt x="575" y="439"/>
                  </a:lnTo>
                  <a:lnTo>
                    <a:pt x="573" y="429"/>
                  </a:lnTo>
                  <a:lnTo>
                    <a:pt x="572" y="419"/>
                  </a:lnTo>
                  <a:lnTo>
                    <a:pt x="572" y="408"/>
                  </a:lnTo>
                  <a:lnTo>
                    <a:pt x="563" y="407"/>
                  </a:lnTo>
                  <a:lnTo>
                    <a:pt x="555" y="406"/>
                  </a:lnTo>
                  <a:lnTo>
                    <a:pt x="548" y="404"/>
                  </a:lnTo>
                  <a:lnTo>
                    <a:pt x="540" y="401"/>
                  </a:lnTo>
                  <a:lnTo>
                    <a:pt x="527" y="395"/>
                  </a:lnTo>
                  <a:lnTo>
                    <a:pt x="518" y="389"/>
                  </a:lnTo>
                  <a:lnTo>
                    <a:pt x="532" y="385"/>
                  </a:lnTo>
                  <a:lnTo>
                    <a:pt x="547" y="381"/>
                  </a:lnTo>
                  <a:lnTo>
                    <a:pt x="559" y="379"/>
                  </a:lnTo>
                  <a:lnTo>
                    <a:pt x="572" y="377"/>
                  </a:lnTo>
                  <a:lnTo>
                    <a:pt x="597" y="374"/>
                  </a:lnTo>
                  <a:lnTo>
                    <a:pt x="625" y="370"/>
                  </a:lnTo>
                  <a:lnTo>
                    <a:pt x="512" y="370"/>
                  </a:lnTo>
                  <a:lnTo>
                    <a:pt x="503" y="362"/>
                  </a:lnTo>
                  <a:lnTo>
                    <a:pt x="493" y="354"/>
                  </a:lnTo>
                  <a:lnTo>
                    <a:pt x="481" y="348"/>
                  </a:lnTo>
                  <a:lnTo>
                    <a:pt x="469" y="342"/>
                  </a:lnTo>
                  <a:lnTo>
                    <a:pt x="445" y="333"/>
                  </a:lnTo>
                  <a:lnTo>
                    <a:pt x="425" y="327"/>
                  </a:lnTo>
                  <a:lnTo>
                    <a:pt x="412" y="350"/>
                  </a:lnTo>
                  <a:lnTo>
                    <a:pt x="398" y="369"/>
                  </a:lnTo>
                  <a:lnTo>
                    <a:pt x="393" y="378"/>
                  </a:lnTo>
                  <a:lnTo>
                    <a:pt x="386" y="386"/>
                  </a:lnTo>
                  <a:lnTo>
                    <a:pt x="380" y="395"/>
                  </a:lnTo>
                  <a:lnTo>
                    <a:pt x="372" y="402"/>
                  </a:lnTo>
                  <a:lnTo>
                    <a:pt x="362" y="401"/>
                  </a:lnTo>
                  <a:lnTo>
                    <a:pt x="353" y="400"/>
                  </a:lnTo>
                  <a:lnTo>
                    <a:pt x="345" y="399"/>
                  </a:lnTo>
                  <a:lnTo>
                    <a:pt x="337" y="396"/>
                  </a:lnTo>
                  <a:lnTo>
                    <a:pt x="328" y="392"/>
                  </a:lnTo>
                  <a:lnTo>
                    <a:pt x="321" y="388"/>
                  </a:lnTo>
                  <a:lnTo>
                    <a:pt x="313" y="383"/>
                  </a:lnTo>
                  <a:lnTo>
                    <a:pt x="306" y="376"/>
                  </a:lnTo>
                  <a:lnTo>
                    <a:pt x="326" y="35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278" name="Google Shape;1278;p59"/>
            <p:cNvSpPr/>
            <p:nvPr/>
          </p:nvSpPr>
          <p:spPr>
            <a:xfrm>
              <a:off x="5207620" y="2751875"/>
              <a:ext cx="57143" cy="64382"/>
            </a:xfrm>
            <a:custGeom>
              <a:avLst/>
              <a:gdLst/>
              <a:ahLst/>
              <a:cxnLst/>
              <a:rect l="l" t="t" r="r" b="b"/>
              <a:pathLst>
                <a:path w="107" h="123" extrusionOk="0">
                  <a:moveTo>
                    <a:pt x="48" y="0"/>
                  </a:moveTo>
                  <a:lnTo>
                    <a:pt x="81" y="31"/>
                  </a:lnTo>
                  <a:lnTo>
                    <a:pt x="94" y="67"/>
                  </a:lnTo>
                  <a:lnTo>
                    <a:pt x="107" y="86"/>
                  </a:lnTo>
                  <a:lnTo>
                    <a:pt x="107" y="117"/>
                  </a:lnTo>
                  <a:lnTo>
                    <a:pt x="107" y="123"/>
                  </a:lnTo>
                  <a:lnTo>
                    <a:pt x="88" y="114"/>
                  </a:lnTo>
                  <a:lnTo>
                    <a:pt x="73" y="105"/>
                  </a:lnTo>
                  <a:lnTo>
                    <a:pt x="61" y="98"/>
                  </a:lnTo>
                  <a:lnTo>
                    <a:pt x="54" y="92"/>
                  </a:lnTo>
                  <a:lnTo>
                    <a:pt x="51" y="83"/>
                  </a:lnTo>
                  <a:lnTo>
                    <a:pt x="48" y="73"/>
                  </a:lnTo>
                  <a:lnTo>
                    <a:pt x="39" y="74"/>
                  </a:lnTo>
                  <a:lnTo>
                    <a:pt x="32" y="73"/>
                  </a:lnTo>
                  <a:lnTo>
                    <a:pt x="26" y="72"/>
                  </a:lnTo>
                  <a:lnTo>
                    <a:pt x="21" y="70"/>
                  </a:lnTo>
                  <a:lnTo>
                    <a:pt x="17" y="67"/>
                  </a:lnTo>
                  <a:lnTo>
                    <a:pt x="14" y="63"/>
                  </a:lnTo>
                  <a:lnTo>
                    <a:pt x="11" y="59"/>
                  </a:lnTo>
                  <a:lnTo>
                    <a:pt x="9" y="54"/>
                  </a:lnTo>
                  <a:lnTo>
                    <a:pt x="4" y="31"/>
                  </a:lnTo>
                  <a:lnTo>
                    <a:pt x="0" y="6"/>
                  </a:lnTo>
                  <a:lnTo>
                    <a:pt x="34" y="0"/>
                  </a:lnTo>
                  <a:lnTo>
                    <a:pt x="48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279" name="Google Shape;1279;p59"/>
            <p:cNvSpPr/>
            <p:nvPr/>
          </p:nvSpPr>
          <p:spPr>
            <a:xfrm>
              <a:off x="5859047" y="2766360"/>
              <a:ext cx="249523" cy="123935"/>
            </a:xfrm>
            <a:custGeom>
              <a:avLst/>
              <a:gdLst/>
              <a:ahLst/>
              <a:cxnLst/>
              <a:rect l="l" t="t" r="r" b="b"/>
              <a:pathLst>
                <a:path w="471" h="234" extrusionOk="0">
                  <a:moveTo>
                    <a:pt x="159" y="30"/>
                  </a:moveTo>
                  <a:lnTo>
                    <a:pt x="106" y="67"/>
                  </a:lnTo>
                  <a:lnTo>
                    <a:pt x="126" y="86"/>
                  </a:lnTo>
                  <a:lnTo>
                    <a:pt x="166" y="86"/>
                  </a:lnTo>
                  <a:lnTo>
                    <a:pt x="218" y="98"/>
                  </a:lnTo>
                  <a:lnTo>
                    <a:pt x="272" y="105"/>
                  </a:lnTo>
                  <a:lnTo>
                    <a:pt x="325" y="92"/>
                  </a:lnTo>
                  <a:lnTo>
                    <a:pt x="372" y="86"/>
                  </a:lnTo>
                  <a:lnTo>
                    <a:pt x="379" y="86"/>
                  </a:lnTo>
                  <a:lnTo>
                    <a:pt x="383" y="95"/>
                  </a:lnTo>
                  <a:lnTo>
                    <a:pt x="388" y="105"/>
                  </a:lnTo>
                  <a:lnTo>
                    <a:pt x="391" y="114"/>
                  </a:lnTo>
                  <a:lnTo>
                    <a:pt x="392" y="123"/>
                  </a:lnTo>
                  <a:lnTo>
                    <a:pt x="406" y="124"/>
                  </a:lnTo>
                  <a:lnTo>
                    <a:pt x="418" y="126"/>
                  </a:lnTo>
                  <a:lnTo>
                    <a:pt x="424" y="129"/>
                  </a:lnTo>
                  <a:lnTo>
                    <a:pt x="428" y="131"/>
                  </a:lnTo>
                  <a:lnTo>
                    <a:pt x="433" y="134"/>
                  </a:lnTo>
                  <a:lnTo>
                    <a:pt x="437" y="137"/>
                  </a:lnTo>
                  <a:lnTo>
                    <a:pt x="441" y="141"/>
                  </a:lnTo>
                  <a:lnTo>
                    <a:pt x="445" y="146"/>
                  </a:lnTo>
                  <a:lnTo>
                    <a:pt x="448" y="151"/>
                  </a:lnTo>
                  <a:lnTo>
                    <a:pt x="450" y="156"/>
                  </a:lnTo>
                  <a:lnTo>
                    <a:pt x="455" y="170"/>
                  </a:lnTo>
                  <a:lnTo>
                    <a:pt x="458" y="184"/>
                  </a:lnTo>
                  <a:lnTo>
                    <a:pt x="471" y="190"/>
                  </a:lnTo>
                  <a:lnTo>
                    <a:pt x="359" y="190"/>
                  </a:lnTo>
                  <a:lnTo>
                    <a:pt x="350" y="202"/>
                  </a:lnTo>
                  <a:lnTo>
                    <a:pt x="338" y="217"/>
                  </a:lnTo>
                  <a:lnTo>
                    <a:pt x="330" y="224"/>
                  </a:lnTo>
                  <a:lnTo>
                    <a:pt x="324" y="229"/>
                  </a:lnTo>
                  <a:lnTo>
                    <a:pt x="317" y="233"/>
                  </a:lnTo>
                  <a:lnTo>
                    <a:pt x="312" y="234"/>
                  </a:lnTo>
                  <a:lnTo>
                    <a:pt x="306" y="233"/>
                  </a:lnTo>
                  <a:lnTo>
                    <a:pt x="302" y="232"/>
                  </a:lnTo>
                  <a:lnTo>
                    <a:pt x="298" y="230"/>
                  </a:lnTo>
                  <a:lnTo>
                    <a:pt x="294" y="228"/>
                  </a:lnTo>
                  <a:lnTo>
                    <a:pt x="292" y="224"/>
                  </a:lnTo>
                  <a:lnTo>
                    <a:pt x="290" y="220"/>
                  </a:lnTo>
                  <a:lnTo>
                    <a:pt x="289" y="216"/>
                  </a:lnTo>
                  <a:lnTo>
                    <a:pt x="287" y="210"/>
                  </a:lnTo>
                  <a:lnTo>
                    <a:pt x="284" y="199"/>
                  </a:lnTo>
                  <a:lnTo>
                    <a:pt x="282" y="187"/>
                  </a:lnTo>
                  <a:lnTo>
                    <a:pt x="278" y="174"/>
                  </a:lnTo>
                  <a:lnTo>
                    <a:pt x="272" y="160"/>
                  </a:lnTo>
                  <a:lnTo>
                    <a:pt x="269" y="155"/>
                  </a:lnTo>
                  <a:lnTo>
                    <a:pt x="265" y="151"/>
                  </a:lnTo>
                  <a:lnTo>
                    <a:pt x="258" y="148"/>
                  </a:lnTo>
                  <a:lnTo>
                    <a:pt x="253" y="144"/>
                  </a:lnTo>
                  <a:lnTo>
                    <a:pt x="246" y="141"/>
                  </a:lnTo>
                  <a:lnTo>
                    <a:pt x="240" y="137"/>
                  </a:lnTo>
                  <a:lnTo>
                    <a:pt x="236" y="133"/>
                  </a:lnTo>
                  <a:lnTo>
                    <a:pt x="233" y="129"/>
                  </a:lnTo>
                  <a:lnTo>
                    <a:pt x="224" y="140"/>
                  </a:lnTo>
                  <a:lnTo>
                    <a:pt x="213" y="154"/>
                  </a:lnTo>
                  <a:lnTo>
                    <a:pt x="207" y="162"/>
                  </a:lnTo>
                  <a:lnTo>
                    <a:pt x="203" y="170"/>
                  </a:lnTo>
                  <a:lnTo>
                    <a:pt x="200" y="177"/>
                  </a:lnTo>
                  <a:lnTo>
                    <a:pt x="199" y="184"/>
                  </a:lnTo>
                  <a:lnTo>
                    <a:pt x="188" y="190"/>
                  </a:lnTo>
                  <a:lnTo>
                    <a:pt x="177" y="195"/>
                  </a:lnTo>
                  <a:lnTo>
                    <a:pt x="167" y="201"/>
                  </a:lnTo>
                  <a:lnTo>
                    <a:pt x="157" y="207"/>
                  </a:lnTo>
                  <a:lnTo>
                    <a:pt x="147" y="213"/>
                  </a:lnTo>
                  <a:lnTo>
                    <a:pt x="135" y="218"/>
                  </a:lnTo>
                  <a:lnTo>
                    <a:pt x="130" y="219"/>
                  </a:lnTo>
                  <a:lnTo>
                    <a:pt x="122" y="221"/>
                  </a:lnTo>
                  <a:lnTo>
                    <a:pt x="114" y="222"/>
                  </a:lnTo>
                  <a:lnTo>
                    <a:pt x="106" y="222"/>
                  </a:lnTo>
                  <a:lnTo>
                    <a:pt x="97" y="221"/>
                  </a:lnTo>
                  <a:lnTo>
                    <a:pt x="89" y="220"/>
                  </a:lnTo>
                  <a:lnTo>
                    <a:pt x="82" y="217"/>
                  </a:lnTo>
                  <a:lnTo>
                    <a:pt x="76" y="213"/>
                  </a:lnTo>
                  <a:lnTo>
                    <a:pt x="63" y="205"/>
                  </a:lnTo>
                  <a:lnTo>
                    <a:pt x="46" y="197"/>
                  </a:lnTo>
                  <a:lnTo>
                    <a:pt x="59" y="197"/>
                  </a:lnTo>
                  <a:lnTo>
                    <a:pt x="72" y="166"/>
                  </a:lnTo>
                  <a:lnTo>
                    <a:pt x="59" y="135"/>
                  </a:lnTo>
                  <a:lnTo>
                    <a:pt x="39" y="117"/>
                  </a:lnTo>
                  <a:lnTo>
                    <a:pt x="0" y="98"/>
                  </a:lnTo>
                  <a:lnTo>
                    <a:pt x="13" y="86"/>
                  </a:lnTo>
                  <a:lnTo>
                    <a:pt x="53" y="80"/>
                  </a:lnTo>
                  <a:lnTo>
                    <a:pt x="66" y="49"/>
                  </a:lnTo>
                  <a:lnTo>
                    <a:pt x="86" y="30"/>
                  </a:lnTo>
                  <a:lnTo>
                    <a:pt x="93" y="6"/>
                  </a:lnTo>
                  <a:lnTo>
                    <a:pt x="133" y="0"/>
                  </a:lnTo>
                  <a:lnTo>
                    <a:pt x="153" y="12"/>
                  </a:lnTo>
                  <a:lnTo>
                    <a:pt x="166" y="42"/>
                  </a:lnTo>
                  <a:lnTo>
                    <a:pt x="159" y="3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280" name="Google Shape;1280;p59"/>
            <p:cNvSpPr/>
            <p:nvPr/>
          </p:nvSpPr>
          <p:spPr>
            <a:xfrm>
              <a:off x="5918095" y="2693932"/>
              <a:ext cx="270476" cy="127153"/>
            </a:xfrm>
            <a:custGeom>
              <a:avLst/>
              <a:gdLst/>
              <a:ahLst/>
              <a:cxnLst/>
              <a:rect l="l" t="t" r="r" b="b"/>
              <a:pathLst>
                <a:path w="525" h="241" extrusionOk="0">
                  <a:moveTo>
                    <a:pt x="60" y="178"/>
                  </a:moveTo>
                  <a:lnTo>
                    <a:pt x="106" y="185"/>
                  </a:lnTo>
                  <a:lnTo>
                    <a:pt x="140" y="178"/>
                  </a:lnTo>
                  <a:lnTo>
                    <a:pt x="173" y="148"/>
                  </a:lnTo>
                  <a:lnTo>
                    <a:pt x="133" y="123"/>
                  </a:lnTo>
                  <a:lnTo>
                    <a:pt x="93" y="105"/>
                  </a:lnTo>
                  <a:lnTo>
                    <a:pt x="73" y="123"/>
                  </a:lnTo>
                  <a:lnTo>
                    <a:pt x="47" y="117"/>
                  </a:lnTo>
                  <a:lnTo>
                    <a:pt x="33" y="93"/>
                  </a:lnTo>
                  <a:lnTo>
                    <a:pt x="66" y="61"/>
                  </a:lnTo>
                  <a:lnTo>
                    <a:pt x="40" y="55"/>
                  </a:lnTo>
                  <a:lnTo>
                    <a:pt x="40" y="43"/>
                  </a:lnTo>
                  <a:lnTo>
                    <a:pt x="66" y="19"/>
                  </a:lnTo>
                  <a:lnTo>
                    <a:pt x="112" y="25"/>
                  </a:lnTo>
                  <a:lnTo>
                    <a:pt x="173" y="49"/>
                  </a:lnTo>
                  <a:lnTo>
                    <a:pt x="186" y="0"/>
                  </a:lnTo>
                  <a:lnTo>
                    <a:pt x="232" y="12"/>
                  </a:lnTo>
                  <a:lnTo>
                    <a:pt x="312" y="19"/>
                  </a:lnTo>
                  <a:lnTo>
                    <a:pt x="372" y="25"/>
                  </a:lnTo>
                  <a:lnTo>
                    <a:pt x="439" y="25"/>
                  </a:lnTo>
                  <a:lnTo>
                    <a:pt x="519" y="49"/>
                  </a:lnTo>
                  <a:lnTo>
                    <a:pt x="525" y="55"/>
                  </a:lnTo>
                  <a:lnTo>
                    <a:pt x="522" y="62"/>
                  </a:lnTo>
                  <a:lnTo>
                    <a:pt x="519" y="69"/>
                  </a:lnTo>
                  <a:lnTo>
                    <a:pt x="514" y="76"/>
                  </a:lnTo>
                  <a:lnTo>
                    <a:pt x="510" y="82"/>
                  </a:lnTo>
                  <a:lnTo>
                    <a:pt x="504" y="87"/>
                  </a:lnTo>
                  <a:lnTo>
                    <a:pt x="499" y="92"/>
                  </a:lnTo>
                  <a:lnTo>
                    <a:pt x="492" y="96"/>
                  </a:lnTo>
                  <a:lnTo>
                    <a:pt x="485" y="99"/>
                  </a:lnTo>
                  <a:lnTo>
                    <a:pt x="466" y="101"/>
                  </a:lnTo>
                  <a:lnTo>
                    <a:pt x="442" y="103"/>
                  </a:lnTo>
                  <a:lnTo>
                    <a:pt x="430" y="105"/>
                  </a:lnTo>
                  <a:lnTo>
                    <a:pt x="418" y="107"/>
                  </a:lnTo>
                  <a:lnTo>
                    <a:pt x="412" y="109"/>
                  </a:lnTo>
                  <a:lnTo>
                    <a:pt x="407" y="111"/>
                  </a:lnTo>
                  <a:lnTo>
                    <a:pt x="402" y="114"/>
                  </a:lnTo>
                  <a:lnTo>
                    <a:pt x="399" y="117"/>
                  </a:lnTo>
                  <a:lnTo>
                    <a:pt x="394" y="124"/>
                  </a:lnTo>
                  <a:lnTo>
                    <a:pt x="387" y="136"/>
                  </a:lnTo>
                  <a:lnTo>
                    <a:pt x="383" y="142"/>
                  </a:lnTo>
                  <a:lnTo>
                    <a:pt x="378" y="147"/>
                  </a:lnTo>
                  <a:lnTo>
                    <a:pt x="373" y="151"/>
                  </a:lnTo>
                  <a:lnTo>
                    <a:pt x="365" y="154"/>
                  </a:lnTo>
                  <a:lnTo>
                    <a:pt x="341" y="160"/>
                  </a:lnTo>
                  <a:lnTo>
                    <a:pt x="305" y="166"/>
                  </a:lnTo>
                  <a:lnTo>
                    <a:pt x="287" y="170"/>
                  </a:lnTo>
                  <a:lnTo>
                    <a:pt x="273" y="173"/>
                  </a:lnTo>
                  <a:lnTo>
                    <a:pt x="263" y="176"/>
                  </a:lnTo>
                  <a:lnTo>
                    <a:pt x="260" y="178"/>
                  </a:lnTo>
                  <a:lnTo>
                    <a:pt x="260" y="186"/>
                  </a:lnTo>
                  <a:lnTo>
                    <a:pt x="261" y="192"/>
                  </a:lnTo>
                  <a:lnTo>
                    <a:pt x="262" y="197"/>
                  </a:lnTo>
                  <a:lnTo>
                    <a:pt x="263" y="203"/>
                  </a:lnTo>
                  <a:lnTo>
                    <a:pt x="267" y="212"/>
                  </a:lnTo>
                  <a:lnTo>
                    <a:pt x="273" y="222"/>
                  </a:lnTo>
                  <a:lnTo>
                    <a:pt x="266" y="222"/>
                  </a:lnTo>
                  <a:lnTo>
                    <a:pt x="219" y="228"/>
                  </a:lnTo>
                  <a:lnTo>
                    <a:pt x="166" y="241"/>
                  </a:lnTo>
                  <a:lnTo>
                    <a:pt x="112" y="234"/>
                  </a:lnTo>
                  <a:lnTo>
                    <a:pt x="60" y="222"/>
                  </a:lnTo>
                  <a:lnTo>
                    <a:pt x="20" y="222"/>
                  </a:lnTo>
                  <a:lnTo>
                    <a:pt x="0" y="203"/>
                  </a:lnTo>
                  <a:lnTo>
                    <a:pt x="53" y="166"/>
                  </a:lnTo>
                  <a:lnTo>
                    <a:pt x="60" y="17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281" name="Google Shape;1281;p59"/>
            <p:cNvSpPr/>
            <p:nvPr/>
          </p:nvSpPr>
          <p:spPr>
            <a:xfrm>
              <a:off x="5445713" y="2710027"/>
              <a:ext cx="411428" cy="230164"/>
            </a:xfrm>
            <a:custGeom>
              <a:avLst/>
              <a:gdLst/>
              <a:ahLst/>
              <a:cxnLst/>
              <a:rect l="l" t="t" r="r" b="b"/>
              <a:pathLst>
                <a:path w="784" h="430" extrusionOk="0">
                  <a:moveTo>
                    <a:pt x="778" y="295"/>
                  </a:moveTo>
                  <a:lnTo>
                    <a:pt x="772" y="294"/>
                  </a:lnTo>
                  <a:lnTo>
                    <a:pt x="768" y="292"/>
                  </a:lnTo>
                  <a:lnTo>
                    <a:pt x="762" y="292"/>
                  </a:lnTo>
                  <a:lnTo>
                    <a:pt x="757" y="292"/>
                  </a:lnTo>
                  <a:lnTo>
                    <a:pt x="751" y="293"/>
                  </a:lnTo>
                  <a:lnTo>
                    <a:pt x="745" y="295"/>
                  </a:lnTo>
                  <a:lnTo>
                    <a:pt x="738" y="298"/>
                  </a:lnTo>
                  <a:lnTo>
                    <a:pt x="731" y="302"/>
                  </a:lnTo>
                  <a:lnTo>
                    <a:pt x="727" y="303"/>
                  </a:lnTo>
                  <a:lnTo>
                    <a:pt x="725" y="305"/>
                  </a:lnTo>
                  <a:lnTo>
                    <a:pt x="723" y="308"/>
                  </a:lnTo>
                  <a:lnTo>
                    <a:pt x="721" y="312"/>
                  </a:lnTo>
                  <a:lnTo>
                    <a:pt x="718" y="322"/>
                  </a:lnTo>
                  <a:lnTo>
                    <a:pt x="717" y="332"/>
                  </a:lnTo>
                  <a:lnTo>
                    <a:pt x="716" y="343"/>
                  </a:lnTo>
                  <a:lnTo>
                    <a:pt x="714" y="354"/>
                  </a:lnTo>
                  <a:lnTo>
                    <a:pt x="713" y="360"/>
                  </a:lnTo>
                  <a:lnTo>
                    <a:pt x="711" y="365"/>
                  </a:lnTo>
                  <a:lnTo>
                    <a:pt x="708" y="370"/>
                  </a:lnTo>
                  <a:lnTo>
                    <a:pt x="704" y="376"/>
                  </a:lnTo>
                  <a:lnTo>
                    <a:pt x="694" y="385"/>
                  </a:lnTo>
                  <a:lnTo>
                    <a:pt x="683" y="394"/>
                  </a:lnTo>
                  <a:lnTo>
                    <a:pt x="671" y="402"/>
                  </a:lnTo>
                  <a:lnTo>
                    <a:pt x="659" y="409"/>
                  </a:lnTo>
                  <a:lnTo>
                    <a:pt x="647" y="416"/>
                  </a:lnTo>
                  <a:lnTo>
                    <a:pt x="633" y="420"/>
                  </a:lnTo>
                  <a:lnTo>
                    <a:pt x="626" y="422"/>
                  </a:lnTo>
                  <a:lnTo>
                    <a:pt x="620" y="424"/>
                  </a:lnTo>
                  <a:lnTo>
                    <a:pt x="612" y="424"/>
                  </a:lnTo>
                  <a:lnTo>
                    <a:pt x="604" y="425"/>
                  </a:lnTo>
                  <a:lnTo>
                    <a:pt x="596" y="426"/>
                  </a:lnTo>
                  <a:lnTo>
                    <a:pt x="587" y="429"/>
                  </a:lnTo>
                  <a:lnTo>
                    <a:pt x="581" y="430"/>
                  </a:lnTo>
                  <a:lnTo>
                    <a:pt x="575" y="430"/>
                  </a:lnTo>
                  <a:lnTo>
                    <a:pt x="567" y="428"/>
                  </a:lnTo>
                  <a:lnTo>
                    <a:pt x="558" y="425"/>
                  </a:lnTo>
                  <a:lnTo>
                    <a:pt x="553" y="406"/>
                  </a:lnTo>
                  <a:lnTo>
                    <a:pt x="545" y="388"/>
                  </a:lnTo>
                  <a:lnTo>
                    <a:pt x="537" y="367"/>
                  </a:lnTo>
                  <a:lnTo>
                    <a:pt x="532" y="345"/>
                  </a:lnTo>
                  <a:lnTo>
                    <a:pt x="515" y="344"/>
                  </a:lnTo>
                  <a:lnTo>
                    <a:pt x="501" y="342"/>
                  </a:lnTo>
                  <a:lnTo>
                    <a:pt x="489" y="339"/>
                  </a:lnTo>
                  <a:lnTo>
                    <a:pt x="478" y="334"/>
                  </a:lnTo>
                  <a:lnTo>
                    <a:pt x="467" y="329"/>
                  </a:lnTo>
                  <a:lnTo>
                    <a:pt x="458" y="323"/>
                  </a:lnTo>
                  <a:lnTo>
                    <a:pt x="448" y="315"/>
                  </a:lnTo>
                  <a:lnTo>
                    <a:pt x="439" y="308"/>
                  </a:lnTo>
                  <a:lnTo>
                    <a:pt x="429" y="301"/>
                  </a:lnTo>
                  <a:lnTo>
                    <a:pt x="417" y="294"/>
                  </a:lnTo>
                  <a:lnTo>
                    <a:pt x="404" y="287"/>
                  </a:lnTo>
                  <a:lnTo>
                    <a:pt x="389" y="280"/>
                  </a:lnTo>
                  <a:lnTo>
                    <a:pt x="373" y="274"/>
                  </a:lnTo>
                  <a:lnTo>
                    <a:pt x="354" y="268"/>
                  </a:lnTo>
                  <a:lnTo>
                    <a:pt x="331" y="262"/>
                  </a:lnTo>
                  <a:lnTo>
                    <a:pt x="306" y="258"/>
                  </a:lnTo>
                  <a:lnTo>
                    <a:pt x="212" y="258"/>
                  </a:lnTo>
                  <a:lnTo>
                    <a:pt x="204" y="267"/>
                  </a:lnTo>
                  <a:lnTo>
                    <a:pt x="182" y="283"/>
                  </a:lnTo>
                  <a:lnTo>
                    <a:pt x="171" y="292"/>
                  </a:lnTo>
                  <a:lnTo>
                    <a:pt x="160" y="300"/>
                  </a:lnTo>
                  <a:lnTo>
                    <a:pt x="151" y="306"/>
                  </a:lnTo>
                  <a:lnTo>
                    <a:pt x="146" y="308"/>
                  </a:lnTo>
                  <a:lnTo>
                    <a:pt x="137" y="308"/>
                  </a:lnTo>
                  <a:lnTo>
                    <a:pt x="127" y="308"/>
                  </a:lnTo>
                  <a:lnTo>
                    <a:pt x="119" y="308"/>
                  </a:lnTo>
                  <a:lnTo>
                    <a:pt x="113" y="308"/>
                  </a:lnTo>
                  <a:lnTo>
                    <a:pt x="66" y="252"/>
                  </a:lnTo>
                  <a:lnTo>
                    <a:pt x="66" y="237"/>
                  </a:lnTo>
                  <a:lnTo>
                    <a:pt x="66" y="223"/>
                  </a:lnTo>
                  <a:lnTo>
                    <a:pt x="66" y="204"/>
                  </a:lnTo>
                  <a:lnTo>
                    <a:pt x="66" y="179"/>
                  </a:lnTo>
                  <a:lnTo>
                    <a:pt x="53" y="179"/>
                  </a:lnTo>
                  <a:lnTo>
                    <a:pt x="40" y="179"/>
                  </a:lnTo>
                  <a:lnTo>
                    <a:pt x="42" y="185"/>
                  </a:lnTo>
                  <a:lnTo>
                    <a:pt x="42" y="192"/>
                  </a:lnTo>
                  <a:lnTo>
                    <a:pt x="42" y="199"/>
                  </a:lnTo>
                  <a:lnTo>
                    <a:pt x="41" y="205"/>
                  </a:lnTo>
                  <a:lnTo>
                    <a:pt x="39" y="212"/>
                  </a:lnTo>
                  <a:lnTo>
                    <a:pt x="36" y="218"/>
                  </a:lnTo>
                  <a:lnTo>
                    <a:pt x="31" y="223"/>
                  </a:lnTo>
                  <a:lnTo>
                    <a:pt x="27" y="228"/>
                  </a:lnTo>
                  <a:lnTo>
                    <a:pt x="30" y="221"/>
                  </a:lnTo>
                  <a:lnTo>
                    <a:pt x="32" y="215"/>
                  </a:lnTo>
                  <a:lnTo>
                    <a:pt x="32" y="208"/>
                  </a:lnTo>
                  <a:lnTo>
                    <a:pt x="31" y="203"/>
                  </a:lnTo>
                  <a:lnTo>
                    <a:pt x="29" y="191"/>
                  </a:lnTo>
                  <a:lnTo>
                    <a:pt x="27" y="179"/>
                  </a:lnTo>
                  <a:lnTo>
                    <a:pt x="27" y="174"/>
                  </a:lnTo>
                  <a:lnTo>
                    <a:pt x="29" y="170"/>
                  </a:lnTo>
                  <a:lnTo>
                    <a:pt x="31" y="167"/>
                  </a:lnTo>
                  <a:lnTo>
                    <a:pt x="33" y="163"/>
                  </a:lnTo>
                  <a:lnTo>
                    <a:pt x="36" y="160"/>
                  </a:lnTo>
                  <a:lnTo>
                    <a:pt x="38" y="156"/>
                  </a:lnTo>
                  <a:lnTo>
                    <a:pt x="40" y="152"/>
                  </a:lnTo>
                  <a:lnTo>
                    <a:pt x="40" y="147"/>
                  </a:lnTo>
                  <a:lnTo>
                    <a:pt x="31" y="136"/>
                  </a:lnTo>
                  <a:lnTo>
                    <a:pt x="27" y="129"/>
                  </a:lnTo>
                  <a:lnTo>
                    <a:pt x="20" y="129"/>
                  </a:lnTo>
                  <a:lnTo>
                    <a:pt x="11" y="128"/>
                  </a:lnTo>
                  <a:lnTo>
                    <a:pt x="7" y="126"/>
                  </a:lnTo>
                  <a:lnTo>
                    <a:pt x="4" y="124"/>
                  </a:lnTo>
                  <a:lnTo>
                    <a:pt x="1" y="121"/>
                  </a:lnTo>
                  <a:lnTo>
                    <a:pt x="0" y="117"/>
                  </a:lnTo>
                  <a:lnTo>
                    <a:pt x="0" y="113"/>
                  </a:lnTo>
                  <a:lnTo>
                    <a:pt x="1" y="108"/>
                  </a:lnTo>
                  <a:lnTo>
                    <a:pt x="3" y="104"/>
                  </a:lnTo>
                  <a:lnTo>
                    <a:pt x="5" y="100"/>
                  </a:lnTo>
                  <a:lnTo>
                    <a:pt x="8" y="96"/>
                  </a:lnTo>
                  <a:lnTo>
                    <a:pt x="11" y="94"/>
                  </a:lnTo>
                  <a:lnTo>
                    <a:pt x="16" y="92"/>
                  </a:lnTo>
                  <a:lnTo>
                    <a:pt x="20" y="92"/>
                  </a:lnTo>
                  <a:lnTo>
                    <a:pt x="27" y="92"/>
                  </a:lnTo>
                  <a:lnTo>
                    <a:pt x="32" y="94"/>
                  </a:lnTo>
                  <a:lnTo>
                    <a:pt x="37" y="96"/>
                  </a:lnTo>
                  <a:lnTo>
                    <a:pt x="41" y="99"/>
                  </a:lnTo>
                  <a:lnTo>
                    <a:pt x="45" y="101"/>
                  </a:lnTo>
                  <a:lnTo>
                    <a:pt x="51" y="103"/>
                  </a:lnTo>
                  <a:lnTo>
                    <a:pt x="57" y="104"/>
                  </a:lnTo>
                  <a:lnTo>
                    <a:pt x="66" y="105"/>
                  </a:lnTo>
                  <a:lnTo>
                    <a:pt x="67" y="99"/>
                  </a:lnTo>
                  <a:lnTo>
                    <a:pt x="71" y="92"/>
                  </a:lnTo>
                  <a:lnTo>
                    <a:pt x="75" y="87"/>
                  </a:lnTo>
                  <a:lnTo>
                    <a:pt x="79" y="82"/>
                  </a:lnTo>
                  <a:lnTo>
                    <a:pt x="83" y="77"/>
                  </a:lnTo>
                  <a:lnTo>
                    <a:pt x="86" y="71"/>
                  </a:lnTo>
                  <a:lnTo>
                    <a:pt x="87" y="67"/>
                  </a:lnTo>
                  <a:lnTo>
                    <a:pt x="87" y="64"/>
                  </a:lnTo>
                  <a:lnTo>
                    <a:pt x="87" y="60"/>
                  </a:lnTo>
                  <a:lnTo>
                    <a:pt x="86" y="56"/>
                  </a:lnTo>
                  <a:lnTo>
                    <a:pt x="78" y="55"/>
                  </a:lnTo>
                  <a:lnTo>
                    <a:pt x="71" y="54"/>
                  </a:lnTo>
                  <a:lnTo>
                    <a:pt x="63" y="52"/>
                  </a:lnTo>
                  <a:lnTo>
                    <a:pt x="55" y="49"/>
                  </a:lnTo>
                  <a:lnTo>
                    <a:pt x="52" y="47"/>
                  </a:lnTo>
                  <a:lnTo>
                    <a:pt x="50" y="44"/>
                  </a:lnTo>
                  <a:lnTo>
                    <a:pt x="47" y="40"/>
                  </a:lnTo>
                  <a:lnTo>
                    <a:pt x="44" y="37"/>
                  </a:lnTo>
                  <a:lnTo>
                    <a:pt x="42" y="33"/>
                  </a:lnTo>
                  <a:lnTo>
                    <a:pt x="41" y="28"/>
                  </a:lnTo>
                  <a:lnTo>
                    <a:pt x="40" y="24"/>
                  </a:lnTo>
                  <a:lnTo>
                    <a:pt x="40" y="18"/>
                  </a:lnTo>
                  <a:lnTo>
                    <a:pt x="107" y="43"/>
                  </a:lnTo>
                  <a:lnTo>
                    <a:pt x="133" y="80"/>
                  </a:lnTo>
                  <a:lnTo>
                    <a:pt x="179" y="86"/>
                  </a:lnTo>
                  <a:lnTo>
                    <a:pt x="219" y="74"/>
                  </a:lnTo>
                  <a:lnTo>
                    <a:pt x="212" y="43"/>
                  </a:lnTo>
                  <a:lnTo>
                    <a:pt x="253" y="24"/>
                  </a:lnTo>
                  <a:lnTo>
                    <a:pt x="273" y="0"/>
                  </a:lnTo>
                  <a:lnTo>
                    <a:pt x="306" y="6"/>
                  </a:lnTo>
                  <a:lnTo>
                    <a:pt x="339" y="24"/>
                  </a:lnTo>
                  <a:lnTo>
                    <a:pt x="373" y="43"/>
                  </a:lnTo>
                  <a:lnTo>
                    <a:pt x="386" y="80"/>
                  </a:lnTo>
                  <a:lnTo>
                    <a:pt x="425" y="92"/>
                  </a:lnTo>
                  <a:lnTo>
                    <a:pt x="465" y="92"/>
                  </a:lnTo>
                  <a:lnTo>
                    <a:pt x="512" y="141"/>
                  </a:lnTo>
                  <a:lnTo>
                    <a:pt x="545" y="179"/>
                  </a:lnTo>
                  <a:lnTo>
                    <a:pt x="591" y="210"/>
                  </a:lnTo>
                  <a:lnTo>
                    <a:pt x="632" y="222"/>
                  </a:lnTo>
                  <a:lnTo>
                    <a:pt x="678" y="252"/>
                  </a:lnTo>
                  <a:lnTo>
                    <a:pt x="724" y="265"/>
                  </a:lnTo>
                  <a:lnTo>
                    <a:pt x="758" y="277"/>
                  </a:lnTo>
                  <a:lnTo>
                    <a:pt x="784" y="289"/>
                  </a:lnTo>
                  <a:lnTo>
                    <a:pt x="778" y="29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282" name="Google Shape;1282;p59"/>
            <p:cNvSpPr/>
            <p:nvPr/>
          </p:nvSpPr>
          <p:spPr>
            <a:xfrm>
              <a:off x="4497141" y="2595750"/>
              <a:ext cx="129524" cy="151297"/>
            </a:xfrm>
            <a:custGeom>
              <a:avLst/>
              <a:gdLst/>
              <a:ahLst/>
              <a:cxnLst/>
              <a:rect l="l" t="t" r="r" b="b"/>
              <a:pathLst>
                <a:path w="246" h="284" extrusionOk="0">
                  <a:moveTo>
                    <a:pt x="33" y="44"/>
                  </a:moveTo>
                  <a:lnTo>
                    <a:pt x="30" y="27"/>
                  </a:lnTo>
                  <a:lnTo>
                    <a:pt x="28" y="24"/>
                  </a:lnTo>
                  <a:lnTo>
                    <a:pt x="26" y="22"/>
                  </a:lnTo>
                  <a:lnTo>
                    <a:pt x="24" y="17"/>
                  </a:lnTo>
                  <a:lnTo>
                    <a:pt x="20" y="6"/>
                  </a:lnTo>
                  <a:lnTo>
                    <a:pt x="35" y="5"/>
                  </a:lnTo>
                  <a:lnTo>
                    <a:pt x="50" y="3"/>
                  </a:lnTo>
                  <a:lnTo>
                    <a:pt x="67" y="1"/>
                  </a:lnTo>
                  <a:lnTo>
                    <a:pt x="87" y="0"/>
                  </a:lnTo>
                  <a:lnTo>
                    <a:pt x="126" y="12"/>
                  </a:lnTo>
                  <a:lnTo>
                    <a:pt x="127" y="22"/>
                  </a:lnTo>
                  <a:lnTo>
                    <a:pt x="131" y="30"/>
                  </a:lnTo>
                  <a:lnTo>
                    <a:pt x="135" y="39"/>
                  </a:lnTo>
                  <a:lnTo>
                    <a:pt x="139" y="46"/>
                  </a:lnTo>
                  <a:lnTo>
                    <a:pt x="145" y="52"/>
                  </a:lnTo>
                  <a:lnTo>
                    <a:pt x="151" y="57"/>
                  </a:lnTo>
                  <a:lnTo>
                    <a:pt x="157" y="62"/>
                  </a:lnTo>
                  <a:lnTo>
                    <a:pt x="165" y="67"/>
                  </a:lnTo>
                  <a:lnTo>
                    <a:pt x="178" y="77"/>
                  </a:lnTo>
                  <a:lnTo>
                    <a:pt x="191" y="87"/>
                  </a:lnTo>
                  <a:lnTo>
                    <a:pt x="198" y="94"/>
                  </a:lnTo>
                  <a:lnTo>
                    <a:pt x="203" y="101"/>
                  </a:lnTo>
                  <a:lnTo>
                    <a:pt x="209" y="109"/>
                  </a:lnTo>
                  <a:lnTo>
                    <a:pt x="212" y="117"/>
                  </a:lnTo>
                  <a:lnTo>
                    <a:pt x="220" y="117"/>
                  </a:lnTo>
                  <a:lnTo>
                    <a:pt x="226" y="117"/>
                  </a:lnTo>
                  <a:lnTo>
                    <a:pt x="223" y="121"/>
                  </a:lnTo>
                  <a:lnTo>
                    <a:pt x="221" y="124"/>
                  </a:lnTo>
                  <a:lnTo>
                    <a:pt x="220" y="126"/>
                  </a:lnTo>
                  <a:lnTo>
                    <a:pt x="221" y="129"/>
                  </a:lnTo>
                  <a:lnTo>
                    <a:pt x="223" y="135"/>
                  </a:lnTo>
                  <a:lnTo>
                    <a:pt x="228" y="140"/>
                  </a:lnTo>
                  <a:lnTo>
                    <a:pt x="234" y="146"/>
                  </a:lnTo>
                  <a:lnTo>
                    <a:pt x="239" y="154"/>
                  </a:lnTo>
                  <a:lnTo>
                    <a:pt x="241" y="158"/>
                  </a:lnTo>
                  <a:lnTo>
                    <a:pt x="244" y="162"/>
                  </a:lnTo>
                  <a:lnTo>
                    <a:pt x="245" y="167"/>
                  </a:lnTo>
                  <a:lnTo>
                    <a:pt x="246" y="173"/>
                  </a:lnTo>
                  <a:lnTo>
                    <a:pt x="245" y="179"/>
                  </a:lnTo>
                  <a:lnTo>
                    <a:pt x="241" y="184"/>
                  </a:lnTo>
                  <a:lnTo>
                    <a:pt x="237" y="189"/>
                  </a:lnTo>
                  <a:lnTo>
                    <a:pt x="233" y="192"/>
                  </a:lnTo>
                  <a:lnTo>
                    <a:pt x="227" y="196"/>
                  </a:lnTo>
                  <a:lnTo>
                    <a:pt x="223" y="198"/>
                  </a:lnTo>
                  <a:lnTo>
                    <a:pt x="221" y="201"/>
                  </a:lnTo>
                  <a:lnTo>
                    <a:pt x="220" y="204"/>
                  </a:lnTo>
                  <a:lnTo>
                    <a:pt x="203" y="209"/>
                  </a:lnTo>
                  <a:lnTo>
                    <a:pt x="189" y="215"/>
                  </a:lnTo>
                  <a:lnTo>
                    <a:pt x="176" y="222"/>
                  </a:lnTo>
                  <a:lnTo>
                    <a:pt x="164" y="230"/>
                  </a:lnTo>
                  <a:lnTo>
                    <a:pt x="139" y="246"/>
                  </a:lnTo>
                  <a:lnTo>
                    <a:pt x="113" y="265"/>
                  </a:lnTo>
                  <a:lnTo>
                    <a:pt x="99" y="247"/>
                  </a:lnTo>
                  <a:lnTo>
                    <a:pt x="88" y="231"/>
                  </a:lnTo>
                  <a:lnTo>
                    <a:pt x="83" y="225"/>
                  </a:lnTo>
                  <a:lnTo>
                    <a:pt x="79" y="220"/>
                  </a:lnTo>
                  <a:lnTo>
                    <a:pt x="76" y="217"/>
                  </a:lnTo>
                  <a:lnTo>
                    <a:pt x="72" y="216"/>
                  </a:lnTo>
                  <a:lnTo>
                    <a:pt x="66" y="216"/>
                  </a:lnTo>
                  <a:lnTo>
                    <a:pt x="60" y="217"/>
                  </a:lnTo>
                  <a:lnTo>
                    <a:pt x="57" y="219"/>
                  </a:lnTo>
                  <a:lnTo>
                    <a:pt x="54" y="221"/>
                  </a:lnTo>
                  <a:lnTo>
                    <a:pt x="52" y="224"/>
                  </a:lnTo>
                  <a:lnTo>
                    <a:pt x="49" y="228"/>
                  </a:lnTo>
                  <a:lnTo>
                    <a:pt x="48" y="231"/>
                  </a:lnTo>
                  <a:lnTo>
                    <a:pt x="48" y="236"/>
                  </a:lnTo>
                  <a:lnTo>
                    <a:pt x="47" y="246"/>
                  </a:lnTo>
                  <a:lnTo>
                    <a:pt x="45" y="257"/>
                  </a:lnTo>
                  <a:lnTo>
                    <a:pt x="43" y="264"/>
                  </a:lnTo>
                  <a:lnTo>
                    <a:pt x="41" y="270"/>
                  </a:lnTo>
                  <a:lnTo>
                    <a:pt x="37" y="277"/>
                  </a:lnTo>
                  <a:lnTo>
                    <a:pt x="33" y="284"/>
                  </a:lnTo>
                  <a:lnTo>
                    <a:pt x="30" y="262"/>
                  </a:lnTo>
                  <a:lnTo>
                    <a:pt x="26" y="243"/>
                  </a:lnTo>
                  <a:lnTo>
                    <a:pt x="23" y="234"/>
                  </a:lnTo>
                  <a:lnTo>
                    <a:pt x="17" y="227"/>
                  </a:lnTo>
                  <a:lnTo>
                    <a:pt x="14" y="224"/>
                  </a:lnTo>
                  <a:lnTo>
                    <a:pt x="11" y="221"/>
                  </a:lnTo>
                  <a:lnTo>
                    <a:pt x="5" y="218"/>
                  </a:lnTo>
                  <a:lnTo>
                    <a:pt x="0" y="216"/>
                  </a:lnTo>
                  <a:lnTo>
                    <a:pt x="0" y="210"/>
                  </a:lnTo>
                  <a:lnTo>
                    <a:pt x="1" y="204"/>
                  </a:lnTo>
                  <a:lnTo>
                    <a:pt x="2" y="197"/>
                  </a:lnTo>
                  <a:lnTo>
                    <a:pt x="4" y="193"/>
                  </a:lnTo>
                  <a:lnTo>
                    <a:pt x="9" y="184"/>
                  </a:lnTo>
                  <a:lnTo>
                    <a:pt x="15" y="176"/>
                  </a:lnTo>
                  <a:lnTo>
                    <a:pt x="23" y="169"/>
                  </a:lnTo>
                  <a:lnTo>
                    <a:pt x="31" y="161"/>
                  </a:lnTo>
                  <a:lnTo>
                    <a:pt x="38" y="153"/>
                  </a:lnTo>
                  <a:lnTo>
                    <a:pt x="46" y="141"/>
                  </a:lnTo>
                  <a:lnTo>
                    <a:pt x="0" y="62"/>
                  </a:lnTo>
                  <a:lnTo>
                    <a:pt x="33" y="44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283" name="Google Shape;1283;p59"/>
            <p:cNvSpPr/>
            <p:nvPr/>
          </p:nvSpPr>
          <p:spPr>
            <a:xfrm>
              <a:off x="4554285" y="2705199"/>
              <a:ext cx="81906" cy="61162"/>
            </a:xfrm>
            <a:custGeom>
              <a:avLst/>
              <a:gdLst/>
              <a:ahLst/>
              <a:cxnLst/>
              <a:rect l="l" t="t" r="r" b="b"/>
              <a:pathLst>
                <a:path w="160" h="117" extrusionOk="0">
                  <a:moveTo>
                    <a:pt x="114" y="0"/>
                  </a:moveTo>
                  <a:lnTo>
                    <a:pt x="114" y="9"/>
                  </a:lnTo>
                  <a:lnTo>
                    <a:pt x="114" y="18"/>
                  </a:lnTo>
                  <a:lnTo>
                    <a:pt x="115" y="25"/>
                  </a:lnTo>
                  <a:lnTo>
                    <a:pt x="117" y="32"/>
                  </a:lnTo>
                  <a:lnTo>
                    <a:pt x="119" y="34"/>
                  </a:lnTo>
                  <a:lnTo>
                    <a:pt x="121" y="37"/>
                  </a:lnTo>
                  <a:lnTo>
                    <a:pt x="123" y="38"/>
                  </a:lnTo>
                  <a:lnTo>
                    <a:pt x="127" y="39"/>
                  </a:lnTo>
                  <a:lnTo>
                    <a:pt x="131" y="40"/>
                  </a:lnTo>
                  <a:lnTo>
                    <a:pt x="135" y="39"/>
                  </a:lnTo>
                  <a:lnTo>
                    <a:pt x="140" y="38"/>
                  </a:lnTo>
                  <a:lnTo>
                    <a:pt x="146" y="36"/>
                  </a:lnTo>
                  <a:lnTo>
                    <a:pt x="149" y="43"/>
                  </a:lnTo>
                  <a:lnTo>
                    <a:pt x="153" y="52"/>
                  </a:lnTo>
                  <a:lnTo>
                    <a:pt x="157" y="64"/>
                  </a:lnTo>
                  <a:lnTo>
                    <a:pt x="160" y="74"/>
                  </a:lnTo>
                  <a:lnTo>
                    <a:pt x="133" y="88"/>
                  </a:lnTo>
                  <a:lnTo>
                    <a:pt x="106" y="102"/>
                  </a:lnTo>
                  <a:lnTo>
                    <a:pt x="92" y="107"/>
                  </a:lnTo>
                  <a:lnTo>
                    <a:pt x="76" y="113"/>
                  </a:lnTo>
                  <a:lnTo>
                    <a:pt x="62" y="116"/>
                  </a:lnTo>
                  <a:lnTo>
                    <a:pt x="47" y="117"/>
                  </a:lnTo>
                  <a:lnTo>
                    <a:pt x="32" y="99"/>
                  </a:lnTo>
                  <a:lnTo>
                    <a:pt x="21" y="83"/>
                  </a:lnTo>
                  <a:lnTo>
                    <a:pt x="10" y="69"/>
                  </a:lnTo>
                  <a:lnTo>
                    <a:pt x="0" y="55"/>
                  </a:lnTo>
                  <a:lnTo>
                    <a:pt x="13" y="48"/>
                  </a:lnTo>
                  <a:lnTo>
                    <a:pt x="41" y="32"/>
                  </a:lnTo>
                  <a:lnTo>
                    <a:pt x="60" y="23"/>
                  </a:lnTo>
                  <a:lnTo>
                    <a:pt x="78" y="14"/>
                  </a:lnTo>
                  <a:lnTo>
                    <a:pt x="97" y="6"/>
                  </a:lnTo>
                  <a:lnTo>
                    <a:pt x="114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284" name="Google Shape;1284;p59"/>
            <p:cNvSpPr/>
            <p:nvPr/>
          </p:nvSpPr>
          <p:spPr>
            <a:xfrm>
              <a:off x="4655238" y="3337748"/>
              <a:ext cx="493333" cy="619672"/>
            </a:xfrm>
            <a:custGeom>
              <a:avLst/>
              <a:gdLst/>
              <a:ahLst/>
              <a:cxnLst/>
              <a:rect l="l" t="t" r="r" b="b"/>
              <a:pathLst>
                <a:path w="943" h="1172" extrusionOk="0">
                  <a:moveTo>
                    <a:pt x="711" y="30"/>
                  </a:moveTo>
                  <a:lnTo>
                    <a:pt x="715" y="25"/>
                  </a:lnTo>
                  <a:lnTo>
                    <a:pt x="728" y="15"/>
                  </a:lnTo>
                  <a:lnTo>
                    <a:pt x="735" y="9"/>
                  </a:lnTo>
                  <a:lnTo>
                    <a:pt x="742" y="5"/>
                  </a:lnTo>
                  <a:lnTo>
                    <a:pt x="747" y="1"/>
                  </a:lnTo>
                  <a:lnTo>
                    <a:pt x="751" y="0"/>
                  </a:lnTo>
                  <a:lnTo>
                    <a:pt x="755" y="10"/>
                  </a:lnTo>
                  <a:lnTo>
                    <a:pt x="759" y="17"/>
                  </a:lnTo>
                  <a:lnTo>
                    <a:pt x="765" y="23"/>
                  </a:lnTo>
                  <a:lnTo>
                    <a:pt x="769" y="26"/>
                  </a:lnTo>
                  <a:lnTo>
                    <a:pt x="776" y="28"/>
                  </a:lnTo>
                  <a:lnTo>
                    <a:pt x="784" y="30"/>
                  </a:lnTo>
                  <a:lnTo>
                    <a:pt x="792" y="30"/>
                  </a:lnTo>
                  <a:lnTo>
                    <a:pt x="803" y="30"/>
                  </a:lnTo>
                  <a:lnTo>
                    <a:pt x="804" y="40"/>
                  </a:lnTo>
                  <a:lnTo>
                    <a:pt x="808" y="48"/>
                  </a:lnTo>
                  <a:lnTo>
                    <a:pt x="810" y="51"/>
                  </a:lnTo>
                  <a:lnTo>
                    <a:pt x="812" y="53"/>
                  </a:lnTo>
                  <a:lnTo>
                    <a:pt x="814" y="55"/>
                  </a:lnTo>
                  <a:lnTo>
                    <a:pt x="816" y="55"/>
                  </a:lnTo>
                  <a:lnTo>
                    <a:pt x="823" y="76"/>
                  </a:lnTo>
                  <a:lnTo>
                    <a:pt x="830" y="94"/>
                  </a:lnTo>
                  <a:lnTo>
                    <a:pt x="832" y="102"/>
                  </a:lnTo>
                  <a:lnTo>
                    <a:pt x="835" y="109"/>
                  </a:lnTo>
                  <a:lnTo>
                    <a:pt x="836" y="116"/>
                  </a:lnTo>
                  <a:lnTo>
                    <a:pt x="837" y="123"/>
                  </a:lnTo>
                  <a:lnTo>
                    <a:pt x="836" y="150"/>
                  </a:lnTo>
                  <a:lnTo>
                    <a:pt x="836" y="175"/>
                  </a:lnTo>
                  <a:lnTo>
                    <a:pt x="837" y="187"/>
                  </a:lnTo>
                  <a:lnTo>
                    <a:pt x="838" y="200"/>
                  </a:lnTo>
                  <a:lnTo>
                    <a:pt x="842" y="211"/>
                  </a:lnTo>
                  <a:lnTo>
                    <a:pt x="845" y="222"/>
                  </a:lnTo>
                  <a:lnTo>
                    <a:pt x="851" y="232"/>
                  </a:lnTo>
                  <a:lnTo>
                    <a:pt x="857" y="243"/>
                  </a:lnTo>
                  <a:lnTo>
                    <a:pt x="866" y="253"/>
                  </a:lnTo>
                  <a:lnTo>
                    <a:pt x="876" y="264"/>
                  </a:lnTo>
                  <a:lnTo>
                    <a:pt x="889" y="273"/>
                  </a:lnTo>
                  <a:lnTo>
                    <a:pt x="904" y="283"/>
                  </a:lnTo>
                  <a:lnTo>
                    <a:pt x="922" y="292"/>
                  </a:lnTo>
                  <a:lnTo>
                    <a:pt x="943" y="301"/>
                  </a:lnTo>
                  <a:lnTo>
                    <a:pt x="928" y="314"/>
                  </a:lnTo>
                  <a:lnTo>
                    <a:pt x="913" y="328"/>
                  </a:lnTo>
                  <a:lnTo>
                    <a:pt x="896" y="344"/>
                  </a:lnTo>
                  <a:lnTo>
                    <a:pt x="879" y="361"/>
                  </a:lnTo>
                  <a:lnTo>
                    <a:pt x="871" y="370"/>
                  </a:lnTo>
                  <a:lnTo>
                    <a:pt x="865" y="380"/>
                  </a:lnTo>
                  <a:lnTo>
                    <a:pt x="859" y="389"/>
                  </a:lnTo>
                  <a:lnTo>
                    <a:pt x="854" y="399"/>
                  </a:lnTo>
                  <a:lnTo>
                    <a:pt x="851" y="410"/>
                  </a:lnTo>
                  <a:lnTo>
                    <a:pt x="849" y="420"/>
                  </a:lnTo>
                  <a:lnTo>
                    <a:pt x="848" y="432"/>
                  </a:lnTo>
                  <a:lnTo>
                    <a:pt x="851" y="443"/>
                  </a:lnTo>
                  <a:lnTo>
                    <a:pt x="830" y="616"/>
                  </a:lnTo>
                  <a:lnTo>
                    <a:pt x="809" y="635"/>
                  </a:lnTo>
                  <a:lnTo>
                    <a:pt x="787" y="652"/>
                  </a:lnTo>
                  <a:lnTo>
                    <a:pt x="782" y="658"/>
                  </a:lnTo>
                  <a:lnTo>
                    <a:pt x="778" y="663"/>
                  </a:lnTo>
                  <a:lnTo>
                    <a:pt x="774" y="670"/>
                  </a:lnTo>
                  <a:lnTo>
                    <a:pt x="770" y="677"/>
                  </a:lnTo>
                  <a:lnTo>
                    <a:pt x="767" y="686"/>
                  </a:lnTo>
                  <a:lnTo>
                    <a:pt x="766" y="696"/>
                  </a:lnTo>
                  <a:lnTo>
                    <a:pt x="764" y="708"/>
                  </a:lnTo>
                  <a:lnTo>
                    <a:pt x="764" y="721"/>
                  </a:lnTo>
                  <a:lnTo>
                    <a:pt x="763" y="721"/>
                  </a:lnTo>
                  <a:lnTo>
                    <a:pt x="758" y="721"/>
                  </a:lnTo>
                  <a:lnTo>
                    <a:pt x="755" y="723"/>
                  </a:lnTo>
                  <a:lnTo>
                    <a:pt x="752" y="726"/>
                  </a:lnTo>
                  <a:lnTo>
                    <a:pt x="748" y="730"/>
                  </a:lnTo>
                  <a:lnTo>
                    <a:pt x="745" y="735"/>
                  </a:lnTo>
                  <a:lnTo>
                    <a:pt x="741" y="743"/>
                  </a:lnTo>
                  <a:lnTo>
                    <a:pt x="736" y="752"/>
                  </a:lnTo>
                  <a:lnTo>
                    <a:pt x="732" y="766"/>
                  </a:lnTo>
                  <a:lnTo>
                    <a:pt x="728" y="780"/>
                  </a:lnTo>
                  <a:lnTo>
                    <a:pt x="723" y="798"/>
                  </a:lnTo>
                  <a:lnTo>
                    <a:pt x="719" y="821"/>
                  </a:lnTo>
                  <a:lnTo>
                    <a:pt x="714" y="845"/>
                  </a:lnTo>
                  <a:lnTo>
                    <a:pt x="711" y="875"/>
                  </a:lnTo>
                  <a:lnTo>
                    <a:pt x="701" y="875"/>
                  </a:lnTo>
                  <a:lnTo>
                    <a:pt x="692" y="877"/>
                  </a:lnTo>
                  <a:lnTo>
                    <a:pt x="684" y="880"/>
                  </a:lnTo>
                  <a:lnTo>
                    <a:pt x="677" y="884"/>
                  </a:lnTo>
                  <a:lnTo>
                    <a:pt x="670" y="890"/>
                  </a:lnTo>
                  <a:lnTo>
                    <a:pt x="665" y="896"/>
                  </a:lnTo>
                  <a:lnTo>
                    <a:pt x="662" y="903"/>
                  </a:lnTo>
                  <a:lnTo>
                    <a:pt x="659" y="910"/>
                  </a:lnTo>
                  <a:lnTo>
                    <a:pt x="658" y="917"/>
                  </a:lnTo>
                  <a:lnTo>
                    <a:pt x="658" y="924"/>
                  </a:lnTo>
                  <a:lnTo>
                    <a:pt x="661" y="929"/>
                  </a:lnTo>
                  <a:lnTo>
                    <a:pt x="664" y="934"/>
                  </a:lnTo>
                  <a:lnTo>
                    <a:pt x="666" y="936"/>
                  </a:lnTo>
                  <a:lnTo>
                    <a:pt x="669" y="937"/>
                  </a:lnTo>
                  <a:lnTo>
                    <a:pt x="673" y="938"/>
                  </a:lnTo>
                  <a:lnTo>
                    <a:pt x="677" y="939"/>
                  </a:lnTo>
                  <a:lnTo>
                    <a:pt x="686" y="939"/>
                  </a:lnTo>
                  <a:lnTo>
                    <a:pt x="697" y="936"/>
                  </a:lnTo>
                  <a:lnTo>
                    <a:pt x="700" y="941"/>
                  </a:lnTo>
                  <a:lnTo>
                    <a:pt x="702" y="944"/>
                  </a:lnTo>
                  <a:lnTo>
                    <a:pt x="706" y="947"/>
                  </a:lnTo>
                  <a:lnTo>
                    <a:pt x="709" y="950"/>
                  </a:lnTo>
                  <a:lnTo>
                    <a:pt x="717" y="955"/>
                  </a:lnTo>
                  <a:lnTo>
                    <a:pt x="724" y="958"/>
                  </a:lnTo>
                  <a:lnTo>
                    <a:pt x="731" y="963"/>
                  </a:lnTo>
                  <a:lnTo>
                    <a:pt x="739" y="968"/>
                  </a:lnTo>
                  <a:lnTo>
                    <a:pt x="742" y="971"/>
                  </a:lnTo>
                  <a:lnTo>
                    <a:pt x="745" y="975"/>
                  </a:lnTo>
                  <a:lnTo>
                    <a:pt x="747" y="981"/>
                  </a:lnTo>
                  <a:lnTo>
                    <a:pt x="751" y="986"/>
                  </a:lnTo>
                  <a:lnTo>
                    <a:pt x="753" y="996"/>
                  </a:lnTo>
                  <a:lnTo>
                    <a:pt x="756" y="1007"/>
                  </a:lnTo>
                  <a:lnTo>
                    <a:pt x="759" y="1018"/>
                  </a:lnTo>
                  <a:lnTo>
                    <a:pt x="765" y="1028"/>
                  </a:lnTo>
                  <a:lnTo>
                    <a:pt x="767" y="1033"/>
                  </a:lnTo>
                  <a:lnTo>
                    <a:pt x="771" y="1039"/>
                  </a:lnTo>
                  <a:lnTo>
                    <a:pt x="775" y="1043"/>
                  </a:lnTo>
                  <a:lnTo>
                    <a:pt x="779" y="1046"/>
                  </a:lnTo>
                  <a:lnTo>
                    <a:pt x="785" y="1049"/>
                  </a:lnTo>
                  <a:lnTo>
                    <a:pt x="790" y="1052"/>
                  </a:lnTo>
                  <a:lnTo>
                    <a:pt x="797" y="1053"/>
                  </a:lnTo>
                  <a:lnTo>
                    <a:pt x="803" y="1053"/>
                  </a:lnTo>
                  <a:lnTo>
                    <a:pt x="810" y="1063"/>
                  </a:lnTo>
                  <a:lnTo>
                    <a:pt x="814" y="1071"/>
                  </a:lnTo>
                  <a:lnTo>
                    <a:pt x="815" y="1076"/>
                  </a:lnTo>
                  <a:lnTo>
                    <a:pt x="815" y="1081"/>
                  </a:lnTo>
                  <a:lnTo>
                    <a:pt x="809" y="1094"/>
                  </a:lnTo>
                  <a:lnTo>
                    <a:pt x="797" y="1115"/>
                  </a:lnTo>
                  <a:lnTo>
                    <a:pt x="776" y="1115"/>
                  </a:lnTo>
                  <a:lnTo>
                    <a:pt x="755" y="1115"/>
                  </a:lnTo>
                  <a:lnTo>
                    <a:pt x="734" y="1115"/>
                  </a:lnTo>
                  <a:lnTo>
                    <a:pt x="718" y="1115"/>
                  </a:lnTo>
                  <a:lnTo>
                    <a:pt x="718" y="1127"/>
                  </a:lnTo>
                  <a:lnTo>
                    <a:pt x="718" y="1139"/>
                  </a:lnTo>
                  <a:lnTo>
                    <a:pt x="711" y="1143"/>
                  </a:lnTo>
                  <a:lnTo>
                    <a:pt x="697" y="1152"/>
                  </a:lnTo>
                  <a:lnTo>
                    <a:pt x="687" y="1157"/>
                  </a:lnTo>
                  <a:lnTo>
                    <a:pt x="675" y="1161"/>
                  </a:lnTo>
                  <a:lnTo>
                    <a:pt x="663" y="1163"/>
                  </a:lnTo>
                  <a:lnTo>
                    <a:pt x="651" y="1164"/>
                  </a:lnTo>
                  <a:lnTo>
                    <a:pt x="628" y="1166"/>
                  </a:lnTo>
                  <a:lnTo>
                    <a:pt x="598" y="1170"/>
                  </a:lnTo>
                  <a:lnTo>
                    <a:pt x="583" y="1171"/>
                  </a:lnTo>
                  <a:lnTo>
                    <a:pt x="566" y="1172"/>
                  </a:lnTo>
                  <a:lnTo>
                    <a:pt x="549" y="1172"/>
                  </a:lnTo>
                  <a:lnTo>
                    <a:pt x="531" y="1170"/>
                  </a:lnTo>
                  <a:lnTo>
                    <a:pt x="515" y="1158"/>
                  </a:lnTo>
                  <a:lnTo>
                    <a:pt x="496" y="1141"/>
                  </a:lnTo>
                  <a:lnTo>
                    <a:pt x="486" y="1133"/>
                  </a:lnTo>
                  <a:lnTo>
                    <a:pt x="475" y="1127"/>
                  </a:lnTo>
                  <a:lnTo>
                    <a:pt x="470" y="1124"/>
                  </a:lnTo>
                  <a:lnTo>
                    <a:pt x="464" y="1123"/>
                  </a:lnTo>
                  <a:lnTo>
                    <a:pt x="457" y="1121"/>
                  </a:lnTo>
                  <a:lnTo>
                    <a:pt x="452" y="1121"/>
                  </a:lnTo>
                  <a:lnTo>
                    <a:pt x="432" y="1122"/>
                  </a:lnTo>
                  <a:lnTo>
                    <a:pt x="405" y="1124"/>
                  </a:lnTo>
                  <a:lnTo>
                    <a:pt x="390" y="1125"/>
                  </a:lnTo>
                  <a:lnTo>
                    <a:pt x="375" y="1126"/>
                  </a:lnTo>
                  <a:lnTo>
                    <a:pt x="360" y="1126"/>
                  </a:lnTo>
                  <a:lnTo>
                    <a:pt x="345" y="1125"/>
                  </a:lnTo>
                  <a:lnTo>
                    <a:pt x="331" y="1123"/>
                  </a:lnTo>
                  <a:lnTo>
                    <a:pt x="319" y="1120"/>
                  </a:lnTo>
                  <a:lnTo>
                    <a:pt x="314" y="1117"/>
                  </a:lnTo>
                  <a:lnTo>
                    <a:pt x="308" y="1115"/>
                  </a:lnTo>
                  <a:lnTo>
                    <a:pt x="304" y="1112"/>
                  </a:lnTo>
                  <a:lnTo>
                    <a:pt x="300" y="1108"/>
                  </a:lnTo>
                  <a:lnTo>
                    <a:pt x="297" y="1104"/>
                  </a:lnTo>
                  <a:lnTo>
                    <a:pt x="295" y="1100"/>
                  </a:lnTo>
                  <a:lnTo>
                    <a:pt x="293" y="1095"/>
                  </a:lnTo>
                  <a:lnTo>
                    <a:pt x="292" y="1088"/>
                  </a:lnTo>
                  <a:lnTo>
                    <a:pt x="293" y="1082"/>
                  </a:lnTo>
                  <a:lnTo>
                    <a:pt x="294" y="1075"/>
                  </a:lnTo>
                  <a:lnTo>
                    <a:pt x="295" y="1068"/>
                  </a:lnTo>
                  <a:lnTo>
                    <a:pt x="298" y="1060"/>
                  </a:lnTo>
                  <a:lnTo>
                    <a:pt x="291" y="1049"/>
                  </a:lnTo>
                  <a:lnTo>
                    <a:pt x="283" y="1039"/>
                  </a:lnTo>
                  <a:lnTo>
                    <a:pt x="274" y="1029"/>
                  </a:lnTo>
                  <a:lnTo>
                    <a:pt x="265" y="1021"/>
                  </a:lnTo>
                  <a:lnTo>
                    <a:pt x="248" y="1005"/>
                  </a:lnTo>
                  <a:lnTo>
                    <a:pt x="230" y="990"/>
                  </a:lnTo>
                  <a:lnTo>
                    <a:pt x="222" y="983"/>
                  </a:lnTo>
                  <a:lnTo>
                    <a:pt x="216" y="974"/>
                  </a:lnTo>
                  <a:lnTo>
                    <a:pt x="209" y="966"/>
                  </a:lnTo>
                  <a:lnTo>
                    <a:pt x="204" y="957"/>
                  </a:lnTo>
                  <a:lnTo>
                    <a:pt x="198" y="947"/>
                  </a:lnTo>
                  <a:lnTo>
                    <a:pt x="195" y="937"/>
                  </a:lnTo>
                  <a:lnTo>
                    <a:pt x="193" y="925"/>
                  </a:lnTo>
                  <a:lnTo>
                    <a:pt x="193" y="911"/>
                  </a:lnTo>
                  <a:lnTo>
                    <a:pt x="180" y="911"/>
                  </a:lnTo>
                  <a:lnTo>
                    <a:pt x="169" y="909"/>
                  </a:lnTo>
                  <a:lnTo>
                    <a:pt x="160" y="907"/>
                  </a:lnTo>
                  <a:lnTo>
                    <a:pt x="152" y="903"/>
                  </a:lnTo>
                  <a:lnTo>
                    <a:pt x="146" y="898"/>
                  </a:lnTo>
                  <a:lnTo>
                    <a:pt x="140" y="893"/>
                  </a:lnTo>
                  <a:lnTo>
                    <a:pt x="136" y="887"/>
                  </a:lnTo>
                  <a:lnTo>
                    <a:pt x="131" y="880"/>
                  </a:lnTo>
                  <a:lnTo>
                    <a:pt x="120" y="846"/>
                  </a:lnTo>
                  <a:lnTo>
                    <a:pt x="106" y="806"/>
                  </a:lnTo>
                  <a:lnTo>
                    <a:pt x="105" y="801"/>
                  </a:lnTo>
                  <a:lnTo>
                    <a:pt x="103" y="796"/>
                  </a:lnTo>
                  <a:lnTo>
                    <a:pt x="99" y="792"/>
                  </a:lnTo>
                  <a:lnTo>
                    <a:pt x="97" y="788"/>
                  </a:lnTo>
                  <a:lnTo>
                    <a:pt x="90" y="780"/>
                  </a:lnTo>
                  <a:lnTo>
                    <a:pt x="83" y="774"/>
                  </a:lnTo>
                  <a:lnTo>
                    <a:pt x="75" y="768"/>
                  </a:lnTo>
                  <a:lnTo>
                    <a:pt x="69" y="761"/>
                  </a:lnTo>
                  <a:lnTo>
                    <a:pt x="65" y="758"/>
                  </a:lnTo>
                  <a:lnTo>
                    <a:pt x="63" y="753"/>
                  </a:lnTo>
                  <a:lnTo>
                    <a:pt x="61" y="749"/>
                  </a:lnTo>
                  <a:lnTo>
                    <a:pt x="60" y="745"/>
                  </a:lnTo>
                  <a:lnTo>
                    <a:pt x="46" y="711"/>
                  </a:lnTo>
                  <a:lnTo>
                    <a:pt x="33" y="676"/>
                  </a:lnTo>
                  <a:lnTo>
                    <a:pt x="25" y="659"/>
                  </a:lnTo>
                  <a:lnTo>
                    <a:pt x="17" y="643"/>
                  </a:lnTo>
                  <a:lnTo>
                    <a:pt x="9" y="628"/>
                  </a:lnTo>
                  <a:lnTo>
                    <a:pt x="0" y="616"/>
                  </a:lnTo>
                  <a:lnTo>
                    <a:pt x="4" y="611"/>
                  </a:lnTo>
                  <a:lnTo>
                    <a:pt x="8" y="607"/>
                  </a:lnTo>
                  <a:lnTo>
                    <a:pt x="11" y="602"/>
                  </a:lnTo>
                  <a:lnTo>
                    <a:pt x="13" y="598"/>
                  </a:lnTo>
                  <a:lnTo>
                    <a:pt x="16" y="587"/>
                  </a:lnTo>
                  <a:lnTo>
                    <a:pt x="18" y="577"/>
                  </a:lnTo>
                  <a:lnTo>
                    <a:pt x="19" y="567"/>
                  </a:lnTo>
                  <a:lnTo>
                    <a:pt x="20" y="555"/>
                  </a:lnTo>
                  <a:lnTo>
                    <a:pt x="23" y="543"/>
                  </a:lnTo>
                  <a:lnTo>
                    <a:pt x="26" y="529"/>
                  </a:lnTo>
                  <a:lnTo>
                    <a:pt x="29" y="521"/>
                  </a:lnTo>
                  <a:lnTo>
                    <a:pt x="33" y="514"/>
                  </a:lnTo>
                  <a:lnTo>
                    <a:pt x="37" y="507"/>
                  </a:lnTo>
                  <a:lnTo>
                    <a:pt x="41" y="500"/>
                  </a:lnTo>
                  <a:lnTo>
                    <a:pt x="52" y="487"/>
                  </a:lnTo>
                  <a:lnTo>
                    <a:pt x="64" y="474"/>
                  </a:lnTo>
                  <a:lnTo>
                    <a:pt x="78" y="464"/>
                  </a:lnTo>
                  <a:lnTo>
                    <a:pt x="90" y="456"/>
                  </a:lnTo>
                  <a:lnTo>
                    <a:pt x="102" y="449"/>
                  </a:lnTo>
                  <a:lnTo>
                    <a:pt x="113" y="443"/>
                  </a:lnTo>
                  <a:lnTo>
                    <a:pt x="113" y="222"/>
                  </a:lnTo>
                  <a:lnTo>
                    <a:pt x="113" y="212"/>
                  </a:lnTo>
                  <a:lnTo>
                    <a:pt x="113" y="200"/>
                  </a:lnTo>
                  <a:lnTo>
                    <a:pt x="113" y="188"/>
                  </a:lnTo>
                  <a:lnTo>
                    <a:pt x="113" y="178"/>
                  </a:lnTo>
                  <a:lnTo>
                    <a:pt x="123" y="179"/>
                  </a:lnTo>
                  <a:lnTo>
                    <a:pt x="131" y="179"/>
                  </a:lnTo>
                  <a:lnTo>
                    <a:pt x="139" y="178"/>
                  </a:lnTo>
                  <a:lnTo>
                    <a:pt x="146" y="176"/>
                  </a:lnTo>
                  <a:lnTo>
                    <a:pt x="150" y="174"/>
                  </a:lnTo>
                  <a:lnTo>
                    <a:pt x="153" y="171"/>
                  </a:lnTo>
                  <a:lnTo>
                    <a:pt x="157" y="167"/>
                  </a:lnTo>
                  <a:lnTo>
                    <a:pt x="159" y="162"/>
                  </a:lnTo>
                  <a:lnTo>
                    <a:pt x="160" y="152"/>
                  </a:lnTo>
                  <a:lnTo>
                    <a:pt x="160" y="137"/>
                  </a:lnTo>
                  <a:lnTo>
                    <a:pt x="160" y="122"/>
                  </a:lnTo>
                  <a:lnTo>
                    <a:pt x="159" y="105"/>
                  </a:lnTo>
                  <a:lnTo>
                    <a:pt x="159" y="93"/>
                  </a:lnTo>
                  <a:lnTo>
                    <a:pt x="159" y="83"/>
                  </a:lnTo>
                  <a:lnTo>
                    <a:pt x="159" y="76"/>
                  </a:lnTo>
                  <a:lnTo>
                    <a:pt x="159" y="67"/>
                  </a:lnTo>
                  <a:lnTo>
                    <a:pt x="664" y="73"/>
                  </a:lnTo>
                  <a:lnTo>
                    <a:pt x="668" y="74"/>
                  </a:lnTo>
                  <a:lnTo>
                    <a:pt x="672" y="73"/>
                  </a:lnTo>
                  <a:lnTo>
                    <a:pt x="676" y="72"/>
                  </a:lnTo>
                  <a:lnTo>
                    <a:pt x="679" y="69"/>
                  </a:lnTo>
                  <a:lnTo>
                    <a:pt x="688" y="63"/>
                  </a:lnTo>
                  <a:lnTo>
                    <a:pt x="695" y="54"/>
                  </a:lnTo>
                  <a:lnTo>
                    <a:pt x="707" y="38"/>
                  </a:lnTo>
                  <a:lnTo>
                    <a:pt x="711" y="3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285" name="Google Shape;1285;p59"/>
            <p:cNvSpPr/>
            <p:nvPr/>
          </p:nvSpPr>
          <p:spPr>
            <a:xfrm>
              <a:off x="5236190" y="3682188"/>
              <a:ext cx="293334" cy="437795"/>
            </a:xfrm>
            <a:custGeom>
              <a:avLst/>
              <a:gdLst/>
              <a:ahLst/>
              <a:cxnLst/>
              <a:rect l="l" t="t" r="r" b="b"/>
              <a:pathLst>
                <a:path w="556" h="819" extrusionOk="0">
                  <a:moveTo>
                    <a:pt x="84" y="68"/>
                  </a:moveTo>
                  <a:lnTo>
                    <a:pt x="90" y="66"/>
                  </a:lnTo>
                  <a:lnTo>
                    <a:pt x="98" y="62"/>
                  </a:lnTo>
                  <a:lnTo>
                    <a:pt x="103" y="59"/>
                  </a:lnTo>
                  <a:lnTo>
                    <a:pt x="108" y="58"/>
                  </a:lnTo>
                  <a:lnTo>
                    <a:pt x="112" y="56"/>
                  </a:lnTo>
                  <a:lnTo>
                    <a:pt x="118" y="56"/>
                  </a:lnTo>
                  <a:lnTo>
                    <a:pt x="122" y="62"/>
                  </a:lnTo>
                  <a:lnTo>
                    <a:pt x="129" y="69"/>
                  </a:lnTo>
                  <a:lnTo>
                    <a:pt x="134" y="75"/>
                  </a:lnTo>
                  <a:lnTo>
                    <a:pt x="141" y="81"/>
                  </a:lnTo>
                  <a:lnTo>
                    <a:pt x="149" y="85"/>
                  </a:lnTo>
                  <a:lnTo>
                    <a:pt x="155" y="89"/>
                  </a:lnTo>
                  <a:lnTo>
                    <a:pt x="163" y="91"/>
                  </a:lnTo>
                  <a:lnTo>
                    <a:pt x="171" y="92"/>
                  </a:lnTo>
                  <a:lnTo>
                    <a:pt x="186" y="91"/>
                  </a:lnTo>
                  <a:lnTo>
                    <a:pt x="200" y="90"/>
                  </a:lnTo>
                  <a:lnTo>
                    <a:pt x="215" y="88"/>
                  </a:lnTo>
                  <a:lnTo>
                    <a:pt x="230" y="86"/>
                  </a:lnTo>
                  <a:lnTo>
                    <a:pt x="244" y="84"/>
                  </a:lnTo>
                  <a:lnTo>
                    <a:pt x="257" y="82"/>
                  </a:lnTo>
                  <a:lnTo>
                    <a:pt x="271" y="80"/>
                  </a:lnTo>
                  <a:lnTo>
                    <a:pt x="284" y="80"/>
                  </a:lnTo>
                  <a:lnTo>
                    <a:pt x="291" y="79"/>
                  </a:lnTo>
                  <a:lnTo>
                    <a:pt x="297" y="78"/>
                  </a:lnTo>
                  <a:lnTo>
                    <a:pt x="300" y="76"/>
                  </a:lnTo>
                  <a:lnTo>
                    <a:pt x="301" y="74"/>
                  </a:lnTo>
                  <a:lnTo>
                    <a:pt x="301" y="72"/>
                  </a:lnTo>
                  <a:lnTo>
                    <a:pt x="301" y="70"/>
                  </a:lnTo>
                  <a:lnTo>
                    <a:pt x="301" y="68"/>
                  </a:lnTo>
                  <a:lnTo>
                    <a:pt x="303" y="68"/>
                  </a:lnTo>
                  <a:lnTo>
                    <a:pt x="327" y="67"/>
                  </a:lnTo>
                  <a:lnTo>
                    <a:pt x="355" y="63"/>
                  </a:lnTo>
                  <a:lnTo>
                    <a:pt x="386" y="58"/>
                  </a:lnTo>
                  <a:lnTo>
                    <a:pt x="418" y="50"/>
                  </a:lnTo>
                  <a:lnTo>
                    <a:pt x="434" y="45"/>
                  </a:lnTo>
                  <a:lnTo>
                    <a:pt x="450" y="40"/>
                  </a:lnTo>
                  <a:lnTo>
                    <a:pt x="465" y="34"/>
                  </a:lnTo>
                  <a:lnTo>
                    <a:pt x="479" y="28"/>
                  </a:lnTo>
                  <a:lnTo>
                    <a:pt x="492" y="22"/>
                  </a:lnTo>
                  <a:lnTo>
                    <a:pt x="504" y="15"/>
                  </a:lnTo>
                  <a:lnTo>
                    <a:pt x="514" y="8"/>
                  </a:lnTo>
                  <a:lnTo>
                    <a:pt x="523" y="0"/>
                  </a:lnTo>
                  <a:lnTo>
                    <a:pt x="536" y="17"/>
                  </a:lnTo>
                  <a:lnTo>
                    <a:pt x="547" y="31"/>
                  </a:lnTo>
                  <a:lnTo>
                    <a:pt x="551" y="39"/>
                  </a:lnTo>
                  <a:lnTo>
                    <a:pt x="554" y="48"/>
                  </a:lnTo>
                  <a:lnTo>
                    <a:pt x="555" y="57"/>
                  </a:lnTo>
                  <a:lnTo>
                    <a:pt x="556" y="68"/>
                  </a:lnTo>
                  <a:lnTo>
                    <a:pt x="555" y="90"/>
                  </a:lnTo>
                  <a:lnTo>
                    <a:pt x="552" y="113"/>
                  </a:lnTo>
                  <a:lnTo>
                    <a:pt x="546" y="133"/>
                  </a:lnTo>
                  <a:lnTo>
                    <a:pt x="540" y="153"/>
                  </a:lnTo>
                  <a:lnTo>
                    <a:pt x="532" y="174"/>
                  </a:lnTo>
                  <a:lnTo>
                    <a:pt x="523" y="193"/>
                  </a:lnTo>
                  <a:lnTo>
                    <a:pt x="512" y="212"/>
                  </a:lnTo>
                  <a:lnTo>
                    <a:pt x="502" y="231"/>
                  </a:lnTo>
                  <a:lnTo>
                    <a:pt x="479" y="267"/>
                  </a:lnTo>
                  <a:lnTo>
                    <a:pt x="458" y="303"/>
                  </a:lnTo>
                  <a:lnTo>
                    <a:pt x="447" y="321"/>
                  </a:lnTo>
                  <a:lnTo>
                    <a:pt x="439" y="339"/>
                  </a:lnTo>
                  <a:lnTo>
                    <a:pt x="430" y="357"/>
                  </a:lnTo>
                  <a:lnTo>
                    <a:pt x="423" y="375"/>
                  </a:lnTo>
                  <a:lnTo>
                    <a:pt x="419" y="390"/>
                  </a:lnTo>
                  <a:lnTo>
                    <a:pt x="414" y="403"/>
                  </a:lnTo>
                  <a:lnTo>
                    <a:pt x="410" y="415"/>
                  </a:lnTo>
                  <a:lnTo>
                    <a:pt x="404" y="427"/>
                  </a:lnTo>
                  <a:lnTo>
                    <a:pt x="392" y="452"/>
                  </a:lnTo>
                  <a:lnTo>
                    <a:pt x="379" y="473"/>
                  </a:lnTo>
                  <a:lnTo>
                    <a:pt x="364" y="495"/>
                  </a:lnTo>
                  <a:lnTo>
                    <a:pt x="347" y="514"/>
                  </a:lnTo>
                  <a:lnTo>
                    <a:pt x="330" y="531"/>
                  </a:lnTo>
                  <a:lnTo>
                    <a:pt x="310" y="549"/>
                  </a:lnTo>
                  <a:lnTo>
                    <a:pt x="300" y="558"/>
                  </a:lnTo>
                  <a:lnTo>
                    <a:pt x="288" y="566"/>
                  </a:lnTo>
                  <a:lnTo>
                    <a:pt x="277" y="575"/>
                  </a:lnTo>
                  <a:lnTo>
                    <a:pt x="264" y="583"/>
                  </a:lnTo>
                  <a:lnTo>
                    <a:pt x="239" y="600"/>
                  </a:lnTo>
                  <a:lnTo>
                    <a:pt x="213" y="617"/>
                  </a:lnTo>
                  <a:lnTo>
                    <a:pt x="189" y="634"/>
                  </a:lnTo>
                  <a:lnTo>
                    <a:pt x="168" y="651"/>
                  </a:lnTo>
                  <a:lnTo>
                    <a:pt x="159" y="661"/>
                  </a:lnTo>
                  <a:lnTo>
                    <a:pt x="150" y="670"/>
                  </a:lnTo>
                  <a:lnTo>
                    <a:pt x="143" y="680"/>
                  </a:lnTo>
                  <a:lnTo>
                    <a:pt x="138" y="690"/>
                  </a:lnTo>
                  <a:lnTo>
                    <a:pt x="134" y="695"/>
                  </a:lnTo>
                  <a:lnTo>
                    <a:pt x="131" y="700"/>
                  </a:lnTo>
                  <a:lnTo>
                    <a:pt x="128" y="705"/>
                  </a:lnTo>
                  <a:lnTo>
                    <a:pt x="125" y="709"/>
                  </a:lnTo>
                  <a:lnTo>
                    <a:pt x="116" y="717"/>
                  </a:lnTo>
                  <a:lnTo>
                    <a:pt x="107" y="723"/>
                  </a:lnTo>
                  <a:lnTo>
                    <a:pt x="88" y="733"/>
                  </a:lnTo>
                  <a:lnTo>
                    <a:pt x="71" y="745"/>
                  </a:lnTo>
                  <a:lnTo>
                    <a:pt x="52" y="763"/>
                  </a:lnTo>
                  <a:lnTo>
                    <a:pt x="36" y="783"/>
                  </a:lnTo>
                  <a:lnTo>
                    <a:pt x="19" y="801"/>
                  </a:lnTo>
                  <a:lnTo>
                    <a:pt x="5" y="819"/>
                  </a:lnTo>
                  <a:lnTo>
                    <a:pt x="5" y="567"/>
                  </a:lnTo>
                  <a:lnTo>
                    <a:pt x="2" y="564"/>
                  </a:lnTo>
                  <a:lnTo>
                    <a:pt x="0" y="560"/>
                  </a:lnTo>
                  <a:lnTo>
                    <a:pt x="0" y="557"/>
                  </a:lnTo>
                  <a:lnTo>
                    <a:pt x="3" y="554"/>
                  </a:lnTo>
                  <a:lnTo>
                    <a:pt x="8" y="547"/>
                  </a:lnTo>
                  <a:lnTo>
                    <a:pt x="17" y="540"/>
                  </a:lnTo>
                  <a:lnTo>
                    <a:pt x="27" y="533"/>
                  </a:lnTo>
                  <a:lnTo>
                    <a:pt x="36" y="525"/>
                  </a:lnTo>
                  <a:lnTo>
                    <a:pt x="39" y="521"/>
                  </a:lnTo>
                  <a:lnTo>
                    <a:pt x="42" y="516"/>
                  </a:lnTo>
                  <a:lnTo>
                    <a:pt x="43" y="511"/>
                  </a:lnTo>
                  <a:lnTo>
                    <a:pt x="44" y="505"/>
                  </a:lnTo>
                  <a:lnTo>
                    <a:pt x="60" y="497"/>
                  </a:lnTo>
                  <a:lnTo>
                    <a:pt x="75" y="490"/>
                  </a:lnTo>
                  <a:lnTo>
                    <a:pt x="92" y="485"/>
                  </a:lnTo>
                  <a:lnTo>
                    <a:pt x="111" y="480"/>
                  </a:lnTo>
                  <a:lnTo>
                    <a:pt x="114" y="479"/>
                  </a:lnTo>
                  <a:lnTo>
                    <a:pt x="116" y="475"/>
                  </a:lnTo>
                  <a:lnTo>
                    <a:pt x="119" y="470"/>
                  </a:lnTo>
                  <a:lnTo>
                    <a:pt x="121" y="464"/>
                  </a:lnTo>
                  <a:lnTo>
                    <a:pt x="125" y="458"/>
                  </a:lnTo>
                  <a:lnTo>
                    <a:pt x="129" y="452"/>
                  </a:lnTo>
                  <a:lnTo>
                    <a:pt x="132" y="447"/>
                  </a:lnTo>
                  <a:lnTo>
                    <a:pt x="138" y="444"/>
                  </a:lnTo>
                  <a:lnTo>
                    <a:pt x="152" y="440"/>
                  </a:lnTo>
                  <a:lnTo>
                    <a:pt x="162" y="439"/>
                  </a:lnTo>
                  <a:lnTo>
                    <a:pt x="168" y="438"/>
                  </a:lnTo>
                  <a:lnTo>
                    <a:pt x="174" y="439"/>
                  </a:lnTo>
                  <a:lnTo>
                    <a:pt x="179" y="439"/>
                  </a:lnTo>
                  <a:lnTo>
                    <a:pt x="186" y="440"/>
                  </a:lnTo>
                  <a:lnTo>
                    <a:pt x="196" y="439"/>
                  </a:lnTo>
                  <a:lnTo>
                    <a:pt x="210" y="438"/>
                  </a:lnTo>
                  <a:lnTo>
                    <a:pt x="220" y="434"/>
                  </a:lnTo>
                  <a:lnTo>
                    <a:pt x="228" y="429"/>
                  </a:lnTo>
                  <a:lnTo>
                    <a:pt x="235" y="424"/>
                  </a:lnTo>
                  <a:lnTo>
                    <a:pt x="241" y="418"/>
                  </a:lnTo>
                  <a:lnTo>
                    <a:pt x="251" y="405"/>
                  </a:lnTo>
                  <a:lnTo>
                    <a:pt x="257" y="394"/>
                  </a:lnTo>
                  <a:lnTo>
                    <a:pt x="261" y="387"/>
                  </a:lnTo>
                  <a:lnTo>
                    <a:pt x="265" y="379"/>
                  </a:lnTo>
                  <a:lnTo>
                    <a:pt x="272" y="371"/>
                  </a:lnTo>
                  <a:lnTo>
                    <a:pt x="278" y="363"/>
                  </a:lnTo>
                  <a:lnTo>
                    <a:pt x="296" y="347"/>
                  </a:lnTo>
                  <a:lnTo>
                    <a:pt x="316" y="329"/>
                  </a:lnTo>
                  <a:lnTo>
                    <a:pt x="335" y="310"/>
                  </a:lnTo>
                  <a:lnTo>
                    <a:pt x="354" y="293"/>
                  </a:lnTo>
                  <a:lnTo>
                    <a:pt x="363" y="284"/>
                  </a:lnTo>
                  <a:lnTo>
                    <a:pt x="370" y="276"/>
                  </a:lnTo>
                  <a:lnTo>
                    <a:pt x="377" y="266"/>
                  </a:lnTo>
                  <a:lnTo>
                    <a:pt x="384" y="258"/>
                  </a:lnTo>
                  <a:lnTo>
                    <a:pt x="351" y="252"/>
                  </a:lnTo>
                  <a:lnTo>
                    <a:pt x="324" y="246"/>
                  </a:lnTo>
                  <a:lnTo>
                    <a:pt x="300" y="240"/>
                  </a:lnTo>
                  <a:lnTo>
                    <a:pt x="278" y="234"/>
                  </a:lnTo>
                  <a:lnTo>
                    <a:pt x="257" y="228"/>
                  </a:lnTo>
                  <a:lnTo>
                    <a:pt x="235" y="223"/>
                  </a:lnTo>
                  <a:lnTo>
                    <a:pt x="211" y="216"/>
                  </a:lnTo>
                  <a:lnTo>
                    <a:pt x="184" y="209"/>
                  </a:lnTo>
                  <a:lnTo>
                    <a:pt x="177" y="205"/>
                  </a:lnTo>
                  <a:lnTo>
                    <a:pt x="165" y="198"/>
                  </a:lnTo>
                  <a:lnTo>
                    <a:pt x="149" y="187"/>
                  </a:lnTo>
                  <a:lnTo>
                    <a:pt x="131" y="173"/>
                  </a:lnTo>
                  <a:lnTo>
                    <a:pt x="121" y="164"/>
                  </a:lnTo>
                  <a:lnTo>
                    <a:pt x="112" y="154"/>
                  </a:lnTo>
                  <a:lnTo>
                    <a:pt x="104" y="144"/>
                  </a:lnTo>
                  <a:lnTo>
                    <a:pt x="96" y="133"/>
                  </a:lnTo>
                  <a:lnTo>
                    <a:pt x="89" y="121"/>
                  </a:lnTo>
                  <a:lnTo>
                    <a:pt x="84" y="109"/>
                  </a:lnTo>
                  <a:lnTo>
                    <a:pt x="79" y="94"/>
                  </a:lnTo>
                  <a:lnTo>
                    <a:pt x="77" y="80"/>
                  </a:lnTo>
                  <a:lnTo>
                    <a:pt x="69" y="86"/>
                  </a:lnTo>
                  <a:lnTo>
                    <a:pt x="64" y="88"/>
                  </a:lnTo>
                  <a:lnTo>
                    <a:pt x="65" y="87"/>
                  </a:lnTo>
                  <a:lnTo>
                    <a:pt x="69" y="83"/>
                  </a:lnTo>
                  <a:lnTo>
                    <a:pt x="78" y="73"/>
                  </a:lnTo>
                  <a:lnTo>
                    <a:pt x="84" y="68"/>
                  </a:lnTo>
                </a:path>
              </a:pathLst>
            </a:custGeom>
            <a:solidFill>
              <a:srgbClr val="C55A11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286" name="Google Shape;1286;p59"/>
            <p:cNvSpPr/>
            <p:nvPr/>
          </p:nvSpPr>
          <p:spPr>
            <a:xfrm>
              <a:off x="5245714" y="3669313"/>
              <a:ext cx="45715" cy="59552"/>
            </a:xfrm>
            <a:custGeom>
              <a:avLst/>
              <a:gdLst/>
              <a:ahLst/>
              <a:cxnLst/>
              <a:rect l="l" t="t" r="r" b="b"/>
              <a:pathLst>
                <a:path w="86" h="97" extrusionOk="0">
                  <a:moveTo>
                    <a:pt x="59" y="0"/>
                  </a:moveTo>
                  <a:lnTo>
                    <a:pt x="56" y="2"/>
                  </a:lnTo>
                  <a:lnTo>
                    <a:pt x="52" y="3"/>
                  </a:lnTo>
                  <a:lnTo>
                    <a:pt x="46" y="3"/>
                  </a:lnTo>
                  <a:lnTo>
                    <a:pt x="40" y="3"/>
                  </a:lnTo>
                  <a:lnTo>
                    <a:pt x="33" y="3"/>
                  </a:lnTo>
                  <a:lnTo>
                    <a:pt x="27" y="3"/>
                  </a:lnTo>
                  <a:lnTo>
                    <a:pt x="23" y="4"/>
                  </a:lnTo>
                  <a:lnTo>
                    <a:pt x="20" y="6"/>
                  </a:lnTo>
                  <a:lnTo>
                    <a:pt x="16" y="9"/>
                  </a:lnTo>
                  <a:lnTo>
                    <a:pt x="13" y="12"/>
                  </a:lnTo>
                  <a:lnTo>
                    <a:pt x="11" y="15"/>
                  </a:lnTo>
                  <a:lnTo>
                    <a:pt x="8" y="20"/>
                  </a:lnTo>
                  <a:lnTo>
                    <a:pt x="4" y="29"/>
                  </a:lnTo>
                  <a:lnTo>
                    <a:pt x="2" y="38"/>
                  </a:lnTo>
                  <a:lnTo>
                    <a:pt x="0" y="57"/>
                  </a:lnTo>
                  <a:lnTo>
                    <a:pt x="0" y="75"/>
                  </a:lnTo>
                  <a:lnTo>
                    <a:pt x="0" y="81"/>
                  </a:lnTo>
                  <a:lnTo>
                    <a:pt x="1" y="86"/>
                  </a:lnTo>
                  <a:lnTo>
                    <a:pt x="3" y="90"/>
                  </a:lnTo>
                  <a:lnTo>
                    <a:pt x="7" y="93"/>
                  </a:lnTo>
                  <a:lnTo>
                    <a:pt x="10" y="95"/>
                  </a:lnTo>
                  <a:lnTo>
                    <a:pt x="13" y="96"/>
                  </a:lnTo>
                  <a:lnTo>
                    <a:pt x="18" y="97"/>
                  </a:lnTo>
                  <a:lnTo>
                    <a:pt x="21" y="97"/>
                  </a:lnTo>
                  <a:lnTo>
                    <a:pt x="40" y="95"/>
                  </a:lnTo>
                  <a:lnTo>
                    <a:pt x="53" y="93"/>
                  </a:lnTo>
                  <a:lnTo>
                    <a:pt x="86" y="68"/>
                  </a:lnTo>
                  <a:lnTo>
                    <a:pt x="59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287" name="Google Shape;1287;p59"/>
            <p:cNvSpPr/>
            <p:nvPr/>
          </p:nvSpPr>
          <p:spPr>
            <a:xfrm>
              <a:off x="5003808" y="3579179"/>
              <a:ext cx="436191" cy="381460"/>
            </a:xfrm>
            <a:custGeom>
              <a:avLst/>
              <a:gdLst/>
              <a:ahLst/>
              <a:cxnLst/>
              <a:rect l="l" t="t" r="r" b="b"/>
              <a:pathLst>
                <a:path w="845" h="720" extrusionOk="0">
                  <a:moveTo>
                    <a:pt x="174" y="25"/>
                  </a:moveTo>
                  <a:lnTo>
                    <a:pt x="175" y="27"/>
                  </a:lnTo>
                  <a:lnTo>
                    <a:pt x="179" y="33"/>
                  </a:lnTo>
                  <a:lnTo>
                    <a:pt x="182" y="36"/>
                  </a:lnTo>
                  <a:lnTo>
                    <a:pt x="185" y="38"/>
                  </a:lnTo>
                  <a:lnTo>
                    <a:pt x="189" y="38"/>
                  </a:lnTo>
                  <a:lnTo>
                    <a:pt x="194" y="37"/>
                  </a:lnTo>
                  <a:lnTo>
                    <a:pt x="205" y="28"/>
                  </a:lnTo>
                  <a:lnTo>
                    <a:pt x="218" y="19"/>
                  </a:lnTo>
                  <a:lnTo>
                    <a:pt x="229" y="14"/>
                  </a:lnTo>
                  <a:lnTo>
                    <a:pt x="234" y="12"/>
                  </a:lnTo>
                  <a:lnTo>
                    <a:pt x="247" y="0"/>
                  </a:lnTo>
                  <a:lnTo>
                    <a:pt x="250" y="1"/>
                  </a:lnTo>
                  <a:lnTo>
                    <a:pt x="258" y="6"/>
                  </a:lnTo>
                  <a:lnTo>
                    <a:pt x="267" y="10"/>
                  </a:lnTo>
                  <a:lnTo>
                    <a:pt x="273" y="12"/>
                  </a:lnTo>
                  <a:lnTo>
                    <a:pt x="284" y="15"/>
                  </a:lnTo>
                  <a:lnTo>
                    <a:pt x="300" y="21"/>
                  </a:lnTo>
                  <a:lnTo>
                    <a:pt x="316" y="31"/>
                  </a:lnTo>
                  <a:lnTo>
                    <a:pt x="327" y="37"/>
                  </a:lnTo>
                  <a:lnTo>
                    <a:pt x="337" y="41"/>
                  </a:lnTo>
                  <a:lnTo>
                    <a:pt x="353" y="50"/>
                  </a:lnTo>
                  <a:lnTo>
                    <a:pt x="370" y="60"/>
                  </a:lnTo>
                  <a:lnTo>
                    <a:pt x="380" y="67"/>
                  </a:lnTo>
                  <a:lnTo>
                    <a:pt x="393" y="76"/>
                  </a:lnTo>
                  <a:lnTo>
                    <a:pt x="406" y="86"/>
                  </a:lnTo>
                  <a:lnTo>
                    <a:pt x="419" y="95"/>
                  </a:lnTo>
                  <a:lnTo>
                    <a:pt x="426" y="98"/>
                  </a:lnTo>
                  <a:lnTo>
                    <a:pt x="430" y="105"/>
                  </a:lnTo>
                  <a:lnTo>
                    <a:pt x="440" y="116"/>
                  </a:lnTo>
                  <a:lnTo>
                    <a:pt x="441" y="121"/>
                  </a:lnTo>
                  <a:lnTo>
                    <a:pt x="442" y="125"/>
                  </a:lnTo>
                  <a:lnTo>
                    <a:pt x="443" y="130"/>
                  </a:lnTo>
                  <a:lnTo>
                    <a:pt x="443" y="134"/>
                  </a:lnTo>
                  <a:lnTo>
                    <a:pt x="443" y="137"/>
                  </a:lnTo>
                  <a:lnTo>
                    <a:pt x="443" y="140"/>
                  </a:lnTo>
                  <a:lnTo>
                    <a:pt x="444" y="141"/>
                  </a:lnTo>
                  <a:lnTo>
                    <a:pt x="447" y="142"/>
                  </a:lnTo>
                  <a:lnTo>
                    <a:pt x="450" y="143"/>
                  </a:lnTo>
                  <a:lnTo>
                    <a:pt x="458" y="147"/>
                  </a:lnTo>
                  <a:lnTo>
                    <a:pt x="466" y="153"/>
                  </a:lnTo>
                  <a:lnTo>
                    <a:pt x="475" y="160"/>
                  </a:lnTo>
                  <a:lnTo>
                    <a:pt x="492" y="172"/>
                  </a:lnTo>
                  <a:lnTo>
                    <a:pt x="499" y="178"/>
                  </a:lnTo>
                  <a:lnTo>
                    <a:pt x="500" y="175"/>
                  </a:lnTo>
                  <a:lnTo>
                    <a:pt x="503" y="173"/>
                  </a:lnTo>
                  <a:lnTo>
                    <a:pt x="505" y="172"/>
                  </a:lnTo>
                  <a:lnTo>
                    <a:pt x="506" y="172"/>
                  </a:lnTo>
                  <a:lnTo>
                    <a:pt x="500" y="174"/>
                  </a:lnTo>
                  <a:lnTo>
                    <a:pt x="495" y="177"/>
                  </a:lnTo>
                  <a:lnTo>
                    <a:pt x="492" y="181"/>
                  </a:lnTo>
                  <a:lnTo>
                    <a:pt x="488" y="184"/>
                  </a:lnTo>
                  <a:lnTo>
                    <a:pt x="485" y="189"/>
                  </a:lnTo>
                  <a:lnTo>
                    <a:pt x="483" y="193"/>
                  </a:lnTo>
                  <a:lnTo>
                    <a:pt x="482" y="197"/>
                  </a:lnTo>
                  <a:lnTo>
                    <a:pt x="481" y="202"/>
                  </a:lnTo>
                  <a:lnTo>
                    <a:pt x="478" y="221"/>
                  </a:lnTo>
                  <a:lnTo>
                    <a:pt x="480" y="240"/>
                  </a:lnTo>
                  <a:lnTo>
                    <a:pt x="480" y="247"/>
                  </a:lnTo>
                  <a:lnTo>
                    <a:pt x="481" y="252"/>
                  </a:lnTo>
                  <a:lnTo>
                    <a:pt x="483" y="256"/>
                  </a:lnTo>
                  <a:lnTo>
                    <a:pt x="486" y="260"/>
                  </a:lnTo>
                  <a:lnTo>
                    <a:pt x="488" y="262"/>
                  </a:lnTo>
                  <a:lnTo>
                    <a:pt x="493" y="264"/>
                  </a:lnTo>
                  <a:lnTo>
                    <a:pt x="496" y="265"/>
                  </a:lnTo>
                  <a:lnTo>
                    <a:pt x="500" y="266"/>
                  </a:lnTo>
                  <a:lnTo>
                    <a:pt x="516" y="266"/>
                  </a:lnTo>
                  <a:lnTo>
                    <a:pt x="526" y="265"/>
                  </a:lnTo>
                  <a:lnTo>
                    <a:pt x="528" y="279"/>
                  </a:lnTo>
                  <a:lnTo>
                    <a:pt x="532" y="293"/>
                  </a:lnTo>
                  <a:lnTo>
                    <a:pt x="538" y="307"/>
                  </a:lnTo>
                  <a:lnTo>
                    <a:pt x="545" y="319"/>
                  </a:lnTo>
                  <a:lnTo>
                    <a:pt x="554" y="330"/>
                  </a:lnTo>
                  <a:lnTo>
                    <a:pt x="563" y="341"/>
                  </a:lnTo>
                  <a:lnTo>
                    <a:pt x="573" y="351"/>
                  </a:lnTo>
                  <a:lnTo>
                    <a:pt x="583" y="361"/>
                  </a:lnTo>
                  <a:lnTo>
                    <a:pt x="604" y="376"/>
                  </a:lnTo>
                  <a:lnTo>
                    <a:pt x="622" y="388"/>
                  </a:lnTo>
                  <a:lnTo>
                    <a:pt x="637" y="396"/>
                  </a:lnTo>
                  <a:lnTo>
                    <a:pt x="645" y="400"/>
                  </a:lnTo>
                  <a:lnTo>
                    <a:pt x="673" y="408"/>
                  </a:lnTo>
                  <a:lnTo>
                    <a:pt x="696" y="417"/>
                  </a:lnTo>
                  <a:lnTo>
                    <a:pt x="718" y="424"/>
                  </a:lnTo>
                  <a:lnTo>
                    <a:pt x="738" y="430"/>
                  </a:lnTo>
                  <a:lnTo>
                    <a:pt x="758" y="435"/>
                  </a:lnTo>
                  <a:lnTo>
                    <a:pt x="783" y="440"/>
                  </a:lnTo>
                  <a:lnTo>
                    <a:pt x="811" y="445"/>
                  </a:lnTo>
                  <a:lnTo>
                    <a:pt x="845" y="449"/>
                  </a:lnTo>
                  <a:lnTo>
                    <a:pt x="838" y="457"/>
                  </a:lnTo>
                  <a:lnTo>
                    <a:pt x="830" y="465"/>
                  </a:lnTo>
                  <a:lnTo>
                    <a:pt x="821" y="474"/>
                  </a:lnTo>
                  <a:lnTo>
                    <a:pt x="811" y="482"/>
                  </a:lnTo>
                  <a:lnTo>
                    <a:pt x="790" y="498"/>
                  </a:lnTo>
                  <a:lnTo>
                    <a:pt x="768" y="514"/>
                  </a:lnTo>
                  <a:lnTo>
                    <a:pt x="749" y="531"/>
                  </a:lnTo>
                  <a:lnTo>
                    <a:pt x="731" y="547"/>
                  </a:lnTo>
                  <a:lnTo>
                    <a:pt x="723" y="555"/>
                  </a:lnTo>
                  <a:lnTo>
                    <a:pt x="718" y="562"/>
                  </a:lnTo>
                  <a:lnTo>
                    <a:pt x="715" y="570"/>
                  </a:lnTo>
                  <a:lnTo>
                    <a:pt x="712" y="579"/>
                  </a:lnTo>
                  <a:lnTo>
                    <a:pt x="709" y="592"/>
                  </a:lnTo>
                  <a:lnTo>
                    <a:pt x="706" y="602"/>
                  </a:lnTo>
                  <a:lnTo>
                    <a:pt x="701" y="610"/>
                  </a:lnTo>
                  <a:lnTo>
                    <a:pt x="697" y="617"/>
                  </a:lnTo>
                  <a:lnTo>
                    <a:pt x="693" y="622"/>
                  </a:lnTo>
                  <a:lnTo>
                    <a:pt x="686" y="625"/>
                  </a:lnTo>
                  <a:lnTo>
                    <a:pt x="681" y="628"/>
                  </a:lnTo>
                  <a:lnTo>
                    <a:pt x="674" y="629"/>
                  </a:lnTo>
                  <a:lnTo>
                    <a:pt x="643" y="630"/>
                  </a:lnTo>
                  <a:lnTo>
                    <a:pt x="606" y="635"/>
                  </a:lnTo>
                  <a:lnTo>
                    <a:pt x="594" y="643"/>
                  </a:lnTo>
                  <a:lnTo>
                    <a:pt x="580" y="655"/>
                  </a:lnTo>
                  <a:lnTo>
                    <a:pt x="573" y="661"/>
                  </a:lnTo>
                  <a:lnTo>
                    <a:pt x="567" y="666"/>
                  </a:lnTo>
                  <a:lnTo>
                    <a:pt x="563" y="670"/>
                  </a:lnTo>
                  <a:lnTo>
                    <a:pt x="559" y="671"/>
                  </a:lnTo>
                  <a:lnTo>
                    <a:pt x="548" y="673"/>
                  </a:lnTo>
                  <a:lnTo>
                    <a:pt x="539" y="676"/>
                  </a:lnTo>
                  <a:lnTo>
                    <a:pt x="531" y="678"/>
                  </a:lnTo>
                  <a:lnTo>
                    <a:pt x="525" y="681"/>
                  </a:lnTo>
                  <a:lnTo>
                    <a:pt x="513" y="687"/>
                  </a:lnTo>
                  <a:lnTo>
                    <a:pt x="499" y="696"/>
                  </a:lnTo>
                  <a:lnTo>
                    <a:pt x="488" y="696"/>
                  </a:lnTo>
                  <a:lnTo>
                    <a:pt x="482" y="693"/>
                  </a:lnTo>
                  <a:lnTo>
                    <a:pt x="476" y="691"/>
                  </a:lnTo>
                  <a:lnTo>
                    <a:pt x="472" y="686"/>
                  </a:lnTo>
                  <a:lnTo>
                    <a:pt x="468" y="683"/>
                  </a:lnTo>
                  <a:lnTo>
                    <a:pt x="461" y="680"/>
                  </a:lnTo>
                  <a:lnTo>
                    <a:pt x="452" y="678"/>
                  </a:lnTo>
                  <a:lnTo>
                    <a:pt x="440" y="677"/>
                  </a:lnTo>
                  <a:lnTo>
                    <a:pt x="432" y="678"/>
                  </a:lnTo>
                  <a:lnTo>
                    <a:pt x="427" y="679"/>
                  </a:lnTo>
                  <a:lnTo>
                    <a:pt x="421" y="681"/>
                  </a:lnTo>
                  <a:lnTo>
                    <a:pt x="418" y="684"/>
                  </a:lnTo>
                  <a:lnTo>
                    <a:pt x="410" y="692"/>
                  </a:lnTo>
                  <a:lnTo>
                    <a:pt x="405" y="699"/>
                  </a:lnTo>
                  <a:lnTo>
                    <a:pt x="402" y="703"/>
                  </a:lnTo>
                  <a:lnTo>
                    <a:pt x="398" y="707"/>
                  </a:lnTo>
                  <a:lnTo>
                    <a:pt x="394" y="711"/>
                  </a:lnTo>
                  <a:lnTo>
                    <a:pt x="390" y="714"/>
                  </a:lnTo>
                  <a:lnTo>
                    <a:pt x="383" y="717"/>
                  </a:lnTo>
                  <a:lnTo>
                    <a:pt x="376" y="719"/>
                  </a:lnTo>
                  <a:lnTo>
                    <a:pt x="369" y="720"/>
                  </a:lnTo>
                  <a:lnTo>
                    <a:pt x="360" y="720"/>
                  </a:lnTo>
                  <a:lnTo>
                    <a:pt x="348" y="720"/>
                  </a:lnTo>
                  <a:lnTo>
                    <a:pt x="337" y="719"/>
                  </a:lnTo>
                  <a:lnTo>
                    <a:pt x="327" y="717"/>
                  </a:lnTo>
                  <a:lnTo>
                    <a:pt x="318" y="714"/>
                  </a:lnTo>
                  <a:lnTo>
                    <a:pt x="310" y="710"/>
                  </a:lnTo>
                  <a:lnTo>
                    <a:pt x="303" y="706"/>
                  </a:lnTo>
                  <a:lnTo>
                    <a:pt x="295" y="702"/>
                  </a:lnTo>
                  <a:lnTo>
                    <a:pt x="289" y="698"/>
                  </a:lnTo>
                  <a:lnTo>
                    <a:pt x="275" y="688"/>
                  </a:lnTo>
                  <a:lnTo>
                    <a:pt x="261" y="679"/>
                  </a:lnTo>
                  <a:lnTo>
                    <a:pt x="253" y="675"/>
                  </a:lnTo>
                  <a:lnTo>
                    <a:pt x="246" y="671"/>
                  </a:lnTo>
                  <a:lnTo>
                    <a:pt x="237" y="668"/>
                  </a:lnTo>
                  <a:lnTo>
                    <a:pt x="227" y="665"/>
                  </a:lnTo>
                  <a:lnTo>
                    <a:pt x="205" y="662"/>
                  </a:lnTo>
                  <a:lnTo>
                    <a:pt x="181" y="661"/>
                  </a:lnTo>
                  <a:lnTo>
                    <a:pt x="170" y="660"/>
                  </a:lnTo>
                  <a:lnTo>
                    <a:pt x="159" y="659"/>
                  </a:lnTo>
                  <a:lnTo>
                    <a:pt x="149" y="657"/>
                  </a:lnTo>
                  <a:lnTo>
                    <a:pt x="140" y="653"/>
                  </a:lnTo>
                  <a:lnTo>
                    <a:pt x="149" y="632"/>
                  </a:lnTo>
                  <a:lnTo>
                    <a:pt x="153" y="622"/>
                  </a:lnTo>
                  <a:lnTo>
                    <a:pt x="152" y="618"/>
                  </a:lnTo>
                  <a:lnTo>
                    <a:pt x="151" y="614"/>
                  </a:lnTo>
                  <a:lnTo>
                    <a:pt x="147" y="607"/>
                  </a:lnTo>
                  <a:lnTo>
                    <a:pt x="140" y="597"/>
                  </a:lnTo>
                  <a:lnTo>
                    <a:pt x="134" y="597"/>
                  </a:lnTo>
                  <a:lnTo>
                    <a:pt x="127" y="596"/>
                  </a:lnTo>
                  <a:lnTo>
                    <a:pt x="122" y="593"/>
                  </a:lnTo>
                  <a:lnTo>
                    <a:pt x="116" y="590"/>
                  </a:lnTo>
                  <a:lnTo>
                    <a:pt x="112" y="587"/>
                  </a:lnTo>
                  <a:lnTo>
                    <a:pt x="108" y="583"/>
                  </a:lnTo>
                  <a:lnTo>
                    <a:pt x="104" y="577"/>
                  </a:lnTo>
                  <a:lnTo>
                    <a:pt x="102" y="572"/>
                  </a:lnTo>
                  <a:lnTo>
                    <a:pt x="96" y="562"/>
                  </a:lnTo>
                  <a:lnTo>
                    <a:pt x="93" y="551"/>
                  </a:lnTo>
                  <a:lnTo>
                    <a:pt x="90" y="540"/>
                  </a:lnTo>
                  <a:lnTo>
                    <a:pt x="88" y="530"/>
                  </a:lnTo>
                  <a:lnTo>
                    <a:pt x="82" y="519"/>
                  </a:lnTo>
                  <a:lnTo>
                    <a:pt x="77" y="511"/>
                  </a:lnTo>
                  <a:lnTo>
                    <a:pt x="70" y="505"/>
                  </a:lnTo>
                  <a:lnTo>
                    <a:pt x="63" y="499"/>
                  </a:lnTo>
                  <a:lnTo>
                    <a:pt x="57" y="494"/>
                  </a:lnTo>
                  <a:lnTo>
                    <a:pt x="49" y="489"/>
                  </a:lnTo>
                  <a:lnTo>
                    <a:pt x="41" y="483"/>
                  </a:lnTo>
                  <a:lnTo>
                    <a:pt x="34" y="474"/>
                  </a:lnTo>
                  <a:lnTo>
                    <a:pt x="24" y="477"/>
                  </a:lnTo>
                  <a:lnTo>
                    <a:pt x="16" y="477"/>
                  </a:lnTo>
                  <a:lnTo>
                    <a:pt x="12" y="476"/>
                  </a:lnTo>
                  <a:lnTo>
                    <a:pt x="10" y="475"/>
                  </a:lnTo>
                  <a:lnTo>
                    <a:pt x="6" y="474"/>
                  </a:lnTo>
                  <a:lnTo>
                    <a:pt x="5" y="472"/>
                  </a:lnTo>
                  <a:lnTo>
                    <a:pt x="2" y="467"/>
                  </a:lnTo>
                  <a:lnTo>
                    <a:pt x="0" y="461"/>
                  </a:lnTo>
                  <a:lnTo>
                    <a:pt x="1" y="454"/>
                  </a:lnTo>
                  <a:lnTo>
                    <a:pt x="2" y="448"/>
                  </a:lnTo>
                  <a:lnTo>
                    <a:pt x="5" y="441"/>
                  </a:lnTo>
                  <a:lnTo>
                    <a:pt x="9" y="434"/>
                  </a:lnTo>
                  <a:lnTo>
                    <a:pt x="14" y="428"/>
                  </a:lnTo>
                  <a:lnTo>
                    <a:pt x="21" y="422"/>
                  </a:lnTo>
                  <a:lnTo>
                    <a:pt x="27" y="418"/>
                  </a:lnTo>
                  <a:lnTo>
                    <a:pt x="36" y="415"/>
                  </a:lnTo>
                  <a:lnTo>
                    <a:pt x="45" y="413"/>
                  </a:lnTo>
                  <a:lnTo>
                    <a:pt x="55" y="413"/>
                  </a:lnTo>
                  <a:lnTo>
                    <a:pt x="57" y="384"/>
                  </a:lnTo>
                  <a:lnTo>
                    <a:pt x="60" y="360"/>
                  </a:lnTo>
                  <a:lnTo>
                    <a:pt x="63" y="339"/>
                  </a:lnTo>
                  <a:lnTo>
                    <a:pt x="67" y="321"/>
                  </a:lnTo>
                  <a:lnTo>
                    <a:pt x="71" y="306"/>
                  </a:lnTo>
                  <a:lnTo>
                    <a:pt x="74" y="293"/>
                  </a:lnTo>
                  <a:lnTo>
                    <a:pt x="79" y="283"/>
                  </a:lnTo>
                  <a:lnTo>
                    <a:pt x="82" y="275"/>
                  </a:lnTo>
                  <a:lnTo>
                    <a:pt x="87" y="269"/>
                  </a:lnTo>
                  <a:lnTo>
                    <a:pt x="90" y="265"/>
                  </a:lnTo>
                  <a:lnTo>
                    <a:pt x="93" y="262"/>
                  </a:lnTo>
                  <a:lnTo>
                    <a:pt x="95" y="260"/>
                  </a:lnTo>
                  <a:lnTo>
                    <a:pt x="100" y="259"/>
                  </a:lnTo>
                  <a:lnTo>
                    <a:pt x="101" y="259"/>
                  </a:lnTo>
                  <a:lnTo>
                    <a:pt x="101" y="247"/>
                  </a:lnTo>
                  <a:lnTo>
                    <a:pt x="103" y="236"/>
                  </a:lnTo>
                  <a:lnTo>
                    <a:pt x="105" y="227"/>
                  </a:lnTo>
                  <a:lnTo>
                    <a:pt x="108" y="219"/>
                  </a:lnTo>
                  <a:lnTo>
                    <a:pt x="112" y="212"/>
                  </a:lnTo>
                  <a:lnTo>
                    <a:pt x="116" y="206"/>
                  </a:lnTo>
                  <a:lnTo>
                    <a:pt x="122" y="200"/>
                  </a:lnTo>
                  <a:lnTo>
                    <a:pt x="126" y="196"/>
                  </a:lnTo>
                  <a:lnTo>
                    <a:pt x="137" y="186"/>
                  </a:lnTo>
                  <a:lnTo>
                    <a:pt x="148" y="178"/>
                  </a:lnTo>
                  <a:lnTo>
                    <a:pt x="153" y="174"/>
                  </a:lnTo>
                  <a:lnTo>
                    <a:pt x="159" y="170"/>
                  </a:lnTo>
                  <a:lnTo>
                    <a:pt x="163" y="165"/>
                  </a:lnTo>
                  <a:lnTo>
                    <a:pt x="167" y="160"/>
                  </a:lnTo>
                  <a:lnTo>
                    <a:pt x="174" y="25"/>
                  </a:lnTo>
                </a:path>
              </a:pathLst>
            </a:custGeom>
            <a:solidFill>
              <a:srgbClr val="8DA9DB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cxnSp>
          <p:nvCxnSpPr>
            <p:cNvPr id="1288" name="Google Shape;1288;p59"/>
            <p:cNvCxnSpPr/>
            <p:nvPr/>
          </p:nvCxnSpPr>
          <p:spPr>
            <a:xfrm flipH="1">
              <a:off x="1236190" y="4105497"/>
              <a:ext cx="5715" cy="8049"/>
            </a:xfrm>
            <a:prstGeom prst="straightConnector1">
              <a:avLst/>
            </a:prstGeom>
            <a:noFill/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289" name="Google Shape;1289;p59"/>
            <p:cNvSpPr/>
            <p:nvPr/>
          </p:nvSpPr>
          <p:spPr>
            <a:xfrm>
              <a:off x="1236189" y="4113546"/>
              <a:ext cx="15238" cy="59552"/>
            </a:xfrm>
            <a:custGeom>
              <a:avLst/>
              <a:gdLst/>
              <a:ahLst/>
              <a:cxnLst/>
              <a:rect l="l" t="t" r="r" b="b"/>
              <a:pathLst>
                <a:path w="33" h="6" extrusionOk="0">
                  <a:moveTo>
                    <a:pt x="0" y="0"/>
                  </a:moveTo>
                  <a:lnTo>
                    <a:pt x="7" y="1"/>
                  </a:lnTo>
                  <a:lnTo>
                    <a:pt x="15" y="3"/>
                  </a:lnTo>
                  <a:lnTo>
                    <a:pt x="23" y="5"/>
                  </a:lnTo>
                  <a:lnTo>
                    <a:pt x="33" y="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290" name="Google Shape;1290;p59"/>
            <p:cNvSpPr/>
            <p:nvPr/>
          </p:nvSpPr>
          <p:spPr>
            <a:xfrm>
              <a:off x="1245713" y="4100668"/>
              <a:ext cx="5714" cy="57943"/>
            </a:xfrm>
            <a:custGeom>
              <a:avLst/>
              <a:gdLst/>
              <a:ahLst/>
              <a:cxnLst/>
              <a:rect l="l" t="t" r="r" b="b"/>
              <a:pathLst>
                <a:path w="13" h="30" extrusionOk="0">
                  <a:moveTo>
                    <a:pt x="13" y="30"/>
                  </a:moveTo>
                  <a:lnTo>
                    <a:pt x="13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grpSp>
          <p:nvGrpSpPr>
            <p:cNvPr id="1291" name="Google Shape;1291;p59"/>
            <p:cNvGrpSpPr/>
            <p:nvPr/>
          </p:nvGrpSpPr>
          <p:grpSpPr>
            <a:xfrm>
              <a:off x="1236190" y="4034677"/>
              <a:ext cx="500953" cy="204412"/>
              <a:chOff x="912" y="2626"/>
              <a:chExt cx="311" cy="127"/>
            </a:xfrm>
          </p:grpSpPr>
          <p:sp>
            <p:nvSpPr>
              <p:cNvPr id="1292" name="Google Shape;1292;p59"/>
              <p:cNvSpPr/>
              <p:nvPr/>
            </p:nvSpPr>
            <p:spPr>
              <a:xfrm>
                <a:off x="1110" y="2626"/>
                <a:ext cx="113" cy="127"/>
              </a:xfrm>
              <a:custGeom>
                <a:avLst/>
                <a:gdLst/>
                <a:ahLst/>
                <a:cxnLst/>
                <a:rect l="l" t="t" r="r" b="b"/>
                <a:pathLst>
                  <a:path w="352" h="387" extrusionOk="0">
                    <a:moveTo>
                      <a:pt x="325" y="79"/>
                    </a:moveTo>
                    <a:lnTo>
                      <a:pt x="312" y="79"/>
                    </a:lnTo>
                    <a:lnTo>
                      <a:pt x="299" y="79"/>
                    </a:lnTo>
                    <a:lnTo>
                      <a:pt x="286" y="79"/>
                    </a:lnTo>
                    <a:lnTo>
                      <a:pt x="273" y="79"/>
                    </a:lnTo>
                    <a:lnTo>
                      <a:pt x="265" y="79"/>
                    </a:lnTo>
                    <a:lnTo>
                      <a:pt x="256" y="77"/>
                    </a:lnTo>
                    <a:lnTo>
                      <a:pt x="249" y="74"/>
                    </a:lnTo>
                    <a:lnTo>
                      <a:pt x="240" y="70"/>
                    </a:lnTo>
                    <a:lnTo>
                      <a:pt x="222" y="59"/>
                    </a:lnTo>
                    <a:lnTo>
                      <a:pt x="204" y="46"/>
                    </a:lnTo>
                    <a:lnTo>
                      <a:pt x="168" y="20"/>
                    </a:lnTo>
                    <a:lnTo>
                      <a:pt x="140" y="0"/>
                    </a:lnTo>
                    <a:lnTo>
                      <a:pt x="137" y="6"/>
                    </a:lnTo>
                    <a:lnTo>
                      <a:pt x="133" y="13"/>
                    </a:lnTo>
                    <a:lnTo>
                      <a:pt x="129" y="19"/>
                    </a:lnTo>
                    <a:lnTo>
                      <a:pt x="125" y="25"/>
                    </a:lnTo>
                    <a:lnTo>
                      <a:pt x="119" y="29"/>
                    </a:lnTo>
                    <a:lnTo>
                      <a:pt x="114" y="33"/>
                    </a:lnTo>
                    <a:lnTo>
                      <a:pt x="107" y="35"/>
                    </a:lnTo>
                    <a:lnTo>
                      <a:pt x="100" y="36"/>
                    </a:lnTo>
                    <a:lnTo>
                      <a:pt x="86" y="56"/>
                    </a:lnTo>
                    <a:lnTo>
                      <a:pt x="71" y="76"/>
                    </a:lnTo>
                    <a:lnTo>
                      <a:pt x="53" y="97"/>
                    </a:lnTo>
                    <a:lnTo>
                      <a:pt x="38" y="120"/>
                    </a:lnTo>
                    <a:lnTo>
                      <a:pt x="30" y="131"/>
                    </a:lnTo>
                    <a:lnTo>
                      <a:pt x="22" y="143"/>
                    </a:lnTo>
                    <a:lnTo>
                      <a:pt x="17" y="154"/>
                    </a:lnTo>
                    <a:lnTo>
                      <a:pt x="11" y="165"/>
                    </a:lnTo>
                    <a:lnTo>
                      <a:pt x="7" y="177"/>
                    </a:lnTo>
                    <a:lnTo>
                      <a:pt x="3" y="187"/>
                    </a:lnTo>
                    <a:lnTo>
                      <a:pt x="0" y="198"/>
                    </a:lnTo>
                    <a:lnTo>
                      <a:pt x="0" y="208"/>
                    </a:lnTo>
                    <a:lnTo>
                      <a:pt x="0" y="213"/>
                    </a:lnTo>
                    <a:lnTo>
                      <a:pt x="2" y="217"/>
                    </a:lnTo>
                    <a:lnTo>
                      <a:pt x="3" y="222"/>
                    </a:lnTo>
                    <a:lnTo>
                      <a:pt x="5" y="225"/>
                    </a:lnTo>
                    <a:lnTo>
                      <a:pt x="9" y="231"/>
                    </a:lnTo>
                    <a:lnTo>
                      <a:pt x="16" y="237"/>
                    </a:lnTo>
                    <a:lnTo>
                      <a:pt x="24" y="241"/>
                    </a:lnTo>
                    <a:lnTo>
                      <a:pt x="31" y="243"/>
                    </a:lnTo>
                    <a:lnTo>
                      <a:pt x="39" y="245"/>
                    </a:lnTo>
                    <a:lnTo>
                      <a:pt x="47" y="246"/>
                    </a:lnTo>
                    <a:lnTo>
                      <a:pt x="52" y="245"/>
                    </a:lnTo>
                    <a:lnTo>
                      <a:pt x="58" y="243"/>
                    </a:lnTo>
                    <a:lnTo>
                      <a:pt x="63" y="241"/>
                    </a:lnTo>
                    <a:lnTo>
                      <a:pt x="69" y="238"/>
                    </a:lnTo>
                    <a:lnTo>
                      <a:pt x="73" y="236"/>
                    </a:lnTo>
                    <a:lnTo>
                      <a:pt x="76" y="235"/>
                    </a:lnTo>
                    <a:lnTo>
                      <a:pt x="78" y="236"/>
                    </a:lnTo>
                    <a:lnTo>
                      <a:pt x="80" y="236"/>
                    </a:lnTo>
                    <a:lnTo>
                      <a:pt x="80" y="238"/>
                    </a:lnTo>
                    <a:lnTo>
                      <a:pt x="80" y="240"/>
                    </a:lnTo>
                    <a:lnTo>
                      <a:pt x="80" y="257"/>
                    </a:lnTo>
                    <a:lnTo>
                      <a:pt x="78" y="271"/>
                    </a:lnTo>
                    <a:lnTo>
                      <a:pt x="76" y="279"/>
                    </a:lnTo>
                    <a:lnTo>
                      <a:pt x="74" y="285"/>
                    </a:lnTo>
                    <a:lnTo>
                      <a:pt x="71" y="290"/>
                    </a:lnTo>
                    <a:lnTo>
                      <a:pt x="66" y="295"/>
                    </a:lnTo>
                    <a:lnTo>
                      <a:pt x="73" y="307"/>
                    </a:lnTo>
                    <a:lnTo>
                      <a:pt x="80" y="319"/>
                    </a:lnTo>
                    <a:lnTo>
                      <a:pt x="80" y="331"/>
                    </a:lnTo>
                    <a:lnTo>
                      <a:pt x="80" y="344"/>
                    </a:lnTo>
                    <a:lnTo>
                      <a:pt x="89" y="351"/>
                    </a:lnTo>
                    <a:lnTo>
                      <a:pt x="110" y="366"/>
                    </a:lnTo>
                    <a:lnTo>
                      <a:pt x="122" y="373"/>
                    </a:lnTo>
                    <a:lnTo>
                      <a:pt x="133" y="380"/>
                    </a:lnTo>
                    <a:lnTo>
                      <a:pt x="142" y="385"/>
                    </a:lnTo>
                    <a:lnTo>
                      <a:pt x="147" y="387"/>
                    </a:lnTo>
                    <a:lnTo>
                      <a:pt x="152" y="386"/>
                    </a:lnTo>
                    <a:lnTo>
                      <a:pt x="158" y="382"/>
                    </a:lnTo>
                    <a:lnTo>
                      <a:pt x="163" y="377"/>
                    </a:lnTo>
                    <a:lnTo>
                      <a:pt x="168" y="370"/>
                    </a:lnTo>
                    <a:lnTo>
                      <a:pt x="173" y="363"/>
                    </a:lnTo>
                    <a:lnTo>
                      <a:pt x="176" y="356"/>
                    </a:lnTo>
                    <a:lnTo>
                      <a:pt x="178" y="350"/>
                    </a:lnTo>
                    <a:lnTo>
                      <a:pt x="179" y="344"/>
                    </a:lnTo>
                    <a:lnTo>
                      <a:pt x="181" y="338"/>
                    </a:lnTo>
                    <a:lnTo>
                      <a:pt x="182" y="330"/>
                    </a:lnTo>
                    <a:lnTo>
                      <a:pt x="184" y="323"/>
                    </a:lnTo>
                    <a:lnTo>
                      <a:pt x="187" y="317"/>
                    </a:lnTo>
                    <a:lnTo>
                      <a:pt x="195" y="304"/>
                    </a:lnTo>
                    <a:lnTo>
                      <a:pt x="206" y="292"/>
                    </a:lnTo>
                    <a:lnTo>
                      <a:pt x="216" y="281"/>
                    </a:lnTo>
                    <a:lnTo>
                      <a:pt x="228" y="271"/>
                    </a:lnTo>
                    <a:lnTo>
                      <a:pt x="238" y="263"/>
                    </a:lnTo>
                    <a:lnTo>
                      <a:pt x="246" y="258"/>
                    </a:lnTo>
                    <a:lnTo>
                      <a:pt x="264" y="249"/>
                    </a:lnTo>
                    <a:lnTo>
                      <a:pt x="283" y="239"/>
                    </a:lnTo>
                    <a:lnTo>
                      <a:pt x="300" y="229"/>
                    </a:lnTo>
                    <a:lnTo>
                      <a:pt x="317" y="217"/>
                    </a:lnTo>
                    <a:lnTo>
                      <a:pt x="324" y="212"/>
                    </a:lnTo>
                    <a:lnTo>
                      <a:pt x="331" y="205"/>
                    </a:lnTo>
                    <a:lnTo>
                      <a:pt x="338" y="199"/>
                    </a:lnTo>
                    <a:lnTo>
                      <a:pt x="342" y="192"/>
                    </a:lnTo>
                    <a:lnTo>
                      <a:pt x="346" y="185"/>
                    </a:lnTo>
                    <a:lnTo>
                      <a:pt x="350" y="177"/>
                    </a:lnTo>
                    <a:lnTo>
                      <a:pt x="352" y="169"/>
                    </a:lnTo>
                    <a:lnTo>
                      <a:pt x="352" y="159"/>
                    </a:lnTo>
                    <a:lnTo>
                      <a:pt x="351" y="149"/>
                    </a:lnTo>
                    <a:lnTo>
                      <a:pt x="349" y="137"/>
                    </a:lnTo>
                    <a:lnTo>
                      <a:pt x="344" y="125"/>
                    </a:lnTo>
                    <a:lnTo>
                      <a:pt x="339" y="113"/>
                    </a:lnTo>
                    <a:lnTo>
                      <a:pt x="330" y="91"/>
                    </a:lnTo>
                    <a:lnTo>
                      <a:pt x="325" y="79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1293" name="Google Shape;1293;p59"/>
              <p:cNvSpPr/>
              <p:nvPr/>
            </p:nvSpPr>
            <p:spPr>
              <a:xfrm>
                <a:off x="923" y="2662"/>
                <a:ext cx="17" cy="26"/>
              </a:xfrm>
              <a:custGeom>
                <a:avLst/>
                <a:gdLst/>
                <a:ahLst/>
                <a:cxnLst/>
                <a:rect l="l" t="t" r="r" b="b"/>
                <a:pathLst>
                  <a:path w="52" h="78" extrusionOk="0">
                    <a:moveTo>
                      <a:pt x="14" y="0"/>
                    </a:moveTo>
                    <a:lnTo>
                      <a:pt x="20" y="0"/>
                    </a:lnTo>
                    <a:lnTo>
                      <a:pt x="25" y="2"/>
                    </a:lnTo>
                    <a:lnTo>
                      <a:pt x="30" y="6"/>
                    </a:lnTo>
                    <a:lnTo>
                      <a:pt x="36" y="9"/>
                    </a:lnTo>
                    <a:lnTo>
                      <a:pt x="40" y="13"/>
                    </a:lnTo>
                    <a:lnTo>
                      <a:pt x="45" y="17"/>
                    </a:lnTo>
                    <a:lnTo>
                      <a:pt x="47" y="21"/>
                    </a:lnTo>
                    <a:lnTo>
                      <a:pt x="48" y="24"/>
                    </a:lnTo>
                    <a:lnTo>
                      <a:pt x="51" y="34"/>
                    </a:lnTo>
                    <a:lnTo>
                      <a:pt x="52" y="41"/>
                    </a:lnTo>
                    <a:lnTo>
                      <a:pt x="51" y="46"/>
                    </a:lnTo>
                    <a:lnTo>
                      <a:pt x="49" y="50"/>
                    </a:lnTo>
                    <a:lnTo>
                      <a:pt x="47" y="54"/>
                    </a:lnTo>
                    <a:lnTo>
                      <a:pt x="44" y="60"/>
                    </a:lnTo>
                    <a:lnTo>
                      <a:pt x="41" y="65"/>
                    </a:lnTo>
                    <a:lnTo>
                      <a:pt x="41" y="73"/>
                    </a:lnTo>
                    <a:lnTo>
                      <a:pt x="29" y="75"/>
                    </a:lnTo>
                    <a:lnTo>
                      <a:pt x="16" y="78"/>
                    </a:lnTo>
                    <a:lnTo>
                      <a:pt x="11" y="78"/>
                    </a:lnTo>
                    <a:lnTo>
                      <a:pt x="5" y="78"/>
                    </a:lnTo>
                    <a:lnTo>
                      <a:pt x="4" y="78"/>
                    </a:lnTo>
                    <a:lnTo>
                      <a:pt x="2" y="77"/>
                    </a:lnTo>
                    <a:lnTo>
                      <a:pt x="2" y="75"/>
                    </a:lnTo>
                    <a:lnTo>
                      <a:pt x="1" y="73"/>
                    </a:lnTo>
                    <a:lnTo>
                      <a:pt x="0" y="69"/>
                    </a:lnTo>
                    <a:lnTo>
                      <a:pt x="1" y="64"/>
                    </a:lnTo>
                    <a:lnTo>
                      <a:pt x="3" y="60"/>
                    </a:lnTo>
                    <a:lnTo>
                      <a:pt x="7" y="56"/>
                    </a:lnTo>
                    <a:lnTo>
                      <a:pt x="17" y="47"/>
                    </a:lnTo>
                    <a:lnTo>
                      <a:pt x="28" y="42"/>
                    </a:lnTo>
                    <a:lnTo>
                      <a:pt x="24" y="32"/>
                    </a:lnTo>
                    <a:lnTo>
                      <a:pt x="21" y="21"/>
                    </a:lnTo>
                    <a:lnTo>
                      <a:pt x="18" y="10"/>
                    </a:lnTo>
                    <a:lnTo>
                      <a:pt x="14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1294" name="Google Shape;1294;p59"/>
              <p:cNvSpPr/>
              <p:nvPr/>
            </p:nvSpPr>
            <p:spPr>
              <a:xfrm>
                <a:off x="912" y="2666"/>
                <a:ext cx="9" cy="10"/>
              </a:xfrm>
              <a:custGeom>
                <a:avLst/>
                <a:gdLst/>
                <a:ahLst/>
                <a:cxnLst/>
                <a:rect l="l" t="t" r="r" b="b"/>
                <a:pathLst>
                  <a:path w="33" h="30" extrusionOk="0">
                    <a:moveTo>
                      <a:pt x="13" y="6"/>
                    </a:moveTo>
                    <a:lnTo>
                      <a:pt x="0" y="24"/>
                    </a:lnTo>
                    <a:lnTo>
                      <a:pt x="7" y="25"/>
                    </a:lnTo>
                    <a:lnTo>
                      <a:pt x="15" y="27"/>
                    </a:lnTo>
                    <a:lnTo>
                      <a:pt x="23" y="29"/>
                    </a:lnTo>
                    <a:lnTo>
                      <a:pt x="33" y="30"/>
                    </a:lnTo>
                    <a:lnTo>
                      <a:pt x="33" y="0"/>
                    </a:lnTo>
                    <a:lnTo>
                      <a:pt x="20" y="0"/>
                    </a:lnTo>
                    <a:lnTo>
                      <a:pt x="13" y="6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</p:grpSp>
        <p:sp>
          <p:nvSpPr>
            <p:cNvPr id="1295" name="Google Shape;1295;p59"/>
            <p:cNvSpPr/>
            <p:nvPr/>
          </p:nvSpPr>
          <p:spPr>
            <a:xfrm>
              <a:off x="5613332" y="4762188"/>
              <a:ext cx="22857" cy="59553"/>
            </a:xfrm>
            <a:custGeom>
              <a:avLst/>
              <a:gdLst/>
              <a:ahLst/>
              <a:cxnLst/>
              <a:rect l="l" t="t" r="r" b="b"/>
              <a:pathLst>
                <a:path w="47" h="28" extrusionOk="0">
                  <a:moveTo>
                    <a:pt x="13" y="0"/>
                  </a:moveTo>
                  <a:lnTo>
                    <a:pt x="25" y="0"/>
                  </a:lnTo>
                  <a:lnTo>
                    <a:pt x="31" y="2"/>
                  </a:lnTo>
                  <a:lnTo>
                    <a:pt x="33" y="4"/>
                  </a:lnTo>
                  <a:lnTo>
                    <a:pt x="33" y="6"/>
                  </a:lnTo>
                  <a:lnTo>
                    <a:pt x="32" y="8"/>
                  </a:lnTo>
                  <a:lnTo>
                    <a:pt x="33" y="10"/>
                  </a:lnTo>
                  <a:lnTo>
                    <a:pt x="37" y="12"/>
                  </a:lnTo>
                  <a:lnTo>
                    <a:pt x="47" y="12"/>
                  </a:lnTo>
                  <a:lnTo>
                    <a:pt x="42" y="19"/>
                  </a:lnTo>
                  <a:lnTo>
                    <a:pt x="37" y="25"/>
                  </a:lnTo>
                  <a:lnTo>
                    <a:pt x="33" y="27"/>
                  </a:lnTo>
                  <a:lnTo>
                    <a:pt x="28" y="28"/>
                  </a:lnTo>
                  <a:lnTo>
                    <a:pt x="16" y="27"/>
                  </a:lnTo>
                  <a:lnTo>
                    <a:pt x="0" y="25"/>
                  </a:lnTo>
                  <a:lnTo>
                    <a:pt x="1" y="19"/>
                  </a:lnTo>
                  <a:lnTo>
                    <a:pt x="2" y="15"/>
                  </a:lnTo>
                  <a:lnTo>
                    <a:pt x="4" y="13"/>
                  </a:lnTo>
                  <a:lnTo>
                    <a:pt x="6" y="12"/>
                  </a:lnTo>
                  <a:lnTo>
                    <a:pt x="9" y="11"/>
                  </a:lnTo>
                  <a:lnTo>
                    <a:pt x="11" y="9"/>
                  </a:lnTo>
                  <a:lnTo>
                    <a:pt x="13" y="5"/>
                  </a:lnTo>
                  <a:lnTo>
                    <a:pt x="13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296" name="Google Shape;1296;p59"/>
            <p:cNvSpPr/>
            <p:nvPr/>
          </p:nvSpPr>
          <p:spPr>
            <a:xfrm>
              <a:off x="5579047" y="4789551"/>
              <a:ext cx="28572" cy="57943"/>
            </a:xfrm>
            <a:custGeom>
              <a:avLst/>
              <a:gdLst/>
              <a:ahLst/>
              <a:cxnLst/>
              <a:rect l="l" t="t" r="r" b="b"/>
              <a:pathLst>
                <a:path w="53" h="33" extrusionOk="0">
                  <a:moveTo>
                    <a:pt x="13" y="0"/>
                  </a:moveTo>
                  <a:lnTo>
                    <a:pt x="26" y="1"/>
                  </a:lnTo>
                  <a:lnTo>
                    <a:pt x="34" y="1"/>
                  </a:lnTo>
                  <a:lnTo>
                    <a:pt x="37" y="3"/>
                  </a:lnTo>
                  <a:lnTo>
                    <a:pt x="37" y="4"/>
                  </a:lnTo>
                  <a:lnTo>
                    <a:pt x="37" y="6"/>
                  </a:lnTo>
                  <a:lnTo>
                    <a:pt x="39" y="8"/>
                  </a:lnTo>
                  <a:lnTo>
                    <a:pt x="44" y="10"/>
                  </a:lnTo>
                  <a:lnTo>
                    <a:pt x="53" y="12"/>
                  </a:lnTo>
                  <a:lnTo>
                    <a:pt x="48" y="22"/>
                  </a:lnTo>
                  <a:lnTo>
                    <a:pt x="44" y="28"/>
                  </a:lnTo>
                  <a:lnTo>
                    <a:pt x="42" y="31"/>
                  </a:lnTo>
                  <a:lnTo>
                    <a:pt x="38" y="32"/>
                  </a:lnTo>
                  <a:lnTo>
                    <a:pt x="36" y="33"/>
                  </a:lnTo>
                  <a:lnTo>
                    <a:pt x="34" y="33"/>
                  </a:lnTo>
                  <a:lnTo>
                    <a:pt x="20" y="30"/>
                  </a:lnTo>
                  <a:lnTo>
                    <a:pt x="0" y="24"/>
                  </a:lnTo>
                  <a:lnTo>
                    <a:pt x="0" y="19"/>
                  </a:lnTo>
                  <a:lnTo>
                    <a:pt x="2" y="16"/>
                  </a:lnTo>
                  <a:lnTo>
                    <a:pt x="4" y="14"/>
                  </a:lnTo>
                  <a:lnTo>
                    <a:pt x="7" y="12"/>
                  </a:lnTo>
                  <a:lnTo>
                    <a:pt x="9" y="11"/>
                  </a:lnTo>
                  <a:lnTo>
                    <a:pt x="11" y="9"/>
                  </a:lnTo>
                  <a:lnTo>
                    <a:pt x="12" y="6"/>
                  </a:lnTo>
                  <a:lnTo>
                    <a:pt x="13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grpSp>
          <p:nvGrpSpPr>
            <p:cNvPr id="1297" name="Google Shape;1297;p59"/>
            <p:cNvGrpSpPr/>
            <p:nvPr/>
          </p:nvGrpSpPr>
          <p:grpSpPr>
            <a:xfrm>
              <a:off x="5388571" y="4274500"/>
              <a:ext cx="201904" cy="104619"/>
              <a:chOff x="3481" y="2773"/>
              <a:chExt cx="125" cy="65"/>
            </a:xfrm>
          </p:grpSpPr>
          <p:sp>
            <p:nvSpPr>
              <p:cNvPr id="1298" name="Google Shape;1298;p59"/>
              <p:cNvSpPr/>
              <p:nvPr/>
            </p:nvSpPr>
            <p:spPr>
              <a:xfrm>
                <a:off x="3583" y="2798"/>
                <a:ext cx="5" cy="6"/>
              </a:xfrm>
              <a:custGeom>
                <a:avLst/>
                <a:gdLst/>
                <a:ahLst/>
                <a:cxnLst/>
                <a:rect l="l" t="t" r="r" b="b"/>
                <a:pathLst>
                  <a:path w="13" h="18" extrusionOk="0">
                    <a:moveTo>
                      <a:pt x="13" y="0"/>
                    </a:moveTo>
                    <a:lnTo>
                      <a:pt x="10" y="9"/>
                    </a:lnTo>
                    <a:lnTo>
                      <a:pt x="6" y="18"/>
                    </a:lnTo>
                    <a:lnTo>
                      <a:pt x="5" y="17"/>
                    </a:lnTo>
                    <a:lnTo>
                      <a:pt x="3" y="14"/>
                    </a:lnTo>
                    <a:lnTo>
                      <a:pt x="1" y="10"/>
                    </a:lnTo>
                    <a:lnTo>
                      <a:pt x="0" y="6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  <p:cxnSp>
            <p:nvCxnSpPr>
              <p:cNvPr id="1299" name="Google Shape;1299;p59"/>
              <p:cNvCxnSpPr/>
              <p:nvPr/>
            </p:nvCxnSpPr>
            <p:spPr>
              <a:xfrm>
                <a:off x="3583" y="2800"/>
                <a:ext cx="2" cy="1"/>
              </a:xfrm>
              <a:prstGeom prst="straightConnector1">
                <a:avLst/>
              </a:prstGeom>
              <a:noFill/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1300" name="Google Shape;1300;p59"/>
              <p:cNvSpPr/>
              <p:nvPr/>
            </p:nvSpPr>
            <p:spPr>
              <a:xfrm>
                <a:off x="3554" y="2819"/>
                <a:ext cx="5" cy="6"/>
              </a:xfrm>
              <a:custGeom>
                <a:avLst/>
                <a:gdLst/>
                <a:ahLst/>
                <a:cxnLst/>
                <a:rect l="l" t="t" r="r" b="b"/>
                <a:pathLst>
                  <a:path w="14" h="19" extrusionOk="0">
                    <a:moveTo>
                      <a:pt x="14" y="19"/>
                    </a:moveTo>
                    <a:lnTo>
                      <a:pt x="0" y="0"/>
                    </a:lnTo>
                    <a:lnTo>
                      <a:pt x="14" y="19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1301" name="Google Shape;1301;p59"/>
              <p:cNvSpPr/>
              <p:nvPr/>
            </p:nvSpPr>
            <p:spPr>
              <a:xfrm>
                <a:off x="3528" y="2832"/>
                <a:ext cx="2" cy="6"/>
              </a:xfrm>
              <a:custGeom>
                <a:avLst/>
                <a:gdLst/>
                <a:ahLst/>
                <a:cxnLst/>
                <a:rect l="l" t="t" r="r" b="b"/>
                <a:pathLst>
                  <a:path w="7" h="18" extrusionOk="0">
                    <a:moveTo>
                      <a:pt x="0" y="6"/>
                    </a:moveTo>
                    <a:lnTo>
                      <a:pt x="7" y="18"/>
                    </a:lnTo>
                    <a:lnTo>
                      <a:pt x="0" y="18"/>
                    </a:lnTo>
                    <a:lnTo>
                      <a:pt x="0" y="0"/>
                    </a:lnTo>
                    <a:lnTo>
                      <a:pt x="7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1302" name="Google Shape;1302;p59"/>
              <p:cNvSpPr/>
              <p:nvPr/>
            </p:nvSpPr>
            <p:spPr>
              <a:xfrm>
                <a:off x="3599" y="2773"/>
                <a:ext cx="7" cy="4"/>
              </a:xfrm>
              <a:custGeom>
                <a:avLst/>
                <a:gdLst/>
                <a:ahLst/>
                <a:cxnLst/>
                <a:rect l="l" t="t" r="r" b="b"/>
                <a:pathLst>
                  <a:path w="20" h="12" extrusionOk="0">
                    <a:moveTo>
                      <a:pt x="20" y="12"/>
                    </a:moveTo>
                    <a:lnTo>
                      <a:pt x="10" y="9"/>
                    </a:lnTo>
                    <a:lnTo>
                      <a:pt x="0" y="6"/>
                    </a:lnTo>
                    <a:lnTo>
                      <a:pt x="1" y="5"/>
                    </a:lnTo>
                    <a:lnTo>
                      <a:pt x="3" y="3"/>
                    </a:lnTo>
                    <a:lnTo>
                      <a:pt x="8" y="1"/>
                    </a:lnTo>
                    <a:lnTo>
                      <a:pt x="13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  <p:cxnSp>
            <p:nvCxnSpPr>
              <p:cNvPr id="1303" name="Google Shape;1303;p59"/>
              <p:cNvCxnSpPr/>
              <p:nvPr/>
            </p:nvCxnSpPr>
            <p:spPr>
              <a:xfrm>
                <a:off x="3603" y="2773"/>
                <a:ext cx="1" cy="2"/>
              </a:xfrm>
              <a:prstGeom prst="straightConnector1">
                <a:avLst/>
              </a:prstGeom>
              <a:noFill/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1304" name="Google Shape;1304;p59"/>
              <p:cNvSpPr/>
              <p:nvPr/>
            </p:nvSpPr>
            <p:spPr>
              <a:xfrm>
                <a:off x="3481" y="2828"/>
                <a:ext cx="7" cy="6"/>
              </a:xfrm>
              <a:custGeom>
                <a:avLst/>
                <a:gdLst/>
                <a:ahLst/>
                <a:cxnLst/>
                <a:rect l="l" t="t" r="r" b="b"/>
                <a:pathLst>
                  <a:path w="20" h="18" extrusionOk="0">
                    <a:moveTo>
                      <a:pt x="0" y="0"/>
                    </a:moveTo>
                    <a:lnTo>
                      <a:pt x="0" y="18"/>
                    </a:lnTo>
                    <a:lnTo>
                      <a:pt x="20" y="18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1305" name="Google Shape;1305;p59"/>
              <p:cNvSpPr/>
              <p:nvPr/>
            </p:nvSpPr>
            <p:spPr>
              <a:xfrm>
                <a:off x="3485" y="2830"/>
                <a:ext cx="3" cy="4"/>
              </a:xfrm>
              <a:custGeom>
                <a:avLst/>
                <a:gdLst/>
                <a:ahLst/>
                <a:cxnLst/>
                <a:rect l="l" t="t" r="r" b="b"/>
                <a:pathLst>
                  <a:path w="7" h="12" extrusionOk="0">
                    <a:moveTo>
                      <a:pt x="7" y="12"/>
                    </a:moveTo>
                    <a:lnTo>
                      <a:pt x="4" y="6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1306" name="Google Shape;1306;p59"/>
              <p:cNvSpPr/>
              <p:nvPr/>
            </p:nvSpPr>
            <p:spPr>
              <a:xfrm>
                <a:off x="3481" y="2828"/>
                <a:ext cx="7" cy="6"/>
              </a:xfrm>
              <a:custGeom>
                <a:avLst/>
                <a:gdLst/>
                <a:ahLst/>
                <a:cxnLst/>
                <a:rect l="l" t="t" r="r" b="b"/>
                <a:pathLst>
                  <a:path w="20" h="18" extrusionOk="0">
                    <a:moveTo>
                      <a:pt x="0" y="0"/>
                    </a:moveTo>
                    <a:lnTo>
                      <a:pt x="0" y="18"/>
                    </a:lnTo>
                    <a:lnTo>
                      <a:pt x="20" y="18"/>
                    </a:lnTo>
                    <a:lnTo>
                      <a:pt x="17" y="12"/>
                    </a:lnTo>
                    <a:lnTo>
                      <a:pt x="13" y="6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1307" name="Google Shape;1307;p59"/>
              <p:cNvSpPr/>
              <p:nvPr/>
            </p:nvSpPr>
            <p:spPr>
              <a:xfrm>
                <a:off x="3528" y="2832"/>
                <a:ext cx="2" cy="6"/>
              </a:xfrm>
              <a:custGeom>
                <a:avLst/>
                <a:gdLst/>
                <a:ahLst/>
                <a:cxnLst/>
                <a:rect l="l" t="t" r="r" b="b"/>
                <a:pathLst>
                  <a:path w="7" h="18" extrusionOk="0">
                    <a:moveTo>
                      <a:pt x="0" y="6"/>
                    </a:moveTo>
                    <a:lnTo>
                      <a:pt x="7" y="18"/>
                    </a:lnTo>
                    <a:lnTo>
                      <a:pt x="0" y="18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0" y="6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1308" name="Google Shape;1308;p59"/>
              <p:cNvSpPr/>
              <p:nvPr/>
            </p:nvSpPr>
            <p:spPr>
              <a:xfrm>
                <a:off x="3583" y="2798"/>
                <a:ext cx="5" cy="6"/>
              </a:xfrm>
              <a:custGeom>
                <a:avLst/>
                <a:gdLst/>
                <a:ahLst/>
                <a:cxnLst/>
                <a:rect l="l" t="t" r="r" b="b"/>
                <a:pathLst>
                  <a:path w="13" h="18" extrusionOk="0">
                    <a:moveTo>
                      <a:pt x="13" y="0"/>
                    </a:moveTo>
                    <a:lnTo>
                      <a:pt x="10" y="9"/>
                    </a:lnTo>
                    <a:lnTo>
                      <a:pt x="6" y="18"/>
                    </a:lnTo>
                    <a:lnTo>
                      <a:pt x="5" y="17"/>
                    </a:lnTo>
                    <a:lnTo>
                      <a:pt x="3" y="14"/>
                    </a:lnTo>
                    <a:lnTo>
                      <a:pt x="1" y="10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13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</p:grpSp>
        <p:sp>
          <p:nvSpPr>
            <p:cNvPr id="1309" name="Google Shape;1309;p59"/>
            <p:cNvSpPr/>
            <p:nvPr/>
          </p:nvSpPr>
          <p:spPr>
            <a:xfrm>
              <a:off x="4342857" y="4266451"/>
              <a:ext cx="382857" cy="384680"/>
            </a:xfrm>
            <a:custGeom>
              <a:avLst/>
              <a:gdLst/>
              <a:ahLst/>
              <a:cxnLst/>
              <a:rect l="l" t="t" r="r" b="b"/>
              <a:pathLst>
                <a:path w="736" h="721" extrusionOk="0">
                  <a:moveTo>
                    <a:pt x="0" y="691"/>
                  </a:moveTo>
                  <a:lnTo>
                    <a:pt x="46" y="697"/>
                  </a:lnTo>
                  <a:lnTo>
                    <a:pt x="53" y="690"/>
                  </a:lnTo>
                  <a:lnTo>
                    <a:pt x="60" y="685"/>
                  </a:lnTo>
                  <a:lnTo>
                    <a:pt x="68" y="679"/>
                  </a:lnTo>
                  <a:lnTo>
                    <a:pt x="75" y="674"/>
                  </a:lnTo>
                  <a:lnTo>
                    <a:pt x="83" y="671"/>
                  </a:lnTo>
                  <a:lnTo>
                    <a:pt x="91" y="668"/>
                  </a:lnTo>
                  <a:lnTo>
                    <a:pt x="97" y="666"/>
                  </a:lnTo>
                  <a:lnTo>
                    <a:pt x="105" y="666"/>
                  </a:lnTo>
                  <a:lnTo>
                    <a:pt x="116" y="666"/>
                  </a:lnTo>
                  <a:lnTo>
                    <a:pt x="126" y="668"/>
                  </a:lnTo>
                  <a:lnTo>
                    <a:pt x="137" y="671"/>
                  </a:lnTo>
                  <a:lnTo>
                    <a:pt x="149" y="674"/>
                  </a:lnTo>
                  <a:lnTo>
                    <a:pt x="172" y="683"/>
                  </a:lnTo>
                  <a:lnTo>
                    <a:pt x="196" y="692"/>
                  </a:lnTo>
                  <a:lnTo>
                    <a:pt x="208" y="696"/>
                  </a:lnTo>
                  <a:lnTo>
                    <a:pt x="220" y="700"/>
                  </a:lnTo>
                  <a:lnTo>
                    <a:pt x="232" y="703"/>
                  </a:lnTo>
                  <a:lnTo>
                    <a:pt x="245" y="705"/>
                  </a:lnTo>
                  <a:lnTo>
                    <a:pt x="257" y="706"/>
                  </a:lnTo>
                  <a:lnTo>
                    <a:pt x="269" y="707"/>
                  </a:lnTo>
                  <a:lnTo>
                    <a:pt x="280" y="706"/>
                  </a:lnTo>
                  <a:lnTo>
                    <a:pt x="292" y="703"/>
                  </a:lnTo>
                  <a:lnTo>
                    <a:pt x="411" y="703"/>
                  </a:lnTo>
                  <a:lnTo>
                    <a:pt x="411" y="721"/>
                  </a:lnTo>
                  <a:lnTo>
                    <a:pt x="604" y="721"/>
                  </a:lnTo>
                  <a:lnTo>
                    <a:pt x="611" y="717"/>
                  </a:lnTo>
                  <a:lnTo>
                    <a:pt x="619" y="714"/>
                  </a:lnTo>
                  <a:lnTo>
                    <a:pt x="627" y="712"/>
                  </a:lnTo>
                  <a:lnTo>
                    <a:pt x="634" y="710"/>
                  </a:lnTo>
                  <a:lnTo>
                    <a:pt x="651" y="707"/>
                  </a:lnTo>
                  <a:lnTo>
                    <a:pt x="671" y="703"/>
                  </a:lnTo>
                  <a:lnTo>
                    <a:pt x="658" y="691"/>
                  </a:lnTo>
                  <a:lnTo>
                    <a:pt x="643" y="674"/>
                  </a:lnTo>
                  <a:lnTo>
                    <a:pt x="627" y="657"/>
                  </a:lnTo>
                  <a:lnTo>
                    <a:pt x="610" y="641"/>
                  </a:lnTo>
                  <a:lnTo>
                    <a:pt x="610" y="432"/>
                  </a:lnTo>
                  <a:lnTo>
                    <a:pt x="631" y="433"/>
                  </a:lnTo>
                  <a:lnTo>
                    <a:pt x="664" y="433"/>
                  </a:lnTo>
                  <a:lnTo>
                    <a:pt x="680" y="433"/>
                  </a:lnTo>
                  <a:lnTo>
                    <a:pt x="696" y="432"/>
                  </a:lnTo>
                  <a:lnTo>
                    <a:pt x="703" y="431"/>
                  </a:lnTo>
                  <a:lnTo>
                    <a:pt x="709" y="429"/>
                  </a:lnTo>
                  <a:lnTo>
                    <a:pt x="713" y="428"/>
                  </a:lnTo>
                  <a:lnTo>
                    <a:pt x="717" y="426"/>
                  </a:lnTo>
                  <a:lnTo>
                    <a:pt x="720" y="421"/>
                  </a:lnTo>
                  <a:lnTo>
                    <a:pt x="723" y="416"/>
                  </a:lnTo>
                  <a:lnTo>
                    <a:pt x="725" y="408"/>
                  </a:lnTo>
                  <a:lnTo>
                    <a:pt x="728" y="400"/>
                  </a:lnTo>
                  <a:lnTo>
                    <a:pt x="732" y="380"/>
                  </a:lnTo>
                  <a:lnTo>
                    <a:pt x="734" y="360"/>
                  </a:lnTo>
                  <a:lnTo>
                    <a:pt x="736" y="324"/>
                  </a:lnTo>
                  <a:lnTo>
                    <a:pt x="736" y="309"/>
                  </a:lnTo>
                  <a:lnTo>
                    <a:pt x="728" y="304"/>
                  </a:lnTo>
                  <a:lnTo>
                    <a:pt x="722" y="302"/>
                  </a:lnTo>
                  <a:lnTo>
                    <a:pt x="718" y="302"/>
                  </a:lnTo>
                  <a:lnTo>
                    <a:pt x="714" y="303"/>
                  </a:lnTo>
                  <a:lnTo>
                    <a:pt x="711" y="304"/>
                  </a:lnTo>
                  <a:lnTo>
                    <a:pt x="708" y="304"/>
                  </a:lnTo>
                  <a:lnTo>
                    <a:pt x="703" y="302"/>
                  </a:lnTo>
                  <a:lnTo>
                    <a:pt x="697" y="297"/>
                  </a:lnTo>
                  <a:lnTo>
                    <a:pt x="685" y="298"/>
                  </a:lnTo>
                  <a:lnTo>
                    <a:pt x="676" y="300"/>
                  </a:lnTo>
                  <a:lnTo>
                    <a:pt x="666" y="302"/>
                  </a:lnTo>
                  <a:lnTo>
                    <a:pt x="650" y="303"/>
                  </a:lnTo>
                  <a:lnTo>
                    <a:pt x="641" y="302"/>
                  </a:lnTo>
                  <a:lnTo>
                    <a:pt x="634" y="299"/>
                  </a:lnTo>
                  <a:lnTo>
                    <a:pt x="631" y="298"/>
                  </a:lnTo>
                  <a:lnTo>
                    <a:pt x="628" y="295"/>
                  </a:lnTo>
                  <a:lnTo>
                    <a:pt x="626" y="293"/>
                  </a:lnTo>
                  <a:lnTo>
                    <a:pt x="623" y="290"/>
                  </a:lnTo>
                  <a:lnTo>
                    <a:pt x="620" y="282"/>
                  </a:lnTo>
                  <a:lnTo>
                    <a:pt x="619" y="274"/>
                  </a:lnTo>
                  <a:lnTo>
                    <a:pt x="618" y="264"/>
                  </a:lnTo>
                  <a:lnTo>
                    <a:pt x="617" y="253"/>
                  </a:lnTo>
                  <a:lnTo>
                    <a:pt x="616" y="244"/>
                  </a:lnTo>
                  <a:lnTo>
                    <a:pt x="613" y="236"/>
                  </a:lnTo>
                  <a:lnTo>
                    <a:pt x="610" y="227"/>
                  </a:lnTo>
                  <a:lnTo>
                    <a:pt x="607" y="219"/>
                  </a:lnTo>
                  <a:lnTo>
                    <a:pt x="604" y="211"/>
                  </a:lnTo>
                  <a:lnTo>
                    <a:pt x="600" y="203"/>
                  </a:lnTo>
                  <a:lnTo>
                    <a:pt x="598" y="195"/>
                  </a:lnTo>
                  <a:lnTo>
                    <a:pt x="597" y="186"/>
                  </a:lnTo>
                  <a:lnTo>
                    <a:pt x="598" y="181"/>
                  </a:lnTo>
                  <a:lnTo>
                    <a:pt x="600" y="177"/>
                  </a:lnTo>
                  <a:lnTo>
                    <a:pt x="604" y="171"/>
                  </a:lnTo>
                  <a:lnTo>
                    <a:pt x="607" y="167"/>
                  </a:lnTo>
                  <a:lnTo>
                    <a:pt x="610" y="162"/>
                  </a:lnTo>
                  <a:lnTo>
                    <a:pt x="613" y="157"/>
                  </a:lnTo>
                  <a:lnTo>
                    <a:pt x="616" y="153"/>
                  </a:lnTo>
                  <a:lnTo>
                    <a:pt x="617" y="148"/>
                  </a:lnTo>
                  <a:lnTo>
                    <a:pt x="616" y="136"/>
                  </a:lnTo>
                  <a:lnTo>
                    <a:pt x="612" y="120"/>
                  </a:lnTo>
                  <a:lnTo>
                    <a:pt x="611" y="109"/>
                  </a:lnTo>
                  <a:lnTo>
                    <a:pt x="611" y="100"/>
                  </a:lnTo>
                  <a:lnTo>
                    <a:pt x="613" y="90"/>
                  </a:lnTo>
                  <a:lnTo>
                    <a:pt x="617" y="81"/>
                  </a:lnTo>
                  <a:lnTo>
                    <a:pt x="594" y="77"/>
                  </a:lnTo>
                  <a:lnTo>
                    <a:pt x="544" y="70"/>
                  </a:lnTo>
                  <a:lnTo>
                    <a:pt x="517" y="67"/>
                  </a:lnTo>
                  <a:lnTo>
                    <a:pt x="494" y="66"/>
                  </a:lnTo>
                  <a:lnTo>
                    <a:pt x="484" y="65"/>
                  </a:lnTo>
                  <a:lnTo>
                    <a:pt x="477" y="66"/>
                  </a:lnTo>
                  <a:lnTo>
                    <a:pt x="473" y="67"/>
                  </a:lnTo>
                  <a:lnTo>
                    <a:pt x="471" y="69"/>
                  </a:lnTo>
                  <a:lnTo>
                    <a:pt x="471" y="73"/>
                  </a:lnTo>
                  <a:lnTo>
                    <a:pt x="471" y="81"/>
                  </a:lnTo>
                  <a:lnTo>
                    <a:pt x="470" y="86"/>
                  </a:lnTo>
                  <a:lnTo>
                    <a:pt x="469" y="91"/>
                  </a:lnTo>
                  <a:lnTo>
                    <a:pt x="466" y="96"/>
                  </a:lnTo>
                  <a:lnTo>
                    <a:pt x="463" y="101"/>
                  </a:lnTo>
                  <a:lnTo>
                    <a:pt x="460" y="107"/>
                  </a:lnTo>
                  <a:lnTo>
                    <a:pt x="454" y="112"/>
                  </a:lnTo>
                  <a:lnTo>
                    <a:pt x="448" y="117"/>
                  </a:lnTo>
                  <a:lnTo>
                    <a:pt x="440" y="122"/>
                  </a:lnTo>
                  <a:lnTo>
                    <a:pt x="430" y="125"/>
                  </a:lnTo>
                  <a:lnTo>
                    <a:pt x="419" y="128"/>
                  </a:lnTo>
                  <a:lnTo>
                    <a:pt x="406" y="130"/>
                  </a:lnTo>
                  <a:lnTo>
                    <a:pt x="392" y="130"/>
                  </a:lnTo>
                  <a:lnTo>
                    <a:pt x="385" y="129"/>
                  </a:lnTo>
                  <a:lnTo>
                    <a:pt x="378" y="127"/>
                  </a:lnTo>
                  <a:lnTo>
                    <a:pt x="372" y="122"/>
                  </a:lnTo>
                  <a:lnTo>
                    <a:pt x="364" y="115"/>
                  </a:lnTo>
                  <a:lnTo>
                    <a:pt x="358" y="108"/>
                  </a:lnTo>
                  <a:lnTo>
                    <a:pt x="351" y="100"/>
                  </a:lnTo>
                  <a:lnTo>
                    <a:pt x="344" y="91"/>
                  </a:lnTo>
                  <a:lnTo>
                    <a:pt x="339" y="82"/>
                  </a:lnTo>
                  <a:lnTo>
                    <a:pt x="333" y="72"/>
                  </a:lnTo>
                  <a:lnTo>
                    <a:pt x="328" y="60"/>
                  </a:lnTo>
                  <a:lnTo>
                    <a:pt x="324" y="50"/>
                  </a:lnTo>
                  <a:lnTo>
                    <a:pt x="319" y="39"/>
                  </a:lnTo>
                  <a:lnTo>
                    <a:pt x="316" y="29"/>
                  </a:lnTo>
                  <a:lnTo>
                    <a:pt x="314" y="19"/>
                  </a:lnTo>
                  <a:lnTo>
                    <a:pt x="312" y="10"/>
                  </a:lnTo>
                  <a:lnTo>
                    <a:pt x="312" y="0"/>
                  </a:lnTo>
                  <a:lnTo>
                    <a:pt x="26" y="0"/>
                  </a:lnTo>
                  <a:lnTo>
                    <a:pt x="26" y="5"/>
                  </a:lnTo>
                  <a:lnTo>
                    <a:pt x="28" y="10"/>
                  </a:lnTo>
                  <a:lnTo>
                    <a:pt x="30" y="15"/>
                  </a:lnTo>
                  <a:lnTo>
                    <a:pt x="34" y="19"/>
                  </a:lnTo>
                  <a:lnTo>
                    <a:pt x="38" y="22"/>
                  </a:lnTo>
                  <a:lnTo>
                    <a:pt x="42" y="26"/>
                  </a:lnTo>
                  <a:lnTo>
                    <a:pt x="47" y="29"/>
                  </a:lnTo>
                  <a:lnTo>
                    <a:pt x="52" y="31"/>
                  </a:lnTo>
                  <a:lnTo>
                    <a:pt x="58" y="47"/>
                  </a:lnTo>
                  <a:lnTo>
                    <a:pt x="67" y="61"/>
                  </a:lnTo>
                  <a:lnTo>
                    <a:pt x="75" y="75"/>
                  </a:lnTo>
                  <a:lnTo>
                    <a:pt x="84" y="89"/>
                  </a:lnTo>
                  <a:lnTo>
                    <a:pt x="92" y="104"/>
                  </a:lnTo>
                  <a:lnTo>
                    <a:pt x="98" y="121"/>
                  </a:lnTo>
                  <a:lnTo>
                    <a:pt x="102" y="130"/>
                  </a:lnTo>
                  <a:lnTo>
                    <a:pt x="104" y="139"/>
                  </a:lnTo>
                  <a:lnTo>
                    <a:pt x="105" y="150"/>
                  </a:lnTo>
                  <a:lnTo>
                    <a:pt x="105" y="161"/>
                  </a:lnTo>
                  <a:lnTo>
                    <a:pt x="103" y="171"/>
                  </a:lnTo>
                  <a:lnTo>
                    <a:pt x="98" y="183"/>
                  </a:lnTo>
                  <a:lnTo>
                    <a:pt x="96" y="190"/>
                  </a:lnTo>
                  <a:lnTo>
                    <a:pt x="94" y="196"/>
                  </a:lnTo>
                  <a:lnTo>
                    <a:pt x="93" y="203"/>
                  </a:lnTo>
                  <a:lnTo>
                    <a:pt x="92" y="210"/>
                  </a:lnTo>
                  <a:lnTo>
                    <a:pt x="93" y="217"/>
                  </a:lnTo>
                  <a:lnTo>
                    <a:pt x="94" y="223"/>
                  </a:lnTo>
                  <a:lnTo>
                    <a:pt x="96" y="229"/>
                  </a:lnTo>
                  <a:lnTo>
                    <a:pt x="98" y="236"/>
                  </a:lnTo>
                  <a:lnTo>
                    <a:pt x="105" y="248"/>
                  </a:lnTo>
                  <a:lnTo>
                    <a:pt x="112" y="260"/>
                  </a:lnTo>
                  <a:lnTo>
                    <a:pt x="119" y="272"/>
                  </a:lnTo>
                  <a:lnTo>
                    <a:pt x="126" y="285"/>
                  </a:lnTo>
                  <a:lnTo>
                    <a:pt x="128" y="293"/>
                  </a:lnTo>
                  <a:lnTo>
                    <a:pt x="130" y="300"/>
                  </a:lnTo>
                  <a:lnTo>
                    <a:pt x="131" y="307"/>
                  </a:lnTo>
                  <a:lnTo>
                    <a:pt x="133" y="315"/>
                  </a:lnTo>
                  <a:lnTo>
                    <a:pt x="131" y="326"/>
                  </a:lnTo>
                  <a:lnTo>
                    <a:pt x="129" y="338"/>
                  </a:lnTo>
                  <a:lnTo>
                    <a:pt x="127" y="352"/>
                  </a:lnTo>
                  <a:lnTo>
                    <a:pt x="123" y="364"/>
                  </a:lnTo>
                  <a:lnTo>
                    <a:pt x="118" y="377"/>
                  </a:lnTo>
                  <a:lnTo>
                    <a:pt x="113" y="389"/>
                  </a:lnTo>
                  <a:lnTo>
                    <a:pt x="106" y="403"/>
                  </a:lnTo>
                  <a:lnTo>
                    <a:pt x="100" y="414"/>
                  </a:lnTo>
                  <a:lnTo>
                    <a:pt x="92" y="426"/>
                  </a:lnTo>
                  <a:lnTo>
                    <a:pt x="84" y="436"/>
                  </a:lnTo>
                  <a:lnTo>
                    <a:pt x="77" y="446"/>
                  </a:lnTo>
                  <a:lnTo>
                    <a:pt x="68" y="457"/>
                  </a:lnTo>
                  <a:lnTo>
                    <a:pt x="59" y="465"/>
                  </a:lnTo>
                  <a:lnTo>
                    <a:pt x="50" y="471"/>
                  </a:lnTo>
                  <a:lnTo>
                    <a:pt x="41" y="477"/>
                  </a:lnTo>
                  <a:lnTo>
                    <a:pt x="33" y="481"/>
                  </a:lnTo>
                  <a:lnTo>
                    <a:pt x="33" y="586"/>
                  </a:lnTo>
                  <a:lnTo>
                    <a:pt x="28" y="588"/>
                  </a:lnTo>
                  <a:lnTo>
                    <a:pt x="25" y="591"/>
                  </a:lnTo>
                  <a:lnTo>
                    <a:pt x="23" y="595"/>
                  </a:lnTo>
                  <a:lnTo>
                    <a:pt x="19" y="600"/>
                  </a:lnTo>
                  <a:lnTo>
                    <a:pt x="15" y="612"/>
                  </a:lnTo>
                  <a:lnTo>
                    <a:pt x="11" y="627"/>
                  </a:lnTo>
                  <a:lnTo>
                    <a:pt x="4" y="659"/>
                  </a:lnTo>
                  <a:lnTo>
                    <a:pt x="0" y="69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310" name="Google Shape;1310;p59"/>
            <p:cNvSpPr/>
            <p:nvPr/>
          </p:nvSpPr>
          <p:spPr>
            <a:xfrm>
              <a:off x="4356191" y="4239090"/>
              <a:ext cx="19048" cy="61162"/>
            </a:xfrm>
            <a:custGeom>
              <a:avLst/>
              <a:gdLst/>
              <a:ahLst/>
              <a:cxnLst/>
              <a:rect l="l" t="t" r="r" b="b"/>
              <a:pathLst>
                <a:path w="39" h="31" extrusionOk="0">
                  <a:moveTo>
                    <a:pt x="0" y="31"/>
                  </a:moveTo>
                  <a:lnTo>
                    <a:pt x="12" y="28"/>
                  </a:lnTo>
                  <a:lnTo>
                    <a:pt x="22" y="28"/>
                  </a:lnTo>
                  <a:lnTo>
                    <a:pt x="26" y="28"/>
                  </a:lnTo>
                  <a:lnTo>
                    <a:pt x="30" y="28"/>
                  </a:lnTo>
                  <a:lnTo>
                    <a:pt x="35" y="27"/>
                  </a:lnTo>
                  <a:lnTo>
                    <a:pt x="39" y="25"/>
                  </a:lnTo>
                  <a:lnTo>
                    <a:pt x="39" y="0"/>
                  </a:lnTo>
                  <a:lnTo>
                    <a:pt x="26" y="0"/>
                  </a:lnTo>
                  <a:lnTo>
                    <a:pt x="17" y="0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3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311" name="Google Shape;1311;p59"/>
            <p:cNvSpPr/>
            <p:nvPr/>
          </p:nvSpPr>
          <p:spPr>
            <a:xfrm>
              <a:off x="4478095" y="4789551"/>
              <a:ext cx="476191" cy="403994"/>
            </a:xfrm>
            <a:custGeom>
              <a:avLst/>
              <a:gdLst/>
              <a:ahLst/>
              <a:cxnLst/>
              <a:rect l="l" t="t" r="r" b="b"/>
              <a:pathLst>
                <a:path w="903" h="759" extrusionOk="0">
                  <a:moveTo>
                    <a:pt x="870" y="296"/>
                  </a:moveTo>
                  <a:lnTo>
                    <a:pt x="875" y="295"/>
                  </a:lnTo>
                  <a:lnTo>
                    <a:pt x="886" y="293"/>
                  </a:lnTo>
                  <a:lnTo>
                    <a:pt x="899" y="291"/>
                  </a:lnTo>
                  <a:lnTo>
                    <a:pt x="903" y="290"/>
                  </a:lnTo>
                  <a:lnTo>
                    <a:pt x="863" y="364"/>
                  </a:lnTo>
                  <a:lnTo>
                    <a:pt x="863" y="376"/>
                  </a:lnTo>
                  <a:lnTo>
                    <a:pt x="863" y="388"/>
                  </a:lnTo>
                  <a:lnTo>
                    <a:pt x="857" y="392"/>
                  </a:lnTo>
                  <a:lnTo>
                    <a:pt x="849" y="397"/>
                  </a:lnTo>
                  <a:lnTo>
                    <a:pt x="840" y="405"/>
                  </a:lnTo>
                  <a:lnTo>
                    <a:pt x="832" y="414"/>
                  </a:lnTo>
                  <a:lnTo>
                    <a:pt x="813" y="436"/>
                  </a:lnTo>
                  <a:lnTo>
                    <a:pt x="794" y="460"/>
                  </a:lnTo>
                  <a:lnTo>
                    <a:pt x="776" y="485"/>
                  </a:lnTo>
                  <a:lnTo>
                    <a:pt x="761" y="507"/>
                  </a:lnTo>
                  <a:lnTo>
                    <a:pt x="749" y="525"/>
                  </a:lnTo>
                  <a:lnTo>
                    <a:pt x="744" y="537"/>
                  </a:lnTo>
                  <a:lnTo>
                    <a:pt x="732" y="550"/>
                  </a:lnTo>
                  <a:lnTo>
                    <a:pt x="720" y="561"/>
                  </a:lnTo>
                  <a:lnTo>
                    <a:pt x="706" y="571"/>
                  </a:lnTo>
                  <a:lnTo>
                    <a:pt x="694" y="581"/>
                  </a:lnTo>
                  <a:lnTo>
                    <a:pt x="670" y="598"/>
                  </a:lnTo>
                  <a:lnTo>
                    <a:pt x="647" y="613"/>
                  </a:lnTo>
                  <a:lnTo>
                    <a:pt x="624" y="628"/>
                  </a:lnTo>
                  <a:lnTo>
                    <a:pt x="603" y="646"/>
                  </a:lnTo>
                  <a:lnTo>
                    <a:pt x="592" y="655"/>
                  </a:lnTo>
                  <a:lnTo>
                    <a:pt x="583" y="666"/>
                  </a:lnTo>
                  <a:lnTo>
                    <a:pt x="574" y="677"/>
                  </a:lnTo>
                  <a:lnTo>
                    <a:pt x="565" y="690"/>
                  </a:lnTo>
                  <a:lnTo>
                    <a:pt x="561" y="694"/>
                  </a:lnTo>
                  <a:lnTo>
                    <a:pt x="557" y="698"/>
                  </a:lnTo>
                  <a:lnTo>
                    <a:pt x="553" y="700"/>
                  </a:lnTo>
                  <a:lnTo>
                    <a:pt x="546" y="702"/>
                  </a:lnTo>
                  <a:lnTo>
                    <a:pt x="534" y="704"/>
                  </a:lnTo>
                  <a:lnTo>
                    <a:pt x="520" y="705"/>
                  </a:lnTo>
                  <a:lnTo>
                    <a:pt x="513" y="705"/>
                  </a:lnTo>
                  <a:lnTo>
                    <a:pt x="507" y="706"/>
                  </a:lnTo>
                  <a:lnTo>
                    <a:pt x="501" y="708"/>
                  </a:lnTo>
                  <a:lnTo>
                    <a:pt x="496" y="710"/>
                  </a:lnTo>
                  <a:lnTo>
                    <a:pt x="491" y="713"/>
                  </a:lnTo>
                  <a:lnTo>
                    <a:pt x="488" y="716"/>
                  </a:lnTo>
                  <a:lnTo>
                    <a:pt x="486" y="721"/>
                  </a:lnTo>
                  <a:lnTo>
                    <a:pt x="485" y="727"/>
                  </a:lnTo>
                  <a:lnTo>
                    <a:pt x="444" y="727"/>
                  </a:lnTo>
                  <a:lnTo>
                    <a:pt x="415" y="727"/>
                  </a:lnTo>
                  <a:lnTo>
                    <a:pt x="395" y="727"/>
                  </a:lnTo>
                  <a:lnTo>
                    <a:pt x="372" y="727"/>
                  </a:lnTo>
                  <a:lnTo>
                    <a:pt x="359" y="727"/>
                  </a:lnTo>
                  <a:lnTo>
                    <a:pt x="348" y="729"/>
                  </a:lnTo>
                  <a:lnTo>
                    <a:pt x="344" y="730"/>
                  </a:lnTo>
                  <a:lnTo>
                    <a:pt x="339" y="732"/>
                  </a:lnTo>
                  <a:lnTo>
                    <a:pt x="332" y="735"/>
                  </a:lnTo>
                  <a:lnTo>
                    <a:pt x="325" y="739"/>
                  </a:lnTo>
                  <a:lnTo>
                    <a:pt x="320" y="735"/>
                  </a:lnTo>
                  <a:lnTo>
                    <a:pt x="316" y="732"/>
                  </a:lnTo>
                  <a:lnTo>
                    <a:pt x="310" y="730"/>
                  </a:lnTo>
                  <a:lnTo>
                    <a:pt x="306" y="729"/>
                  </a:lnTo>
                  <a:lnTo>
                    <a:pt x="296" y="727"/>
                  </a:lnTo>
                  <a:lnTo>
                    <a:pt x="286" y="727"/>
                  </a:lnTo>
                  <a:lnTo>
                    <a:pt x="283" y="730"/>
                  </a:lnTo>
                  <a:lnTo>
                    <a:pt x="278" y="732"/>
                  </a:lnTo>
                  <a:lnTo>
                    <a:pt x="272" y="735"/>
                  </a:lnTo>
                  <a:lnTo>
                    <a:pt x="263" y="737"/>
                  </a:lnTo>
                  <a:lnTo>
                    <a:pt x="242" y="742"/>
                  </a:lnTo>
                  <a:lnTo>
                    <a:pt x="218" y="747"/>
                  </a:lnTo>
                  <a:lnTo>
                    <a:pt x="173" y="756"/>
                  </a:lnTo>
                  <a:lnTo>
                    <a:pt x="146" y="759"/>
                  </a:lnTo>
                  <a:lnTo>
                    <a:pt x="139" y="758"/>
                  </a:lnTo>
                  <a:lnTo>
                    <a:pt x="131" y="757"/>
                  </a:lnTo>
                  <a:lnTo>
                    <a:pt x="123" y="756"/>
                  </a:lnTo>
                  <a:lnTo>
                    <a:pt x="116" y="753"/>
                  </a:lnTo>
                  <a:lnTo>
                    <a:pt x="109" y="750"/>
                  </a:lnTo>
                  <a:lnTo>
                    <a:pt x="103" y="746"/>
                  </a:lnTo>
                  <a:lnTo>
                    <a:pt x="96" y="743"/>
                  </a:lnTo>
                  <a:lnTo>
                    <a:pt x="90" y="739"/>
                  </a:lnTo>
                  <a:lnTo>
                    <a:pt x="85" y="734"/>
                  </a:lnTo>
                  <a:lnTo>
                    <a:pt x="82" y="730"/>
                  </a:lnTo>
                  <a:lnTo>
                    <a:pt x="78" y="725"/>
                  </a:lnTo>
                  <a:lnTo>
                    <a:pt x="76" y="719"/>
                  </a:lnTo>
                  <a:lnTo>
                    <a:pt x="75" y="714"/>
                  </a:lnTo>
                  <a:lnTo>
                    <a:pt x="75" y="708"/>
                  </a:lnTo>
                  <a:lnTo>
                    <a:pt x="76" y="703"/>
                  </a:lnTo>
                  <a:lnTo>
                    <a:pt x="79" y="697"/>
                  </a:lnTo>
                  <a:lnTo>
                    <a:pt x="60" y="648"/>
                  </a:lnTo>
                  <a:lnTo>
                    <a:pt x="65" y="639"/>
                  </a:lnTo>
                  <a:lnTo>
                    <a:pt x="72" y="632"/>
                  </a:lnTo>
                  <a:lnTo>
                    <a:pt x="75" y="628"/>
                  </a:lnTo>
                  <a:lnTo>
                    <a:pt x="77" y="625"/>
                  </a:lnTo>
                  <a:lnTo>
                    <a:pt x="79" y="621"/>
                  </a:lnTo>
                  <a:lnTo>
                    <a:pt x="79" y="616"/>
                  </a:lnTo>
                  <a:lnTo>
                    <a:pt x="79" y="608"/>
                  </a:lnTo>
                  <a:lnTo>
                    <a:pt x="78" y="600"/>
                  </a:lnTo>
                  <a:lnTo>
                    <a:pt x="76" y="592"/>
                  </a:lnTo>
                  <a:lnTo>
                    <a:pt x="74" y="584"/>
                  </a:lnTo>
                  <a:lnTo>
                    <a:pt x="68" y="572"/>
                  </a:lnTo>
                  <a:lnTo>
                    <a:pt x="61" y="561"/>
                  </a:lnTo>
                  <a:lnTo>
                    <a:pt x="43" y="542"/>
                  </a:lnTo>
                  <a:lnTo>
                    <a:pt x="27" y="524"/>
                  </a:lnTo>
                  <a:lnTo>
                    <a:pt x="22" y="516"/>
                  </a:lnTo>
                  <a:lnTo>
                    <a:pt x="18" y="509"/>
                  </a:lnTo>
                  <a:lnTo>
                    <a:pt x="16" y="502"/>
                  </a:lnTo>
                  <a:lnTo>
                    <a:pt x="14" y="496"/>
                  </a:lnTo>
                  <a:lnTo>
                    <a:pt x="12" y="484"/>
                  </a:lnTo>
                  <a:lnTo>
                    <a:pt x="11" y="472"/>
                  </a:lnTo>
                  <a:lnTo>
                    <a:pt x="11" y="461"/>
                  </a:lnTo>
                  <a:lnTo>
                    <a:pt x="11" y="450"/>
                  </a:lnTo>
                  <a:lnTo>
                    <a:pt x="10" y="439"/>
                  </a:lnTo>
                  <a:lnTo>
                    <a:pt x="7" y="426"/>
                  </a:lnTo>
                  <a:lnTo>
                    <a:pt x="6" y="412"/>
                  </a:lnTo>
                  <a:lnTo>
                    <a:pt x="4" y="395"/>
                  </a:lnTo>
                  <a:lnTo>
                    <a:pt x="0" y="377"/>
                  </a:lnTo>
                  <a:lnTo>
                    <a:pt x="0" y="364"/>
                  </a:lnTo>
                  <a:lnTo>
                    <a:pt x="33" y="364"/>
                  </a:lnTo>
                  <a:lnTo>
                    <a:pt x="36" y="371"/>
                  </a:lnTo>
                  <a:lnTo>
                    <a:pt x="39" y="377"/>
                  </a:lnTo>
                  <a:lnTo>
                    <a:pt x="43" y="382"/>
                  </a:lnTo>
                  <a:lnTo>
                    <a:pt x="48" y="387"/>
                  </a:lnTo>
                  <a:lnTo>
                    <a:pt x="52" y="392"/>
                  </a:lnTo>
                  <a:lnTo>
                    <a:pt x="57" y="396"/>
                  </a:lnTo>
                  <a:lnTo>
                    <a:pt x="63" y="399"/>
                  </a:lnTo>
                  <a:lnTo>
                    <a:pt x="68" y="402"/>
                  </a:lnTo>
                  <a:lnTo>
                    <a:pt x="81" y="407"/>
                  </a:lnTo>
                  <a:lnTo>
                    <a:pt x="94" y="410"/>
                  </a:lnTo>
                  <a:lnTo>
                    <a:pt x="107" y="412"/>
                  </a:lnTo>
                  <a:lnTo>
                    <a:pt x="119" y="413"/>
                  </a:lnTo>
                  <a:lnTo>
                    <a:pt x="128" y="412"/>
                  </a:lnTo>
                  <a:lnTo>
                    <a:pt x="135" y="411"/>
                  </a:lnTo>
                  <a:lnTo>
                    <a:pt x="142" y="409"/>
                  </a:lnTo>
                  <a:lnTo>
                    <a:pt x="149" y="407"/>
                  </a:lnTo>
                  <a:lnTo>
                    <a:pt x="154" y="404"/>
                  </a:lnTo>
                  <a:lnTo>
                    <a:pt x="160" y="400"/>
                  </a:lnTo>
                  <a:lnTo>
                    <a:pt x="164" y="396"/>
                  </a:lnTo>
                  <a:lnTo>
                    <a:pt x="168" y="392"/>
                  </a:lnTo>
                  <a:lnTo>
                    <a:pt x="176" y="382"/>
                  </a:lnTo>
                  <a:lnTo>
                    <a:pt x="182" y="372"/>
                  </a:lnTo>
                  <a:lnTo>
                    <a:pt x="187" y="361"/>
                  </a:lnTo>
                  <a:lnTo>
                    <a:pt x="193" y="351"/>
                  </a:lnTo>
                  <a:lnTo>
                    <a:pt x="193" y="240"/>
                  </a:lnTo>
                  <a:lnTo>
                    <a:pt x="197" y="229"/>
                  </a:lnTo>
                  <a:lnTo>
                    <a:pt x="199" y="217"/>
                  </a:lnTo>
                  <a:lnTo>
                    <a:pt x="201" y="206"/>
                  </a:lnTo>
                  <a:lnTo>
                    <a:pt x="202" y="194"/>
                  </a:lnTo>
                  <a:lnTo>
                    <a:pt x="204" y="184"/>
                  </a:lnTo>
                  <a:lnTo>
                    <a:pt x="206" y="176"/>
                  </a:lnTo>
                  <a:lnTo>
                    <a:pt x="207" y="173"/>
                  </a:lnTo>
                  <a:lnTo>
                    <a:pt x="208" y="170"/>
                  </a:lnTo>
                  <a:lnTo>
                    <a:pt x="210" y="168"/>
                  </a:lnTo>
                  <a:lnTo>
                    <a:pt x="212" y="167"/>
                  </a:lnTo>
                  <a:lnTo>
                    <a:pt x="220" y="171"/>
                  </a:lnTo>
                  <a:lnTo>
                    <a:pt x="229" y="175"/>
                  </a:lnTo>
                  <a:lnTo>
                    <a:pt x="239" y="178"/>
                  </a:lnTo>
                  <a:lnTo>
                    <a:pt x="245" y="179"/>
                  </a:lnTo>
                  <a:lnTo>
                    <a:pt x="245" y="201"/>
                  </a:lnTo>
                  <a:lnTo>
                    <a:pt x="245" y="219"/>
                  </a:lnTo>
                  <a:lnTo>
                    <a:pt x="245" y="238"/>
                  </a:lnTo>
                  <a:lnTo>
                    <a:pt x="245" y="259"/>
                  </a:lnTo>
                  <a:lnTo>
                    <a:pt x="246" y="265"/>
                  </a:lnTo>
                  <a:lnTo>
                    <a:pt x="246" y="270"/>
                  </a:lnTo>
                  <a:lnTo>
                    <a:pt x="247" y="274"/>
                  </a:lnTo>
                  <a:lnTo>
                    <a:pt x="250" y="278"/>
                  </a:lnTo>
                  <a:lnTo>
                    <a:pt x="252" y="281"/>
                  </a:lnTo>
                  <a:lnTo>
                    <a:pt x="254" y="284"/>
                  </a:lnTo>
                  <a:lnTo>
                    <a:pt x="256" y="287"/>
                  </a:lnTo>
                  <a:lnTo>
                    <a:pt x="260" y="289"/>
                  </a:lnTo>
                  <a:lnTo>
                    <a:pt x="267" y="292"/>
                  </a:lnTo>
                  <a:lnTo>
                    <a:pt x="276" y="294"/>
                  </a:lnTo>
                  <a:lnTo>
                    <a:pt x="287" y="295"/>
                  </a:lnTo>
                  <a:lnTo>
                    <a:pt x="299" y="296"/>
                  </a:lnTo>
                  <a:lnTo>
                    <a:pt x="303" y="295"/>
                  </a:lnTo>
                  <a:lnTo>
                    <a:pt x="308" y="295"/>
                  </a:lnTo>
                  <a:lnTo>
                    <a:pt x="312" y="293"/>
                  </a:lnTo>
                  <a:lnTo>
                    <a:pt x="316" y="291"/>
                  </a:lnTo>
                  <a:lnTo>
                    <a:pt x="322" y="286"/>
                  </a:lnTo>
                  <a:lnTo>
                    <a:pt x="329" y="280"/>
                  </a:lnTo>
                  <a:lnTo>
                    <a:pt x="333" y="272"/>
                  </a:lnTo>
                  <a:lnTo>
                    <a:pt x="337" y="263"/>
                  </a:lnTo>
                  <a:lnTo>
                    <a:pt x="342" y="254"/>
                  </a:lnTo>
                  <a:lnTo>
                    <a:pt x="345" y="243"/>
                  </a:lnTo>
                  <a:lnTo>
                    <a:pt x="350" y="234"/>
                  </a:lnTo>
                  <a:lnTo>
                    <a:pt x="353" y="224"/>
                  </a:lnTo>
                  <a:lnTo>
                    <a:pt x="357" y="216"/>
                  </a:lnTo>
                  <a:lnTo>
                    <a:pt x="363" y="208"/>
                  </a:lnTo>
                  <a:lnTo>
                    <a:pt x="368" y="201"/>
                  </a:lnTo>
                  <a:lnTo>
                    <a:pt x="375" y="195"/>
                  </a:lnTo>
                  <a:lnTo>
                    <a:pt x="378" y="193"/>
                  </a:lnTo>
                  <a:lnTo>
                    <a:pt x="382" y="192"/>
                  </a:lnTo>
                  <a:lnTo>
                    <a:pt x="387" y="191"/>
                  </a:lnTo>
                  <a:lnTo>
                    <a:pt x="392" y="191"/>
                  </a:lnTo>
                  <a:lnTo>
                    <a:pt x="400" y="191"/>
                  </a:lnTo>
                  <a:lnTo>
                    <a:pt x="408" y="192"/>
                  </a:lnTo>
                  <a:lnTo>
                    <a:pt x="414" y="193"/>
                  </a:lnTo>
                  <a:lnTo>
                    <a:pt x="421" y="195"/>
                  </a:lnTo>
                  <a:lnTo>
                    <a:pt x="431" y="200"/>
                  </a:lnTo>
                  <a:lnTo>
                    <a:pt x="441" y="204"/>
                  </a:lnTo>
                  <a:lnTo>
                    <a:pt x="451" y="208"/>
                  </a:lnTo>
                  <a:lnTo>
                    <a:pt x="460" y="212"/>
                  </a:lnTo>
                  <a:lnTo>
                    <a:pt x="466" y="214"/>
                  </a:lnTo>
                  <a:lnTo>
                    <a:pt x="471" y="215"/>
                  </a:lnTo>
                  <a:lnTo>
                    <a:pt x="478" y="216"/>
                  </a:lnTo>
                  <a:lnTo>
                    <a:pt x="485" y="216"/>
                  </a:lnTo>
                  <a:lnTo>
                    <a:pt x="496" y="216"/>
                  </a:lnTo>
                  <a:lnTo>
                    <a:pt x="504" y="215"/>
                  </a:lnTo>
                  <a:lnTo>
                    <a:pt x="512" y="213"/>
                  </a:lnTo>
                  <a:lnTo>
                    <a:pt x="518" y="211"/>
                  </a:lnTo>
                  <a:lnTo>
                    <a:pt x="523" y="208"/>
                  </a:lnTo>
                  <a:lnTo>
                    <a:pt x="527" y="204"/>
                  </a:lnTo>
                  <a:lnTo>
                    <a:pt x="531" y="200"/>
                  </a:lnTo>
                  <a:lnTo>
                    <a:pt x="534" y="194"/>
                  </a:lnTo>
                  <a:lnTo>
                    <a:pt x="544" y="169"/>
                  </a:lnTo>
                  <a:lnTo>
                    <a:pt x="558" y="135"/>
                  </a:lnTo>
                  <a:lnTo>
                    <a:pt x="564" y="127"/>
                  </a:lnTo>
                  <a:lnTo>
                    <a:pt x="572" y="119"/>
                  </a:lnTo>
                  <a:lnTo>
                    <a:pt x="582" y="110"/>
                  </a:lnTo>
                  <a:lnTo>
                    <a:pt x="593" y="100"/>
                  </a:lnTo>
                  <a:lnTo>
                    <a:pt x="620" y="80"/>
                  </a:lnTo>
                  <a:lnTo>
                    <a:pt x="649" y="61"/>
                  </a:lnTo>
                  <a:lnTo>
                    <a:pt x="679" y="43"/>
                  </a:lnTo>
                  <a:lnTo>
                    <a:pt x="708" y="25"/>
                  </a:lnTo>
                  <a:lnTo>
                    <a:pt x="732" y="11"/>
                  </a:lnTo>
                  <a:lnTo>
                    <a:pt x="750" y="0"/>
                  </a:lnTo>
                  <a:lnTo>
                    <a:pt x="777" y="1"/>
                  </a:lnTo>
                  <a:lnTo>
                    <a:pt x="798" y="3"/>
                  </a:lnTo>
                  <a:lnTo>
                    <a:pt x="806" y="3"/>
                  </a:lnTo>
                  <a:lnTo>
                    <a:pt x="815" y="3"/>
                  </a:lnTo>
                  <a:lnTo>
                    <a:pt x="823" y="2"/>
                  </a:lnTo>
                  <a:lnTo>
                    <a:pt x="830" y="0"/>
                  </a:lnTo>
                  <a:lnTo>
                    <a:pt x="830" y="6"/>
                  </a:lnTo>
                  <a:lnTo>
                    <a:pt x="850" y="6"/>
                  </a:lnTo>
                  <a:lnTo>
                    <a:pt x="850" y="17"/>
                  </a:lnTo>
                  <a:lnTo>
                    <a:pt x="851" y="26"/>
                  </a:lnTo>
                  <a:lnTo>
                    <a:pt x="854" y="35"/>
                  </a:lnTo>
                  <a:lnTo>
                    <a:pt x="856" y="41"/>
                  </a:lnTo>
                  <a:lnTo>
                    <a:pt x="861" y="52"/>
                  </a:lnTo>
                  <a:lnTo>
                    <a:pt x="867" y="62"/>
                  </a:lnTo>
                  <a:lnTo>
                    <a:pt x="873" y="71"/>
                  </a:lnTo>
                  <a:lnTo>
                    <a:pt x="879" y="82"/>
                  </a:lnTo>
                  <a:lnTo>
                    <a:pt x="880" y="90"/>
                  </a:lnTo>
                  <a:lnTo>
                    <a:pt x="882" y="98"/>
                  </a:lnTo>
                  <a:lnTo>
                    <a:pt x="883" y="107"/>
                  </a:lnTo>
                  <a:lnTo>
                    <a:pt x="883" y="117"/>
                  </a:lnTo>
                  <a:lnTo>
                    <a:pt x="883" y="204"/>
                  </a:lnTo>
                  <a:lnTo>
                    <a:pt x="875" y="206"/>
                  </a:lnTo>
                  <a:lnTo>
                    <a:pt x="868" y="207"/>
                  </a:lnTo>
                  <a:lnTo>
                    <a:pt x="860" y="207"/>
                  </a:lnTo>
                  <a:lnTo>
                    <a:pt x="852" y="206"/>
                  </a:lnTo>
                  <a:lnTo>
                    <a:pt x="838" y="205"/>
                  </a:lnTo>
                  <a:lnTo>
                    <a:pt x="830" y="204"/>
                  </a:lnTo>
                  <a:lnTo>
                    <a:pt x="826" y="236"/>
                  </a:lnTo>
                  <a:lnTo>
                    <a:pt x="825" y="262"/>
                  </a:lnTo>
                  <a:lnTo>
                    <a:pt x="826" y="272"/>
                  </a:lnTo>
                  <a:lnTo>
                    <a:pt x="826" y="281"/>
                  </a:lnTo>
                  <a:lnTo>
                    <a:pt x="828" y="289"/>
                  </a:lnTo>
                  <a:lnTo>
                    <a:pt x="830" y="296"/>
                  </a:lnTo>
                  <a:lnTo>
                    <a:pt x="870" y="29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312" name="Google Shape;1312;p59"/>
            <p:cNvSpPr/>
            <p:nvPr/>
          </p:nvSpPr>
          <p:spPr>
            <a:xfrm>
              <a:off x="4655238" y="3337748"/>
              <a:ext cx="493333" cy="619672"/>
            </a:xfrm>
            <a:custGeom>
              <a:avLst/>
              <a:gdLst/>
              <a:ahLst/>
              <a:cxnLst/>
              <a:rect l="l" t="t" r="r" b="b"/>
              <a:pathLst>
                <a:path w="943" h="1172" extrusionOk="0">
                  <a:moveTo>
                    <a:pt x="711" y="30"/>
                  </a:moveTo>
                  <a:lnTo>
                    <a:pt x="715" y="25"/>
                  </a:lnTo>
                  <a:lnTo>
                    <a:pt x="728" y="15"/>
                  </a:lnTo>
                  <a:lnTo>
                    <a:pt x="735" y="9"/>
                  </a:lnTo>
                  <a:lnTo>
                    <a:pt x="742" y="5"/>
                  </a:lnTo>
                  <a:lnTo>
                    <a:pt x="747" y="1"/>
                  </a:lnTo>
                  <a:lnTo>
                    <a:pt x="751" y="0"/>
                  </a:lnTo>
                  <a:lnTo>
                    <a:pt x="755" y="10"/>
                  </a:lnTo>
                  <a:lnTo>
                    <a:pt x="759" y="17"/>
                  </a:lnTo>
                  <a:lnTo>
                    <a:pt x="765" y="23"/>
                  </a:lnTo>
                  <a:lnTo>
                    <a:pt x="769" y="26"/>
                  </a:lnTo>
                  <a:lnTo>
                    <a:pt x="776" y="28"/>
                  </a:lnTo>
                  <a:lnTo>
                    <a:pt x="784" y="30"/>
                  </a:lnTo>
                  <a:lnTo>
                    <a:pt x="792" y="30"/>
                  </a:lnTo>
                  <a:lnTo>
                    <a:pt x="803" y="30"/>
                  </a:lnTo>
                  <a:lnTo>
                    <a:pt x="804" y="40"/>
                  </a:lnTo>
                  <a:lnTo>
                    <a:pt x="808" y="48"/>
                  </a:lnTo>
                  <a:lnTo>
                    <a:pt x="810" y="51"/>
                  </a:lnTo>
                  <a:lnTo>
                    <a:pt x="812" y="53"/>
                  </a:lnTo>
                  <a:lnTo>
                    <a:pt x="814" y="55"/>
                  </a:lnTo>
                  <a:lnTo>
                    <a:pt x="816" y="55"/>
                  </a:lnTo>
                  <a:lnTo>
                    <a:pt x="823" y="76"/>
                  </a:lnTo>
                  <a:lnTo>
                    <a:pt x="830" y="94"/>
                  </a:lnTo>
                  <a:lnTo>
                    <a:pt x="832" y="102"/>
                  </a:lnTo>
                  <a:lnTo>
                    <a:pt x="835" y="109"/>
                  </a:lnTo>
                  <a:lnTo>
                    <a:pt x="836" y="116"/>
                  </a:lnTo>
                  <a:lnTo>
                    <a:pt x="837" y="123"/>
                  </a:lnTo>
                  <a:lnTo>
                    <a:pt x="836" y="150"/>
                  </a:lnTo>
                  <a:lnTo>
                    <a:pt x="836" y="175"/>
                  </a:lnTo>
                  <a:lnTo>
                    <a:pt x="837" y="187"/>
                  </a:lnTo>
                  <a:lnTo>
                    <a:pt x="838" y="200"/>
                  </a:lnTo>
                  <a:lnTo>
                    <a:pt x="842" y="211"/>
                  </a:lnTo>
                  <a:lnTo>
                    <a:pt x="845" y="222"/>
                  </a:lnTo>
                  <a:lnTo>
                    <a:pt x="851" y="232"/>
                  </a:lnTo>
                  <a:lnTo>
                    <a:pt x="857" y="243"/>
                  </a:lnTo>
                  <a:lnTo>
                    <a:pt x="866" y="253"/>
                  </a:lnTo>
                  <a:lnTo>
                    <a:pt x="876" y="264"/>
                  </a:lnTo>
                  <a:lnTo>
                    <a:pt x="889" y="273"/>
                  </a:lnTo>
                  <a:lnTo>
                    <a:pt x="904" y="283"/>
                  </a:lnTo>
                  <a:lnTo>
                    <a:pt x="922" y="292"/>
                  </a:lnTo>
                  <a:lnTo>
                    <a:pt x="943" y="301"/>
                  </a:lnTo>
                  <a:lnTo>
                    <a:pt x="928" y="314"/>
                  </a:lnTo>
                  <a:lnTo>
                    <a:pt x="913" y="328"/>
                  </a:lnTo>
                  <a:lnTo>
                    <a:pt x="896" y="344"/>
                  </a:lnTo>
                  <a:lnTo>
                    <a:pt x="879" y="361"/>
                  </a:lnTo>
                  <a:lnTo>
                    <a:pt x="871" y="370"/>
                  </a:lnTo>
                  <a:lnTo>
                    <a:pt x="865" y="380"/>
                  </a:lnTo>
                  <a:lnTo>
                    <a:pt x="859" y="389"/>
                  </a:lnTo>
                  <a:lnTo>
                    <a:pt x="854" y="399"/>
                  </a:lnTo>
                  <a:lnTo>
                    <a:pt x="851" y="410"/>
                  </a:lnTo>
                  <a:lnTo>
                    <a:pt x="849" y="420"/>
                  </a:lnTo>
                  <a:lnTo>
                    <a:pt x="848" y="432"/>
                  </a:lnTo>
                  <a:lnTo>
                    <a:pt x="851" y="443"/>
                  </a:lnTo>
                  <a:lnTo>
                    <a:pt x="830" y="616"/>
                  </a:lnTo>
                  <a:lnTo>
                    <a:pt x="809" y="635"/>
                  </a:lnTo>
                  <a:lnTo>
                    <a:pt x="787" y="652"/>
                  </a:lnTo>
                  <a:lnTo>
                    <a:pt x="782" y="658"/>
                  </a:lnTo>
                  <a:lnTo>
                    <a:pt x="778" y="663"/>
                  </a:lnTo>
                  <a:lnTo>
                    <a:pt x="774" y="670"/>
                  </a:lnTo>
                  <a:lnTo>
                    <a:pt x="770" y="677"/>
                  </a:lnTo>
                  <a:lnTo>
                    <a:pt x="767" y="686"/>
                  </a:lnTo>
                  <a:lnTo>
                    <a:pt x="766" y="696"/>
                  </a:lnTo>
                  <a:lnTo>
                    <a:pt x="764" y="708"/>
                  </a:lnTo>
                  <a:lnTo>
                    <a:pt x="764" y="721"/>
                  </a:lnTo>
                  <a:lnTo>
                    <a:pt x="763" y="721"/>
                  </a:lnTo>
                  <a:lnTo>
                    <a:pt x="758" y="721"/>
                  </a:lnTo>
                  <a:lnTo>
                    <a:pt x="755" y="723"/>
                  </a:lnTo>
                  <a:lnTo>
                    <a:pt x="752" y="726"/>
                  </a:lnTo>
                  <a:lnTo>
                    <a:pt x="748" y="730"/>
                  </a:lnTo>
                  <a:lnTo>
                    <a:pt x="745" y="735"/>
                  </a:lnTo>
                  <a:lnTo>
                    <a:pt x="741" y="743"/>
                  </a:lnTo>
                  <a:lnTo>
                    <a:pt x="736" y="752"/>
                  </a:lnTo>
                  <a:lnTo>
                    <a:pt x="732" y="766"/>
                  </a:lnTo>
                  <a:lnTo>
                    <a:pt x="728" y="780"/>
                  </a:lnTo>
                  <a:lnTo>
                    <a:pt x="723" y="798"/>
                  </a:lnTo>
                  <a:lnTo>
                    <a:pt x="719" y="821"/>
                  </a:lnTo>
                  <a:lnTo>
                    <a:pt x="714" y="845"/>
                  </a:lnTo>
                  <a:lnTo>
                    <a:pt x="711" y="875"/>
                  </a:lnTo>
                  <a:lnTo>
                    <a:pt x="701" y="875"/>
                  </a:lnTo>
                  <a:lnTo>
                    <a:pt x="692" y="877"/>
                  </a:lnTo>
                  <a:lnTo>
                    <a:pt x="684" y="880"/>
                  </a:lnTo>
                  <a:lnTo>
                    <a:pt x="677" y="884"/>
                  </a:lnTo>
                  <a:lnTo>
                    <a:pt x="670" y="890"/>
                  </a:lnTo>
                  <a:lnTo>
                    <a:pt x="665" y="896"/>
                  </a:lnTo>
                  <a:lnTo>
                    <a:pt x="662" y="903"/>
                  </a:lnTo>
                  <a:lnTo>
                    <a:pt x="659" y="910"/>
                  </a:lnTo>
                  <a:lnTo>
                    <a:pt x="658" y="917"/>
                  </a:lnTo>
                  <a:lnTo>
                    <a:pt x="658" y="924"/>
                  </a:lnTo>
                  <a:lnTo>
                    <a:pt x="661" y="929"/>
                  </a:lnTo>
                  <a:lnTo>
                    <a:pt x="664" y="934"/>
                  </a:lnTo>
                  <a:lnTo>
                    <a:pt x="666" y="936"/>
                  </a:lnTo>
                  <a:lnTo>
                    <a:pt x="669" y="937"/>
                  </a:lnTo>
                  <a:lnTo>
                    <a:pt x="673" y="938"/>
                  </a:lnTo>
                  <a:lnTo>
                    <a:pt x="677" y="939"/>
                  </a:lnTo>
                  <a:lnTo>
                    <a:pt x="686" y="939"/>
                  </a:lnTo>
                  <a:lnTo>
                    <a:pt x="697" y="936"/>
                  </a:lnTo>
                  <a:lnTo>
                    <a:pt x="700" y="941"/>
                  </a:lnTo>
                  <a:lnTo>
                    <a:pt x="702" y="944"/>
                  </a:lnTo>
                  <a:lnTo>
                    <a:pt x="706" y="947"/>
                  </a:lnTo>
                  <a:lnTo>
                    <a:pt x="709" y="950"/>
                  </a:lnTo>
                  <a:lnTo>
                    <a:pt x="717" y="955"/>
                  </a:lnTo>
                  <a:lnTo>
                    <a:pt x="724" y="958"/>
                  </a:lnTo>
                  <a:lnTo>
                    <a:pt x="731" y="963"/>
                  </a:lnTo>
                  <a:lnTo>
                    <a:pt x="739" y="968"/>
                  </a:lnTo>
                  <a:lnTo>
                    <a:pt x="742" y="971"/>
                  </a:lnTo>
                  <a:lnTo>
                    <a:pt x="745" y="975"/>
                  </a:lnTo>
                  <a:lnTo>
                    <a:pt x="747" y="981"/>
                  </a:lnTo>
                  <a:lnTo>
                    <a:pt x="751" y="986"/>
                  </a:lnTo>
                  <a:lnTo>
                    <a:pt x="753" y="996"/>
                  </a:lnTo>
                  <a:lnTo>
                    <a:pt x="756" y="1007"/>
                  </a:lnTo>
                  <a:lnTo>
                    <a:pt x="759" y="1018"/>
                  </a:lnTo>
                  <a:lnTo>
                    <a:pt x="765" y="1028"/>
                  </a:lnTo>
                  <a:lnTo>
                    <a:pt x="767" y="1033"/>
                  </a:lnTo>
                  <a:lnTo>
                    <a:pt x="771" y="1039"/>
                  </a:lnTo>
                  <a:lnTo>
                    <a:pt x="775" y="1043"/>
                  </a:lnTo>
                  <a:lnTo>
                    <a:pt x="779" y="1046"/>
                  </a:lnTo>
                  <a:lnTo>
                    <a:pt x="785" y="1049"/>
                  </a:lnTo>
                  <a:lnTo>
                    <a:pt x="790" y="1052"/>
                  </a:lnTo>
                  <a:lnTo>
                    <a:pt x="797" y="1053"/>
                  </a:lnTo>
                  <a:lnTo>
                    <a:pt x="803" y="1053"/>
                  </a:lnTo>
                  <a:lnTo>
                    <a:pt x="810" y="1063"/>
                  </a:lnTo>
                  <a:lnTo>
                    <a:pt x="814" y="1071"/>
                  </a:lnTo>
                  <a:lnTo>
                    <a:pt x="815" y="1076"/>
                  </a:lnTo>
                  <a:lnTo>
                    <a:pt x="815" y="1081"/>
                  </a:lnTo>
                  <a:lnTo>
                    <a:pt x="809" y="1094"/>
                  </a:lnTo>
                  <a:lnTo>
                    <a:pt x="797" y="1115"/>
                  </a:lnTo>
                  <a:lnTo>
                    <a:pt x="776" y="1115"/>
                  </a:lnTo>
                  <a:lnTo>
                    <a:pt x="755" y="1115"/>
                  </a:lnTo>
                  <a:lnTo>
                    <a:pt x="734" y="1115"/>
                  </a:lnTo>
                  <a:lnTo>
                    <a:pt x="718" y="1115"/>
                  </a:lnTo>
                  <a:lnTo>
                    <a:pt x="718" y="1127"/>
                  </a:lnTo>
                  <a:lnTo>
                    <a:pt x="718" y="1139"/>
                  </a:lnTo>
                  <a:lnTo>
                    <a:pt x="711" y="1143"/>
                  </a:lnTo>
                  <a:lnTo>
                    <a:pt x="697" y="1152"/>
                  </a:lnTo>
                  <a:lnTo>
                    <a:pt x="687" y="1157"/>
                  </a:lnTo>
                  <a:lnTo>
                    <a:pt x="675" y="1161"/>
                  </a:lnTo>
                  <a:lnTo>
                    <a:pt x="663" y="1163"/>
                  </a:lnTo>
                  <a:lnTo>
                    <a:pt x="651" y="1164"/>
                  </a:lnTo>
                  <a:lnTo>
                    <a:pt x="628" y="1166"/>
                  </a:lnTo>
                  <a:lnTo>
                    <a:pt x="598" y="1170"/>
                  </a:lnTo>
                  <a:lnTo>
                    <a:pt x="583" y="1171"/>
                  </a:lnTo>
                  <a:lnTo>
                    <a:pt x="566" y="1172"/>
                  </a:lnTo>
                  <a:lnTo>
                    <a:pt x="549" y="1172"/>
                  </a:lnTo>
                  <a:lnTo>
                    <a:pt x="531" y="1170"/>
                  </a:lnTo>
                  <a:lnTo>
                    <a:pt x="515" y="1158"/>
                  </a:lnTo>
                  <a:lnTo>
                    <a:pt x="496" y="1141"/>
                  </a:lnTo>
                  <a:lnTo>
                    <a:pt x="486" y="1133"/>
                  </a:lnTo>
                  <a:lnTo>
                    <a:pt x="475" y="1127"/>
                  </a:lnTo>
                  <a:lnTo>
                    <a:pt x="470" y="1124"/>
                  </a:lnTo>
                  <a:lnTo>
                    <a:pt x="464" y="1123"/>
                  </a:lnTo>
                  <a:lnTo>
                    <a:pt x="457" y="1121"/>
                  </a:lnTo>
                  <a:lnTo>
                    <a:pt x="452" y="1121"/>
                  </a:lnTo>
                  <a:lnTo>
                    <a:pt x="432" y="1122"/>
                  </a:lnTo>
                  <a:lnTo>
                    <a:pt x="405" y="1124"/>
                  </a:lnTo>
                  <a:lnTo>
                    <a:pt x="390" y="1125"/>
                  </a:lnTo>
                  <a:lnTo>
                    <a:pt x="375" y="1126"/>
                  </a:lnTo>
                  <a:lnTo>
                    <a:pt x="360" y="1126"/>
                  </a:lnTo>
                  <a:lnTo>
                    <a:pt x="345" y="1125"/>
                  </a:lnTo>
                  <a:lnTo>
                    <a:pt x="331" y="1123"/>
                  </a:lnTo>
                  <a:lnTo>
                    <a:pt x="319" y="1120"/>
                  </a:lnTo>
                  <a:lnTo>
                    <a:pt x="314" y="1117"/>
                  </a:lnTo>
                  <a:lnTo>
                    <a:pt x="308" y="1115"/>
                  </a:lnTo>
                  <a:lnTo>
                    <a:pt x="304" y="1112"/>
                  </a:lnTo>
                  <a:lnTo>
                    <a:pt x="300" y="1108"/>
                  </a:lnTo>
                  <a:lnTo>
                    <a:pt x="297" y="1104"/>
                  </a:lnTo>
                  <a:lnTo>
                    <a:pt x="295" y="1100"/>
                  </a:lnTo>
                  <a:lnTo>
                    <a:pt x="293" y="1095"/>
                  </a:lnTo>
                  <a:lnTo>
                    <a:pt x="292" y="1088"/>
                  </a:lnTo>
                  <a:lnTo>
                    <a:pt x="293" y="1082"/>
                  </a:lnTo>
                  <a:lnTo>
                    <a:pt x="294" y="1075"/>
                  </a:lnTo>
                  <a:lnTo>
                    <a:pt x="295" y="1068"/>
                  </a:lnTo>
                  <a:lnTo>
                    <a:pt x="298" y="1060"/>
                  </a:lnTo>
                  <a:lnTo>
                    <a:pt x="291" y="1049"/>
                  </a:lnTo>
                  <a:lnTo>
                    <a:pt x="283" y="1039"/>
                  </a:lnTo>
                  <a:lnTo>
                    <a:pt x="274" y="1029"/>
                  </a:lnTo>
                  <a:lnTo>
                    <a:pt x="265" y="1021"/>
                  </a:lnTo>
                  <a:lnTo>
                    <a:pt x="248" y="1005"/>
                  </a:lnTo>
                  <a:lnTo>
                    <a:pt x="230" y="990"/>
                  </a:lnTo>
                  <a:lnTo>
                    <a:pt x="222" y="983"/>
                  </a:lnTo>
                  <a:lnTo>
                    <a:pt x="216" y="974"/>
                  </a:lnTo>
                  <a:lnTo>
                    <a:pt x="209" y="966"/>
                  </a:lnTo>
                  <a:lnTo>
                    <a:pt x="204" y="957"/>
                  </a:lnTo>
                  <a:lnTo>
                    <a:pt x="198" y="947"/>
                  </a:lnTo>
                  <a:lnTo>
                    <a:pt x="195" y="937"/>
                  </a:lnTo>
                  <a:lnTo>
                    <a:pt x="193" y="925"/>
                  </a:lnTo>
                  <a:lnTo>
                    <a:pt x="193" y="911"/>
                  </a:lnTo>
                  <a:lnTo>
                    <a:pt x="180" y="911"/>
                  </a:lnTo>
                  <a:lnTo>
                    <a:pt x="169" y="909"/>
                  </a:lnTo>
                  <a:lnTo>
                    <a:pt x="160" y="907"/>
                  </a:lnTo>
                  <a:lnTo>
                    <a:pt x="152" y="903"/>
                  </a:lnTo>
                  <a:lnTo>
                    <a:pt x="146" y="898"/>
                  </a:lnTo>
                  <a:lnTo>
                    <a:pt x="140" y="893"/>
                  </a:lnTo>
                  <a:lnTo>
                    <a:pt x="136" y="887"/>
                  </a:lnTo>
                  <a:lnTo>
                    <a:pt x="131" y="880"/>
                  </a:lnTo>
                  <a:lnTo>
                    <a:pt x="120" y="846"/>
                  </a:lnTo>
                  <a:lnTo>
                    <a:pt x="106" y="806"/>
                  </a:lnTo>
                  <a:lnTo>
                    <a:pt x="105" y="801"/>
                  </a:lnTo>
                  <a:lnTo>
                    <a:pt x="103" y="796"/>
                  </a:lnTo>
                  <a:lnTo>
                    <a:pt x="99" y="792"/>
                  </a:lnTo>
                  <a:lnTo>
                    <a:pt x="97" y="788"/>
                  </a:lnTo>
                  <a:lnTo>
                    <a:pt x="90" y="780"/>
                  </a:lnTo>
                  <a:lnTo>
                    <a:pt x="83" y="774"/>
                  </a:lnTo>
                  <a:lnTo>
                    <a:pt x="75" y="768"/>
                  </a:lnTo>
                  <a:lnTo>
                    <a:pt x="69" y="761"/>
                  </a:lnTo>
                  <a:lnTo>
                    <a:pt x="65" y="758"/>
                  </a:lnTo>
                  <a:lnTo>
                    <a:pt x="63" y="753"/>
                  </a:lnTo>
                  <a:lnTo>
                    <a:pt x="61" y="749"/>
                  </a:lnTo>
                  <a:lnTo>
                    <a:pt x="60" y="745"/>
                  </a:lnTo>
                  <a:lnTo>
                    <a:pt x="46" y="711"/>
                  </a:lnTo>
                  <a:lnTo>
                    <a:pt x="33" y="676"/>
                  </a:lnTo>
                  <a:lnTo>
                    <a:pt x="25" y="659"/>
                  </a:lnTo>
                  <a:lnTo>
                    <a:pt x="17" y="643"/>
                  </a:lnTo>
                  <a:lnTo>
                    <a:pt x="9" y="628"/>
                  </a:lnTo>
                  <a:lnTo>
                    <a:pt x="0" y="616"/>
                  </a:lnTo>
                  <a:lnTo>
                    <a:pt x="4" y="611"/>
                  </a:lnTo>
                  <a:lnTo>
                    <a:pt x="8" y="607"/>
                  </a:lnTo>
                  <a:lnTo>
                    <a:pt x="11" y="602"/>
                  </a:lnTo>
                  <a:lnTo>
                    <a:pt x="13" y="598"/>
                  </a:lnTo>
                  <a:lnTo>
                    <a:pt x="16" y="587"/>
                  </a:lnTo>
                  <a:lnTo>
                    <a:pt x="18" y="577"/>
                  </a:lnTo>
                  <a:lnTo>
                    <a:pt x="19" y="567"/>
                  </a:lnTo>
                  <a:lnTo>
                    <a:pt x="20" y="555"/>
                  </a:lnTo>
                  <a:lnTo>
                    <a:pt x="23" y="543"/>
                  </a:lnTo>
                  <a:lnTo>
                    <a:pt x="26" y="529"/>
                  </a:lnTo>
                  <a:lnTo>
                    <a:pt x="29" y="521"/>
                  </a:lnTo>
                  <a:lnTo>
                    <a:pt x="33" y="514"/>
                  </a:lnTo>
                  <a:lnTo>
                    <a:pt x="37" y="507"/>
                  </a:lnTo>
                  <a:lnTo>
                    <a:pt x="41" y="500"/>
                  </a:lnTo>
                  <a:lnTo>
                    <a:pt x="52" y="487"/>
                  </a:lnTo>
                  <a:lnTo>
                    <a:pt x="64" y="474"/>
                  </a:lnTo>
                  <a:lnTo>
                    <a:pt x="78" y="464"/>
                  </a:lnTo>
                  <a:lnTo>
                    <a:pt x="90" y="456"/>
                  </a:lnTo>
                  <a:lnTo>
                    <a:pt x="102" y="449"/>
                  </a:lnTo>
                  <a:lnTo>
                    <a:pt x="113" y="443"/>
                  </a:lnTo>
                  <a:lnTo>
                    <a:pt x="113" y="222"/>
                  </a:lnTo>
                  <a:lnTo>
                    <a:pt x="113" y="212"/>
                  </a:lnTo>
                  <a:lnTo>
                    <a:pt x="113" y="200"/>
                  </a:lnTo>
                  <a:lnTo>
                    <a:pt x="113" y="188"/>
                  </a:lnTo>
                  <a:lnTo>
                    <a:pt x="113" y="178"/>
                  </a:lnTo>
                  <a:lnTo>
                    <a:pt x="123" y="179"/>
                  </a:lnTo>
                  <a:lnTo>
                    <a:pt x="131" y="179"/>
                  </a:lnTo>
                  <a:lnTo>
                    <a:pt x="139" y="178"/>
                  </a:lnTo>
                  <a:lnTo>
                    <a:pt x="146" y="176"/>
                  </a:lnTo>
                  <a:lnTo>
                    <a:pt x="150" y="174"/>
                  </a:lnTo>
                  <a:lnTo>
                    <a:pt x="153" y="171"/>
                  </a:lnTo>
                  <a:lnTo>
                    <a:pt x="157" y="167"/>
                  </a:lnTo>
                  <a:lnTo>
                    <a:pt x="159" y="162"/>
                  </a:lnTo>
                  <a:lnTo>
                    <a:pt x="160" y="152"/>
                  </a:lnTo>
                  <a:lnTo>
                    <a:pt x="160" y="137"/>
                  </a:lnTo>
                  <a:lnTo>
                    <a:pt x="160" y="122"/>
                  </a:lnTo>
                  <a:lnTo>
                    <a:pt x="159" y="105"/>
                  </a:lnTo>
                  <a:lnTo>
                    <a:pt x="159" y="93"/>
                  </a:lnTo>
                  <a:lnTo>
                    <a:pt x="159" y="83"/>
                  </a:lnTo>
                  <a:lnTo>
                    <a:pt x="159" y="76"/>
                  </a:lnTo>
                  <a:lnTo>
                    <a:pt x="159" y="67"/>
                  </a:lnTo>
                  <a:lnTo>
                    <a:pt x="664" y="73"/>
                  </a:lnTo>
                  <a:lnTo>
                    <a:pt x="668" y="74"/>
                  </a:lnTo>
                  <a:lnTo>
                    <a:pt x="672" y="73"/>
                  </a:lnTo>
                  <a:lnTo>
                    <a:pt x="676" y="72"/>
                  </a:lnTo>
                  <a:lnTo>
                    <a:pt x="679" y="69"/>
                  </a:lnTo>
                  <a:lnTo>
                    <a:pt x="688" y="63"/>
                  </a:lnTo>
                  <a:lnTo>
                    <a:pt x="695" y="54"/>
                  </a:lnTo>
                  <a:lnTo>
                    <a:pt x="707" y="38"/>
                  </a:lnTo>
                  <a:lnTo>
                    <a:pt x="711" y="30"/>
                  </a:lnTo>
                </a:path>
              </a:pathLst>
            </a:custGeom>
            <a:solidFill>
              <a:srgbClr val="833C0B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grpSp>
          <p:nvGrpSpPr>
            <p:cNvPr id="1313" name="Google Shape;1313;p59"/>
            <p:cNvGrpSpPr/>
            <p:nvPr/>
          </p:nvGrpSpPr>
          <p:grpSpPr>
            <a:xfrm>
              <a:off x="3196189" y="3542158"/>
              <a:ext cx="97142" cy="83696"/>
              <a:chOff x="2352" y="2343"/>
              <a:chExt cx="65" cy="53"/>
            </a:xfrm>
          </p:grpSpPr>
          <p:sp>
            <p:nvSpPr>
              <p:cNvPr id="1314" name="Google Shape;1314;p59"/>
              <p:cNvSpPr/>
              <p:nvPr/>
            </p:nvSpPr>
            <p:spPr>
              <a:xfrm>
                <a:off x="2352" y="2343"/>
                <a:ext cx="16" cy="11"/>
              </a:xfrm>
              <a:custGeom>
                <a:avLst/>
                <a:gdLst/>
                <a:ahLst/>
                <a:cxnLst/>
                <a:rect l="l" t="t" r="r" b="b"/>
                <a:pathLst>
                  <a:path w="51" h="33" extrusionOk="0">
                    <a:moveTo>
                      <a:pt x="46" y="0"/>
                    </a:moveTo>
                    <a:lnTo>
                      <a:pt x="0" y="5"/>
                    </a:lnTo>
                    <a:lnTo>
                      <a:pt x="4" y="28"/>
                    </a:lnTo>
                    <a:lnTo>
                      <a:pt x="10" y="33"/>
                    </a:lnTo>
                    <a:lnTo>
                      <a:pt x="35" y="25"/>
                    </a:lnTo>
                    <a:lnTo>
                      <a:pt x="48" y="15"/>
                    </a:lnTo>
                    <a:lnTo>
                      <a:pt x="51" y="8"/>
                    </a:lnTo>
                    <a:lnTo>
                      <a:pt x="46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1315" name="Google Shape;1315;p59"/>
              <p:cNvSpPr/>
              <p:nvPr/>
            </p:nvSpPr>
            <p:spPr>
              <a:xfrm>
                <a:off x="2372" y="2354"/>
                <a:ext cx="20" cy="7"/>
              </a:xfrm>
              <a:custGeom>
                <a:avLst/>
                <a:gdLst/>
                <a:ahLst/>
                <a:cxnLst/>
                <a:rect l="l" t="t" r="r" b="b"/>
                <a:pathLst>
                  <a:path w="61" h="20" extrusionOk="0">
                    <a:moveTo>
                      <a:pt x="61" y="6"/>
                    </a:moveTo>
                    <a:lnTo>
                      <a:pt x="53" y="2"/>
                    </a:lnTo>
                    <a:lnTo>
                      <a:pt x="0" y="0"/>
                    </a:lnTo>
                    <a:lnTo>
                      <a:pt x="2" y="14"/>
                    </a:lnTo>
                    <a:lnTo>
                      <a:pt x="7" y="20"/>
                    </a:lnTo>
                    <a:lnTo>
                      <a:pt x="18" y="13"/>
                    </a:lnTo>
                    <a:lnTo>
                      <a:pt x="61" y="6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1316" name="Google Shape;1316;p59"/>
              <p:cNvSpPr/>
              <p:nvPr/>
            </p:nvSpPr>
            <p:spPr>
              <a:xfrm>
                <a:off x="2407" y="2346"/>
                <a:ext cx="5" cy="12"/>
              </a:xfrm>
              <a:custGeom>
                <a:avLst/>
                <a:gdLst/>
                <a:ahLst/>
                <a:cxnLst/>
                <a:rect l="l" t="t" r="r" b="b"/>
                <a:pathLst>
                  <a:path w="15" h="36" extrusionOk="0">
                    <a:moveTo>
                      <a:pt x="2" y="0"/>
                    </a:moveTo>
                    <a:lnTo>
                      <a:pt x="0" y="20"/>
                    </a:lnTo>
                    <a:lnTo>
                      <a:pt x="0" y="36"/>
                    </a:lnTo>
                    <a:lnTo>
                      <a:pt x="11" y="35"/>
                    </a:lnTo>
                    <a:lnTo>
                      <a:pt x="15" y="14"/>
                    </a:lnTo>
                    <a:lnTo>
                      <a:pt x="2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1317" name="Google Shape;1317;p59"/>
              <p:cNvSpPr/>
              <p:nvPr/>
            </p:nvSpPr>
            <p:spPr>
              <a:xfrm>
                <a:off x="2406" y="2361"/>
                <a:ext cx="11" cy="11"/>
              </a:xfrm>
              <a:custGeom>
                <a:avLst/>
                <a:gdLst/>
                <a:ahLst/>
                <a:cxnLst/>
                <a:rect l="l" t="t" r="r" b="b"/>
                <a:pathLst>
                  <a:path w="37" h="33" extrusionOk="0">
                    <a:moveTo>
                      <a:pt x="4" y="4"/>
                    </a:moveTo>
                    <a:lnTo>
                      <a:pt x="22" y="0"/>
                    </a:lnTo>
                    <a:lnTo>
                      <a:pt x="35" y="6"/>
                    </a:lnTo>
                    <a:lnTo>
                      <a:pt x="37" y="22"/>
                    </a:lnTo>
                    <a:lnTo>
                      <a:pt x="24" y="33"/>
                    </a:lnTo>
                    <a:lnTo>
                      <a:pt x="11" y="33"/>
                    </a:lnTo>
                    <a:lnTo>
                      <a:pt x="2" y="24"/>
                    </a:lnTo>
                    <a:lnTo>
                      <a:pt x="0" y="16"/>
                    </a:lnTo>
                    <a:lnTo>
                      <a:pt x="4" y="4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1318" name="Google Shape;1318;p59"/>
              <p:cNvSpPr/>
              <p:nvPr/>
            </p:nvSpPr>
            <p:spPr>
              <a:xfrm>
                <a:off x="2388" y="2378"/>
                <a:ext cx="16" cy="18"/>
              </a:xfrm>
              <a:custGeom>
                <a:avLst/>
                <a:gdLst/>
                <a:ahLst/>
                <a:cxnLst/>
                <a:rect l="l" t="t" r="r" b="b"/>
                <a:pathLst>
                  <a:path w="49" h="54" extrusionOk="0">
                    <a:moveTo>
                      <a:pt x="2" y="0"/>
                    </a:moveTo>
                    <a:lnTo>
                      <a:pt x="0" y="0"/>
                    </a:lnTo>
                    <a:lnTo>
                      <a:pt x="2" y="50"/>
                    </a:lnTo>
                    <a:lnTo>
                      <a:pt x="18" y="54"/>
                    </a:lnTo>
                    <a:lnTo>
                      <a:pt x="44" y="45"/>
                    </a:lnTo>
                    <a:lnTo>
                      <a:pt x="49" y="31"/>
                    </a:lnTo>
                    <a:lnTo>
                      <a:pt x="40" y="21"/>
                    </a:lnTo>
                    <a:lnTo>
                      <a:pt x="19" y="8"/>
                    </a:lnTo>
                    <a:lnTo>
                      <a:pt x="2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1319" name="Google Shape;1319;p59"/>
              <p:cNvSpPr/>
              <p:nvPr/>
            </p:nvSpPr>
            <p:spPr>
              <a:xfrm>
                <a:off x="2374" y="2388"/>
                <a:ext cx="9" cy="7"/>
              </a:xfrm>
              <a:custGeom>
                <a:avLst/>
                <a:gdLst/>
                <a:ahLst/>
                <a:cxnLst/>
                <a:rect l="l" t="t" r="r" b="b"/>
                <a:pathLst>
                  <a:path w="26" h="22" extrusionOk="0">
                    <a:moveTo>
                      <a:pt x="18" y="0"/>
                    </a:moveTo>
                    <a:lnTo>
                      <a:pt x="3" y="2"/>
                    </a:lnTo>
                    <a:lnTo>
                      <a:pt x="0" y="15"/>
                    </a:lnTo>
                    <a:lnTo>
                      <a:pt x="6" y="21"/>
                    </a:lnTo>
                    <a:lnTo>
                      <a:pt x="19" y="22"/>
                    </a:lnTo>
                    <a:lnTo>
                      <a:pt x="26" y="11"/>
                    </a:lnTo>
                    <a:lnTo>
                      <a:pt x="18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</p:grpSp>
        <p:grpSp>
          <p:nvGrpSpPr>
            <p:cNvPr id="1320" name="Google Shape;1320;p59"/>
            <p:cNvGrpSpPr/>
            <p:nvPr/>
          </p:nvGrpSpPr>
          <p:grpSpPr>
            <a:xfrm>
              <a:off x="611428" y="1575303"/>
              <a:ext cx="2276191" cy="1149210"/>
              <a:chOff x="527" y="1110"/>
              <a:chExt cx="1410" cy="709"/>
            </a:xfrm>
          </p:grpSpPr>
          <p:sp>
            <p:nvSpPr>
              <p:cNvPr id="1321" name="Google Shape;1321;p59"/>
              <p:cNvSpPr/>
              <p:nvPr/>
            </p:nvSpPr>
            <p:spPr>
              <a:xfrm>
                <a:off x="1401" y="1427"/>
                <a:ext cx="31" cy="17"/>
              </a:xfrm>
              <a:custGeom>
                <a:avLst/>
                <a:gdLst/>
                <a:ahLst/>
                <a:cxnLst/>
                <a:rect l="l" t="t" r="r" b="b"/>
                <a:pathLst>
                  <a:path w="98" h="54" extrusionOk="0">
                    <a:moveTo>
                      <a:pt x="0" y="41"/>
                    </a:moveTo>
                    <a:lnTo>
                      <a:pt x="5" y="46"/>
                    </a:lnTo>
                    <a:lnTo>
                      <a:pt x="13" y="50"/>
                    </a:lnTo>
                    <a:lnTo>
                      <a:pt x="23" y="53"/>
                    </a:lnTo>
                    <a:lnTo>
                      <a:pt x="32" y="54"/>
                    </a:lnTo>
                    <a:lnTo>
                      <a:pt x="38" y="54"/>
                    </a:lnTo>
                    <a:lnTo>
                      <a:pt x="45" y="53"/>
                    </a:lnTo>
                    <a:lnTo>
                      <a:pt x="50" y="51"/>
                    </a:lnTo>
                    <a:lnTo>
                      <a:pt x="56" y="49"/>
                    </a:lnTo>
                    <a:lnTo>
                      <a:pt x="67" y="42"/>
                    </a:lnTo>
                    <a:lnTo>
                      <a:pt x="75" y="35"/>
                    </a:lnTo>
                    <a:lnTo>
                      <a:pt x="84" y="28"/>
                    </a:lnTo>
                    <a:lnTo>
                      <a:pt x="91" y="20"/>
                    </a:lnTo>
                    <a:lnTo>
                      <a:pt x="95" y="12"/>
                    </a:lnTo>
                    <a:lnTo>
                      <a:pt x="98" y="4"/>
                    </a:lnTo>
                    <a:lnTo>
                      <a:pt x="91" y="2"/>
                    </a:lnTo>
                    <a:lnTo>
                      <a:pt x="83" y="0"/>
                    </a:lnTo>
                    <a:lnTo>
                      <a:pt x="75" y="0"/>
                    </a:lnTo>
                    <a:lnTo>
                      <a:pt x="68" y="0"/>
                    </a:lnTo>
                    <a:lnTo>
                      <a:pt x="59" y="1"/>
                    </a:lnTo>
                    <a:lnTo>
                      <a:pt x="51" y="3"/>
                    </a:lnTo>
                    <a:lnTo>
                      <a:pt x="43" y="6"/>
                    </a:lnTo>
                    <a:lnTo>
                      <a:pt x="37" y="9"/>
                    </a:lnTo>
                    <a:lnTo>
                      <a:pt x="23" y="17"/>
                    </a:lnTo>
                    <a:lnTo>
                      <a:pt x="12" y="25"/>
                    </a:lnTo>
                    <a:lnTo>
                      <a:pt x="7" y="29"/>
                    </a:lnTo>
                    <a:lnTo>
                      <a:pt x="4" y="33"/>
                    </a:lnTo>
                    <a:lnTo>
                      <a:pt x="1" y="37"/>
                    </a:lnTo>
                    <a:lnTo>
                      <a:pt x="0" y="41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1322" name="Google Shape;1322;p59"/>
              <p:cNvSpPr/>
              <p:nvPr/>
            </p:nvSpPr>
            <p:spPr>
              <a:xfrm>
                <a:off x="1387" y="1551"/>
                <a:ext cx="21" cy="8"/>
              </a:xfrm>
              <a:custGeom>
                <a:avLst/>
                <a:gdLst/>
                <a:ahLst/>
                <a:cxnLst/>
                <a:rect l="l" t="t" r="r" b="b"/>
                <a:pathLst>
                  <a:path w="67" h="28" extrusionOk="0">
                    <a:moveTo>
                      <a:pt x="0" y="27"/>
                    </a:moveTo>
                    <a:lnTo>
                      <a:pt x="11" y="28"/>
                    </a:lnTo>
                    <a:lnTo>
                      <a:pt x="21" y="27"/>
                    </a:lnTo>
                    <a:lnTo>
                      <a:pt x="31" y="25"/>
                    </a:lnTo>
                    <a:lnTo>
                      <a:pt x="41" y="21"/>
                    </a:lnTo>
                    <a:lnTo>
                      <a:pt x="49" y="17"/>
                    </a:lnTo>
                    <a:lnTo>
                      <a:pt x="57" y="12"/>
                    </a:lnTo>
                    <a:lnTo>
                      <a:pt x="63" y="7"/>
                    </a:lnTo>
                    <a:lnTo>
                      <a:pt x="67" y="3"/>
                    </a:lnTo>
                    <a:lnTo>
                      <a:pt x="57" y="1"/>
                    </a:lnTo>
                    <a:lnTo>
                      <a:pt x="46" y="0"/>
                    </a:lnTo>
                    <a:lnTo>
                      <a:pt x="36" y="1"/>
                    </a:lnTo>
                    <a:lnTo>
                      <a:pt x="26" y="3"/>
                    </a:lnTo>
                    <a:lnTo>
                      <a:pt x="17" y="7"/>
                    </a:lnTo>
                    <a:lnTo>
                      <a:pt x="10" y="12"/>
                    </a:lnTo>
                    <a:lnTo>
                      <a:pt x="7" y="15"/>
                    </a:lnTo>
                    <a:lnTo>
                      <a:pt x="4" y="19"/>
                    </a:lnTo>
                    <a:lnTo>
                      <a:pt x="2" y="22"/>
                    </a:lnTo>
                    <a:lnTo>
                      <a:pt x="0" y="27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1323" name="Google Shape;1323;p59"/>
              <p:cNvSpPr/>
              <p:nvPr/>
            </p:nvSpPr>
            <p:spPr>
              <a:xfrm>
                <a:off x="1332" y="1608"/>
                <a:ext cx="11" cy="11"/>
              </a:xfrm>
              <a:custGeom>
                <a:avLst/>
                <a:gdLst/>
                <a:ahLst/>
                <a:cxnLst/>
                <a:rect l="l" t="t" r="r" b="b"/>
                <a:pathLst>
                  <a:path w="32" h="36" extrusionOk="0">
                    <a:moveTo>
                      <a:pt x="0" y="18"/>
                    </a:moveTo>
                    <a:lnTo>
                      <a:pt x="1" y="24"/>
                    </a:lnTo>
                    <a:lnTo>
                      <a:pt x="4" y="29"/>
                    </a:lnTo>
                    <a:lnTo>
                      <a:pt x="6" y="32"/>
                    </a:lnTo>
                    <a:lnTo>
                      <a:pt x="8" y="34"/>
                    </a:lnTo>
                    <a:lnTo>
                      <a:pt x="11" y="36"/>
                    </a:lnTo>
                    <a:lnTo>
                      <a:pt x="13" y="36"/>
                    </a:lnTo>
                    <a:lnTo>
                      <a:pt x="32" y="36"/>
                    </a:lnTo>
                    <a:lnTo>
                      <a:pt x="32" y="22"/>
                    </a:lnTo>
                    <a:lnTo>
                      <a:pt x="31" y="14"/>
                    </a:lnTo>
                    <a:lnTo>
                      <a:pt x="30" y="7"/>
                    </a:lnTo>
                    <a:lnTo>
                      <a:pt x="26" y="0"/>
                    </a:lnTo>
                    <a:lnTo>
                      <a:pt x="19" y="2"/>
                    </a:lnTo>
                    <a:lnTo>
                      <a:pt x="11" y="7"/>
                    </a:lnTo>
                    <a:lnTo>
                      <a:pt x="6" y="10"/>
                    </a:lnTo>
                    <a:lnTo>
                      <a:pt x="3" y="13"/>
                    </a:lnTo>
                    <a:lnTo>
                      <a:pt x="1" y="16"/>
                    </a:lnTo>
                    <a:lnTo>
                      <a:pt x="0" y="18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1324" name="Google Shape;1324;p59"/>
              <p:cNvSpPr/>
              <p:nvPr/>
            </p:nvSpPr>
            <p:spPr>
              <a:xfrm>
                <a:off x="1279" y="1314"/>
                <a:ext cx="46" cy="17"/>
              </a:xfrm>
              <a:custGeom>
                <a:avLst/>
                <a:gdLst/>
                <a:ahLst/>
                <a:cxnLst/>
                <a:rect l="l" t="t" r="r" b="b"/>
                <a:pathLst>
                  <a:path w="146" h="52" extrusionOk="0">
                    <a:moveTo>
                      <a:pt x="0" y="43"/>
                    </a:moveTo>
                    <a:lnTo>
                      <a:pt x="11" y="46"/>
                    </a:lnTo>
                    <a:lnTo>
                      <a:pt x="22" y="48"/>
                    </a:lnTo>
                    <a:lnTo>
                      <a:pt x="33" y="51"/>
                    </a:lnTo>
                    <a:lnTo>
                      <a:pt x="43" y="52"/>
                    </a:lnTo>
                    <a:lnTo>
                      <a:pt x="63" y="52"/>
                    </a:lnTo>
                    <a:lnTo>
                      <a:pt x="82" y="51"/>
                    </a:lnTo>
                    <a:lnTo>
                      <a:pt x="117" y="46"/>
                    </a:lnTo>
                    <a:lnTo>
                      <a:pt x="146" y="43"/>
                    </a:lnTo>
                    <a:lnTo>
                      <a:pt x="144" y="36"/>
                    </a:lnTo>
                    <a:lnTo>
                      <a:pt x="142" y="30"/>
                    </a:lnTo>
                    <a:lnTo>
                      <a:pt x="139" y="24"/>
                    </a:lnTo>
                    <a:lnTo>
                      <a:pt x="137" y="19"/>
                    </a:lnTo>
                    <a:lnTo>
                      <a:pt x="134" y="15"/>
                    </a:lnTo>
                    <a:lnTo>
                      <a:pt x="129" y="11"/>
                    </a:lnTo>
                    <a:lnTo>
                      <a:pt x="125" y="8"/>
                    </a:lnTo>
                    <a:lnTo>
                      <a:pt x="121" y="6"/>
                    </a:lnTo>
                    <a:lnTo>
                      <a:pt x="111" y="2"/>
                    </a:lnTo>
                    <a:lnTo>
                      <a:pt x="101" y="0"/>
                    </a:lnTo>
                    <a:lnTo>
                      <a:pt x="89" y="1"/>
                    </a:lnTo>
                    <a:lnTo>
                      <a:pt x="78" y="2"/>
                    </a:lnTo>
                    <a:lnTo>
                      <a:pt x="66" y="5"/>
                    </a:lnTo>
                    <a:lnTo>
                      <a:pt x="54" y="9"/>
                    </a:lnTo>
                    <a:lnTo>
                      <a:pt x="43" y="14"/>
                    </a:lnTo>
                    <a:lnTo>
                      <a:pt x="32" y="19"/>
                    </a:lnTo>
                    <a:lnTo>
                      <a:pt x="22" y="25"/>
                    </a:lnTo>
                    <a:lnTo>
                      <a:pt x="13" y="31"/>
                    </a:lnTo>
                    <a:lnTo>
                      <a:pt x="5" y="37"/>
                    </a:lnTo>
                    <a:lnTo>
                      <a:pt x="0" y="4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1325" name="Google Shape;1325;p59"/>
              <p:cNvSpPr/>
              <p:nvPr/>
            </p:nvSpPr>
            <p:spPr>
              <a:xfrm>
                <a:off x="1261" y="1252"/>
                <a:ext cx="20" cy="10"/>
              </a:xfrm>
              <a:custGeom>
                <a:avLst/>
                <a:gdLst/>
                <a:ahLst/>
                <a:cxnLst/>
                <a:rect l="l" t="t" r="r" b="b"/>
                <a:pathLst>
                  <a:path w="60" h="31" extrusionOk="0">
                    <a:moveTo>
                      <a:pt x="60" y="0"/>
                    </a:moveTo>
                    <a:lnTo>
                      <a:pt x="49" y="0"/>
                    </a:lnTo>
                    <a:lnTo>
                      <a:pt x="38" y="0"/>
                    </a:lnTo>
                    <a:lnTo>
                      <a:pt x="31" y="0"/>
                    </a:lnTo>
                    <a:lnTo>
                      <a:pt x="27" y="0"/>
                    </a:lnTo>
                    <a:lnTo>
                      <a:pt x="18" y="0"/>
                    </a:lnTo>
                    <a:lnTo>
                      <a:pt x="9" y="2"/>
                    </a:lnTo>
                    <a:lnTo>
                      <a:pt x="5" y="3"/>
                    </a:lnTo>
                    <a:lnTo>
                      <a:pt x="2" y="5"/>
                    </a:lnTo>
                    <a:lnTo>
                      <a:pt x="1" y="8"/>
                    </a:lnTo>
                    <a:lnTo>
                      <a:pt x="0" y="12"/>
                    </a:lnTo>
                    <a:lnTo>
                      <a:pt x="1" y="15"/>
                    </a:lnTo>
                    <a:lnTo>
                      <a:pt x="2" y="18"/>
                    </a:lnTo>
                    <a:lnTo>
                      <a:pt x="5" y="22"/>
                    </a:lnTo>
                    <a:lnTo>
                      <a:pt x="9" y="24"/>
                    </a:lnTo>
                    <a:lnTo>
                      <a:pt x="12" y="27"/>
                    </a:lnTo>
                    <a:lnTo>
                      <a:pt x="18" y="29"/>
                    </a:lnTo>
                    <a:lnTo>
                      <a:pt x="22" y="31"/>
                    </a:lnTo>
                    <a:lnTo>
                      <a:pt x="27" y="31"/>
                    </a:lnTo>
                    <a:lnTo>
                      <a:pt x="32" y="30"/>
                    </a:lnTo>
                    <a:lnTo>
                      <a:pt x="37" y="28"/>
                    </a:lnTo>
                    <a:lnTo>
                      <a:pt x="43" y="24"/>
                    </a:lnTo>
                    <a:lnTo>
                      <a:pt x="48" y="18"/>
                    </a:lnTo>
                    <a:lnTo>
                      <a:pt x="57" y="10"/>
                    </a:lnTo>
                    <a:lnTo>
                      <a:pt x="60" y="6"/>
                    </a:lnTo>
                    <a:lnTo>
                      <a:pt x="60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1326" name="Google Shape;1326;p59"/>
              <p:cNvSpPr/>
              <p:nvPr/>
            </p:nvSpPr>
            <p:spPr>
              <a:xfrm>
                <a:off x="1730" y="1713"/>
                <a:ext cx="26" cy="20"/>
              </a:xfrm>
              <a:custGeom>
                <a:avLst/>
                <a:gdLst/>
                <a:ahLst/>
                <a:cxnLst/>
                <a:rect l="l" t="t" r="r" b="b"/>
                <a:pathLst>
                  <a:path w="80" h="62" extrusionOk="0">
                    <a:moveTo>
                      <a:pt x="0" y="43"/>
                    </a:moveTo>
                    <a:lnTo>
                      <a:pt x="1" y="46"/>
                    </a:lnTo>
                    <a:lnTo>
                      <a:pt x="1" y="49"/>
                    </a:lnTo>
                    <a:lnTo>
                      <a:pt x="3" y="51"/>
                    </a:lnTo>
                    <a:lnTo>
                      <a:pt x="4" y="53"/>
                    </a:lnTo>
                    <a:lnTo>
                      <a:pt x="10" y="57"/>
                    </a:lnTo>
                    <a:lnTo>
                      <a:pt x="15" y="59"/>
                    </a:lnTo>
                    <a:lnTo>
                      <a:pt x="28" y="62"/>
                    </a:lnTo>
                    <a:lnTo>
                      <a:pt x="40" y="62"/>
                    </a:lnTo>
                    <a:lnTo>
                      <a:pt x="45" y="62"/>
                    </a:lnTo>
                    <a:lnTo>
                      <a:pt x="49" y="59"/>
                    </a:lnTo>
                    <a:lnTo>
                      <a:pt x="54" y="57"/>
                    </a:lnTo>
                    <a:lnTo>
                      <a:pt x="58" y="54"/>
                    </a:lnTo>
                    <a:lnTo>
                      <a:pt x="65" y="47"/>
                    </a:lnTo>
                    <a:lnTo>
                      <a:pt x="70" y="38"/>
                    </a:lnTo>
                    <a:lnTo>
                      <a:pt x="74" y="28"/>
                    </a:lnTo>
                    <a:lnTo>
                      <a:pt x="78" y="18"/>
                    </a:lnTo>
                    <a:lnTo>
                      <a:pt x="79" y="8"/>
                    </a:lnTo>
                    <a:lnTo>
                      <a:pt x="80" y="0"/>
                    </a:lnTo>
                    <a:lnTo>
                      <a:pt x="71" y="0"/>
                    </a:lnTo>
                    <a:lnTo>
                      <a:pt x="59" y="3"/>
                    </a:lnTo>
                    <a:lnTo>
                      <a:pt x="46" y="8"/>
                    </a:lnTo>
                    <a:lnTo>
                      <a:pt x="33" y="13"/>
                    </a:lnTo>
                    <a:lnTo>
                      <a:pt x="21" y="19"/>
                    </a:lnTo>
                    <a:lnTo>
                      <a:pt x="10" y="26"/>
                    </a:lnTo>
                    <a:lnTo>
                      <a:pt x="6" y="30"/>
                    </a:lnTo>
                    <a:lnTo>
                      <a:pt x="3" y="34"/>
                    </a:lnTo>
                    <a:lnTo>
                      <a:pt x="1" y="39"/>
                    </a:lnTo>
                    <a:lnTo>
                      <a:pt x="0" y="4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1327" name="Google Shape;1327;p59"/>
              <p:cNvSpPr/>
              <p:nvPr/>
            </p:nvSpPr>
            <p:spPr>
              <a:xfrm>
                <a:off x="1583" y="1674"/>
                <a:ext cx="33" cy="16"/>
              </a:xfrm>
              <a:custGeom>
                <a:avLst/>
                <a:gdLst/>
                <a:ahLst/>
                <a:cxnLst/>
                <a:rect l="l" t="t" r="r" b="b"/>
                <a:pathLst>
                  <a:path w="106" h="49" extrusionOk="0">
                    <a:moveTo>
                      <a:pt x="80" y="13"/>
                    </a:moveTo>
                    <a:lnTo>
                      <a:pt x="72" y="12"/>
                    </a:lnTo>
                    <a:lnTo>
                      <a:pt x="66" y="11"/>
                    </a:lnTo>
                    <a:lnTo>
                      <a:pt x="59" y="8"/>
                    </a:lnTo>
                    <a:lnTo>
                      <a:pt x="53" y="6"/>
                    </a:lnTo>
                    <a:lnTo>
                      <a:pt x="47" y="4"/>
                    </a:lnTo>
                    <a:lnTo>
                      <a:pt x="41" y="2"/>
                    </a:lnTo>
                    <a:lnTo>
                      <a:pt x="34" y="0"/>
                    </a:lnTo>
                    <a:lnTo>
                      <a:pt x="26" y="0"/>
                    </a:lnTo>
                    <a:lnTo>
                      <a:pt x="15" y="0"/>
                    </a:lnTo>
                    <a:lnTo>
                      <a:pt x="0" y="0"/>
                    </a:lnTo>
                    <a:lnTo>
                      <a:pt x="9" y="11"/>
                    </a:lnTo>
                    <a:lnTo>
                      <a:pt x="17" y="21"/>
                    </a:lnTo>
                    <a:lnTo>
                      <a:pt x="26" y="29"/>
                    </a:lnTo>
                    <a:lnTo>
                      <a:pt x="34" y="36"/>
                    </a:lnTo>
                    <a:lnTo>
                      <a:pt x="42" y="42"/>
                    </a:lnTo>
                    <a:lnTo>
                      <a:pt x="52" y="46"/>
                    </a:lnTo>
                    <a:lnTo>
                      <a:pt x="61" y="48"/>
                    </a:lnTo>
                    <a:lnTo>
                      <a:pt x="72" y="49"/>
                    </a:lnTo>
                    <a:lnTo>
                      <a:pt x="79" y="48"/>
                    </a:lnTo>
                    <a:lnTo>
                      <a:pt x="87" y="45"/>
                    </a:lnTo>
                    <a:lnTo>
                      <a:pt x="97" y="39"/>
                    </a:lnTo>
                    <a:lnTo>
                      <a:pt x="106" y="31"/>
                    </a:lnTo>
                    <a:lnTo>
                      <a:pt x="101" y="30"/>
                    </a:lnTo>
                    <a:lnTo>
                      <a:pt x="98" y="28"/>
                    </a:lnTo>
                    <a:lnTo>
                      <a:pt x="93" y="25"/>
                    </a:lnTo>
                    <a:lnTo>
                      <a:pt x="90" y="22"/>
                    </a:lnTo>
                    <a:lnTo>
                      <a:pt x="88" y="19"/>
                    </a:lnTo>
                    <a:lnTo>
                      <a:pt x="84" y="16"/>
                    </a:lnTo>
                    <a:lnTo>
                      <a:pt x="82" y="14"/>
                    </a:lnTo>
                    <a:lnTo>
                      <a:pt x="80" y="1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1328" name="Google Shape;1328;p59"/>
              <p:cNvSpPr/>
              <p:nvPr/>
            </p:nvSpPr>
            <p:spPr>
              <a:xfrm>
                <a:off x="1599" y="1713"/>
                <a:ext cx="15" cy="7"/>
              </a:xfrm>
              <a:custGeom>
                <a:avLst/>
                <a:gdLst/>
                <a:ahLst/>
                <a:cxnLst/>
                <a:rect l="l" t="t" r="r" b="b"/>
                <a:pathLst>
                  <a:path w="47" h="22" extrusionOk="0">
                    <a:moveTo>
                      <a:pt x="0" y="19"/>
                    </a:moveTo>
                    <a:lnTo>
                      <a:pt x="5" y="21"/>
                    </a:lnTo>
                    <a:lnTo>
                      <a:pt x="12" y="22"/>
                    </a:lnTo>
                    <a:lnTo>
                      <a:pt x="18" y="22"/>
                    </a:lnTo>
                    <a:lnTo>
                      <a:pt x="26" y="21"/>
                    </a:lnTo>
                    <a:lnTo>
                      <a:pt x="33" y="19"/>
                    </a:lnTo>
                    <a:lnTo>
                      <a:pt x="38" y="15"/>
                    </a:lnTo>
                    <a:lnTo>
                      <a:pt x="41" y="12"/>
                    </a:lnTo>
                    <a:lnTo>
                      <a:pt x="44" y="9"/>
                    </a:lnTo>
                    <a:lnTo>
                      <a:pt x="45" y="5"/>
                    </a:lnTo>
                    <a:lnTo>
                      <a:pt x="47" y="0"/>
                    </a:lnTo>
                    <a:lnTo>
                      <a:pt x="0" y="19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1329" name="Google Shape;1329;p59"/>
              <p:cNvSpPr/>
              <p:nvPr/>
            </p:nvSpPr>
            <p:spPr>
              <a:xfrm>
                <a:off x="1608" y="1742"/>
                <a:ext cx="17" cy="11"/>
              </a:xfrm>
              <a:custGeom>
                <a:avLst/>
                <a:gdLst/>
                <a:ahLst/>
                <a:cxnLst/>
                <a:rect l="l" t="t" r="r" b="b"/>
                <a:pathLst>
                  <a:path w="53" h="32" extrusionOk="0">
                    <a:moveTo>
                      <a:pt x="53" y="0"/>
                    </a:moveTo>
                    <a:lnTo>
                      <a:pt x="37" y="9"/>
                    </a:lnTo>
                    <a:lnTo>
                      <a:pt x="23" y="18"/>
                    </a:lnTo>
                    <a:lnTo>
                      <a:pt x="11" y="26"/>
                    </a:lnTo>
                    <a:lnTo>
                      <a:pt x="0" y="32"/>
                    </a:lnTo>
                    <a:lnTo>
                      <a:pt x="13" y="32"/>
                    </a:lnTo>
                    <a:lnTo>
                      <a:pt x="26" y="32"/>
                    </a:lnTo>
                    <a:lnTo>
                      <a:pt x="39" y="32"/>
                    </a:lnTo>
                    <a:lnTo>
                      <a:pt x="53" y="32"/>
                    </a:lnTo>
                    <a:lnTo>
                      <a:pt x="53" y="24"/>
                    </a:lnTo>
                    <a:lnTo>
                      <a:pt x="53" y="16"/>
                    </a:lnTo>
                    <a:lnTo>
                      <a:pt x="53" y="9"/>
                    </a:lnTo>
                    <a:lnTo>
                      <a:pt x="53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1330" name="Google Shape;1330;p59"/>
              <p:cNvSpPr/>
              <p:nvPr/>
            </p:nvSpPr>
            <p:spPr>
              <a:xfrm>
                <a:off x="1450" y="1438"/>
                <a:ext cx="14" cy="12"/>
              </a:xfrm>
              <a:custGeom>
                <a:avLst/>
                <a:gdLst/>
                <a:ahLst/>
                <a:cxnLst/>
                <a:rect l="l" t="t" r="r" b="b"/>
                <a:pathLst>
                  <a:path w="46" h="34" extrusionOk="0">
                    <a:moveTo>
                      <a:pt x="27" y="3"/>
                    </a:moveTo>
                    <a:lnTo>
                      <a:pt x="0" y="16"/>
                    </a:lnTo>
                    <a:lnTo>
                      <a:pt x="0" y="34"/>
                    </a:lnTo>
                    <a:lnTo>
                      <a:pt x="27" y="34"/>
                    </a:lnTo>
                    <a:lnTo>
                      <a:pt x="31" y="32"/>
                    </a:lnTo>
                    <a:lnTo>
                      <a:pt x="35" y="28"/>
                    </a:lnTo>
                    <a:lnTo>
                      <a:pt x="39" y="25"/>
                    </a:lnTo>
                    <a:lnTo>
                      <a:pt x="42" y="21"/>
                    </a:lnTo>
                    <a:lnTo>
                      <a:pt x="44" y="17"/>
                    </a:lnTo>
                    <a:lnTo>
                      <a:pt x="45" y="13"/>
                    </a:lnTo>
                    <a:lnTo>
                      <a:pt x="46" y="8"/>
                    </a:lnTo>
                    <a:lnTo>
                      <a:pt x="46" y="3"/>
                    </a:lnTo>
                    <a:lnTo>
                      <a:pt x="46" y="1"/>
                    </a:lnTo>
                    <a:lnTo>
                      <a:pt x="44" y="0"/>
                    </a:lnTo>
                    <a:lnTo>
                      <a:pt x="42" y="0"/>
                    </a:lnTo>
                    <a:lnTo>
                      <a:pt x="39" y="0"/>
                    </a:lnTo>
                    <a:lnTo>
                      <a:pt x="32" y="2"/>
                    </a:lnTo>
                    <a:lnTo>
                      <a:pt x="27" y="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1331" name="Google Shape;1331;p59"/>
              <p:cNvSpPr/>
              <p:nvPr/>
            </p:nvSpPr>
            <p:spPr>
              <a:xfrm>
                <a:off x="1305" y="1224"/>
                <a:ext cx="16" cy="8"/>
              </a:xfrm>
              <a:custGeom>
                <a:avLst/>
                <a:gdLst/>
                <a:ahLst/>
                <a:cxnLst/>
                <a:rect l="l" t="t" r="r" b="b"/>
                <a:pathLst>
                  <a:path w="48" h="25" extrusionOk="0">
                    <a:moveTo>
                      <a:pt x="0" y="25"/>
                    </a:moveTo>
                    <a:lnTo>
                      <a:pt x="14" y="25"/>
                    </a:lnTo>
                    <a:lnTo>
                      <a:pt x="28" y="25"/>
                    </a:lnTo>
                    <a:lnTo>
                      <a:pt x="30" y="24"/>
                    </a:lnTo>
                    <a:lnTo>
                      <a:pt x="33" y="22"/>
                    </a:lnTo>
                    <a:lnTo>
                      <a:pt x="37" y="18"/>
                    </a:lnTo>
                    <a:lnTo>
                      <a:pt x="40" y="15"/>
                    </a:lnTo>
                    <a:lnTo>
                      <a:pt x="45" y="7"/>
                    </a:lnTo>
                    <a:lnTo>
                      <a:pt x="48" y="0"/>
                    </a:lnTo>
                    <a:lnTo>
                      <a:pt x="40" y="1"/>
                    </a:lnTo>
                    <a:lnTo>
                      <a:pt x="33" y="2"/>
                    </a:lnTo>
                    <a:lnTo>
                      <a:pt x="28" y="5"/>
                    </a:lnTo>
                    <a:lnTo>
                      <a:pt x="21" y="8"/>
                    </a:lnTo>
                    <a:lnTo>
                      <a:pt x="11" y="16"/>
                    </a:lnTo>
                    <a:lnTo>
                      <a:pt x="0" y="25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1332" name="Google Shape;1332;p59"/>
              <p:cNvSpPr/>
              <p:nvPr/>
            </p:nvSpPr>
            <p:spPr>
              <a:xfrm>
                <a:off x="1343" y="1188"/>
                <a:ext cx="8" cy="11"/>
              </a:xfrm>
              <a:custGeom>
                <a:avLst/>
                <a:gdLst/>
                <a:ahLst/>
                <a:cxnLst/>
                <a:rect l="l" t="t" r="r" b="b"/>
                <a:pathLst>
                  <a:path w="30" h="37" extrusionOk="0">
                    <a:moveTo>
                      <a:pt x="0" y="0"/>
                    </a:moveTo>
                    <a:lnTo>
                      <a:pt x="0" y="37"/>
                    </a:lnTo>
                    <a:lnTo>
                      <a:pt x="11" y="36"/>
                    </a:lnTo>
                    <a:lnTo>
                      <a:pt x="20" y="34"/>
                    </a:lnTo>
                    <a:lnTo>
                      <a:pt x="22" y="33"/>
                    </a:lnTo>
                    <a:lnTo>
                      <a:pt x="26" y="32"/>
                    </a:lnTo>
                    <a:lnTo>
                      <a:pt x="28" y="30"/>
                    </a:lnTo>
                    <a:lnTo>
                      <a:pt x="29" y="28"/>
                    </a:lnTo>
                    <a:lnTo>
                      <a:pt x="30" y="23"/>
                    </a:lnTo>
                    <a:lnTo>
                      <a:pt x="30" y="16"/>
                    </a:lnTo>
                    <a:lnTo>
                      <a:pt x="29" y="9"/>
                    </a:lnTo>
                    <a:lnTo>
                      <a:pt x="27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1333" name="Google Shape;1333;p59"/>
              <p:cNvSpPr/>
              <p:nvPr/>
            </p:nvSpPr>
            <p:spPr>
              <a:xfrm>
                <a:off x="1334" y="1208"/>
                <a:ext cx="36" cy="16"/>
              </a:xfrm>
              <a:custGeom>
                <a:avLst/>
                <a:gdLst/>
                <a:ahLst/>
                <a:cxnLst/>
                <a:rect l="l" t="t" r="r" b="b"/>
                <a:pathLst>
                  <a:path w="113" h="46" extrusionOk="0">
                    <a:moveTo>
                      <a:pt x="33" y="3"/>
                    </a:moveTo>
                    <a:lnTo>
                      <a:pt x="22" y="3"/>
                    </a:lnTo>
                    <a:lnTo>
                      <a:pt x="12" y="5"/>
                    </a:lnTo>
                    <a:lnTo>
                      <a:pt x="7" y="7"/>
                    </a:lnTo>
                    <a:lnTo>
                      <a:pt x="3" y="11"/>
                    </a:lnTo>
                    <a:lnTo>
                      <a:pt x="1" y="15"/>
                    </a:lnTo>
                    <a:lnTo>
                      <a:pt x="0" y="21"/>
                    </a:lnTo>
                    <a:lnTo>
                      <a:pt x="6" y="27"/>
                    </a:lnTo>
                    <a:lnTo>
                      <a:pt x="10" y="33"/>
                    </a:lnTo>
                    <a:lnTo>
                      <a:pt x="16" y="37"/>
                    </a:lnTo>
                    <a:lnTo>
                      <a:pt x="20" y="41"/>
                    </a:lnTo>
                    <a:lnTo>
                      <a:pt x="25" y="43"/>
                    </a:lnTo>
                    <a:lnTo>
                      <a:pt x="30" y="45"/>
                    </a:lnTo>
                    <a:lnTo>
                      <a:pt x="35" y="46"/>
                    </a:lnTo>
                    <a:lnTo>
                      <a:pt x="40" y="46"/>
                    </a:lnTo>
                    <a:lnTo>
                      <a:pt x="56" y="46"/>
                    </a:lnTo>
                    <a:lnTo>
                      <a:pt x="70" y="43"/>
                    </a:lnTo>
                    <a:lnTo>
                      <a:pt x="76" y="41"/>
                    </a:lnTo>
                    <a:lnTo>
                      <a:pt x="81" y="38"/>
                    </a:lnTo>
                    <a:lnTo>
                      <a:pt x="87" y="36"/>
                    </a:lnTo>
                    <a:lnTo>
                      <a:pt x="91" y="33"/>
                    </a:lnTo>
                    <a:lnTo>
                      <a:pt x="99" y="27"/>
                    </a:lnTo>
                    <a:lnTo>
                      <a:pt x="106" y="20"/>
                    </a:lnTo>
                    <a:lnTo>
                      <a:pt x="110" y="12"/>
                    </a:lnTo>
                    <a:lnTo>
                      <a:pt x="113" y="3"/>
                    </a:lnTo>
                    <a:lnTo>
                      <a:pt x="99" y="1"/>
                    </a:lnTo>
                    <a:lnTo>
                      <a:pt x="87" y="0"/>
                    </a:lnTo>
                    <a:lnTo>
                      <a:pt x="76" y="0"/>
                    </a:lnTo>
                    <a:lnTo>
                      <a:pt x="66" y="1"/>
                    </a:lnTo>
                    <a:lnTo>
                      <a:pt x="48" y="2"/>
                    </a:lnTo>
                    <a:lnTo>
                      <a:pt x="33" y="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1334" name="Google Shape;1334;p59"/>
              <p:cNvSpPr/>
              <p:nvPr/>
            </p:nvSpPr>
            <p:spPr>
              <a:xfrm>
                <a:off x="1365" y="1201"/>
                <a:ext cx="49" cy="28"/>
              </a:xfrm>
              <a:custGeom>
                <a:avLst/>
                <a:gdLst/>
                <a:ahLst/>
                <a:cxnLst/>
                <a:rect l="l" t="t" r="r" b="b"/>
                <a:pathLst>
                  <a:path w="153" h="82" extrusionOk="0">
                    <a:moveTo>
                      <a:pt x="0" y="79"/>
                    </a:moveTo>
                    <a:lnTo>
                      <a:pt x="2" y="81"/>
                    </a:lnTo>
                    <a:lnTo>
                      <a:pt x="6" y="82"/>
                    </a:lnTo>
                    <a:lnTo>
                      <a:pt x="10" y="82"/>
                    </a:lnTo>
                    <a:lnTo>
                      <a:pt x="14" y="82"/>
                    </a:lnTo>
                    <a:lnTo>
                      <a:pt x="23" y="80"/>
                    </a:lnTo>
                    <a:lnTo>
                      <a:pt x="33" y="79"/>
                    </a:lnTo>
                    <a:lnTo>
                      <a:pt x="40" y="79"/>
                    </a:lnTo>
                    <a:lnTo>
                      <a:pt x="47" y="78"/>
                    </a:lnTo>
                    <a:lnTo>
                      <a:pt x="56" y="76"/>
                    </a:lnTo>
                    <a:lnTo>
                      <a:pt x="65" y="74"/>
                    </a:lnTo>
                    <a:lnTo>
                      <a:pt x="83" y="68"/>
                    </a:lnTo>
                    <a:lnTo>
                      <a:pt x="103" y="59"/>
                    </a:lnTo>
                    <a:lnTo>
                      <a:pt x="112" y="54"/>
                    </a:lnTo>
                    <a:lnTo>
                      <a:pt x="121" y="49"/>
                    </a:lnTo>
                    <a:lnTo>
                      <a:pt x="129" y="43"/>
                    </a:lnTo>
                    <a:lnTo>
                      <a:pt x="136" y="38"/>
                    </a:lnTo>
                    <a:lnTo>
                      <a:pt x="142" y="32"/>
                    </a:lnTo>
                    <a:lnTo>
                      <a:pt x="147" y="25"/>
                    </a:lnTo>
                    <a:lnTo>
                      <a:pt x="150" y="19"/>
                    </a:lnTo>
                    <a:lnTo>
                      <a:pt x="153" y="12"/>
                    </a:lnTo>
                    <a:lnTo>
                      <a:pt x="134" y="8"/>
                    </a:lnTo>
                    <a:lnTo>
                      <a:pt x="115" y="3"/>
                    </a:lnTo>
                    <a:lnTo>
                      <a:pt x="96" y="1"/>
                    </a:lnTo>
                    <a:lnTo>
                      <a:pt x="77" y="0"/>
                    </a:lnTo>
                    <a:lnTo>
                      <a:pt x="68" y="1"/>
                    </a:lnTo>
                    <a:lnTo>
                      <a:pt x="60" y="1"/>
                    </a:lnTo>
                    <a:lnTo>
                      <a:pt x="52" y="2"/>
                    </a:lnTo>
                    <a:lnTo>
                      <a:pt x="45" y="4"/>
                    </a:lnTo>
                    <a:lnTo>
                      <a:pt x="38" y="7"/>
                    </a:lnTo>
                    <a:lnTo>
                      <a:pt x="34" y="10"/>
                    </a:lnTo>
                    <a:lnTo>
                      <a:pt x="30" y="14"/>
                    </a:lnTo>
                    <a:lnTo>
                      <a:pt x="26" y="18"/>
                    </a:lnTo>
                    <a:lnTo>
                      <a:pt x="32" y="23"/>
                    </a:lnTo>
                    <a:lnTo>
                      <a:pt x="36" y="29"/>
                    </a:lnTo>
                    <a:lnTo>
                      <a:pt x="38" y="32"/>
                    </a:lnTo>
                    <a:lnTo>
                      <a:pt x="42" y="34"/>
                    </a:lnTo>
                    <a:lnTo>
                      <a:pt x="44" y="36"/>
                    </a:lnTo>
                    <a:lnTo>
                      <a:pt x="46" y="36"/>
                    </a:lnTo>
                    <a:lnTo>
                      <a:pt x="40" y="41"/>
                    </a:lnTo>
                    <a:lnTo>
                      <a:pt x="33" y="46"/>
                    </a:lnTo>
                    <a:lnTo>
                      <a:pt x="29" y="52"/>
                    </a:lnTo>
                    <a:lnTo>
                      <a:pt x="23" y="57"/>
                    </a:lnTo>
                    <a:lnTo>
                      <a:pt x="18" y="64"/>
                    </a:lnTo>
                    <a:lnTo>
                      <a:pt x="13" y="69"/>
                    </a:lnTo>
                    <a:lnTo>
                      <a:pt x="7" y="75"/>
                    </a:lnTo>
                    <a:lnTo>
                      <a:pt x="0" y="79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1335" name="Google Shape;1335;p59"/>
              <p:cNvSpPr/>
              <p:nvPr/>
            </p:nvSpPr>
            <p:spPr>
              <a:xfrm>
                <a:off x="1414" y="1217"/>
                <a:ext cx="29" cy="17"/>
              </a:xfrm>
              <a:custGeom>
                <a:avLst/>
                <a:gdLst/>
                <a:ahLst/>
                <a:cxnLst/>
                <a:rect l="l" t="t" r="r" b="b"/>
                <a:pathLst>
                  <a:path w="86" h="50" extrusionOk="0">
                    <a:moveTo>
                      <a:pt x="0" y="37"/>
                    </a:moveTo>
                    <a:lnTo>
                      <a:pt x="5" y="41"/>
                    </a:lnTo>
                    <a:lnTo>
                      <a:pt x="11" y="44"/>
                    </a:lnTo>
                    <a:lnTo>
                      <a:pt x="16" y="47"/>
                    </a:lnTo>
                    <a:lnTo>
                      <a:pt x="23" y="48"/>
                    </a:lnTo>
                    <a:lnTo>
                      <a:pt x="35" y="49"/>
                    </a:lnTo>
                    <a:lnTo>
                      <a:pt x="46" y="50"/>
                    </a:lnTo>
                    <a:lnTo>
                      <a:pt x="58" y="49"/>
                    </a:lnTo>
                    <a:lnTo>
                      <a:pt x="67" y="48"/>
                    </a:lnTo>
                    <a:lnTo>
                      <a:pt x="73" y="47"/>
                    </a:lnTo>
                    <a:lnTo>
                      <a:pt x="79" y="44"/>
                    </a:lnTo>
                    <a:lnTo>
                      <a:pt x="82" y="41"/>
                    </a:lnTo>
                    <a:lnTo>
                      <a:pt x="84" y="37"/>
                    </a:lnTo>
                    <a:lnTo>
                      <a:pt x="85" y="32"/>
                    </a:lnTo>
                    <a:lnTo>
                      <a:pt x="86" y="25"/>
                    </a:lnTo>
                    <a:lnTo>
                      <a:pt x="85" y="17"/>
                    </a:lnTo>
                    <a:lnTo>
                      <a:pt x="84" y="10"/>
                    </a:lnTo>
                    <a:lnTo>
                      <a:pt x="83" y="7"/>
                    </a:lnTo>
                    <a:lnTo>
                      <a:pt x="81" y="5"/>
                    </a:lnTo>
                    <a:lnTo>
                      <a:pt x="77" y="2"/>
                    </a:lnTo>
                    <a:lnTo>
                      <a:pt x="73" y="0"/>
                    </a:lnTo>
                    <a:lnTo>
                      <a:pt x="0" y="37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1336" name="Google Shape;1336;p59"/>
              <p:cNvSpPr/>
              <p:nvPr/>
            </p:nvSpPr>
            <p:spPr>
              <a:xfrm>
                <a:off x="1379" y="1163"/>
                <a:ext cx="5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72" h="74" extrusionOk="0">
                    <a:moveTo>
                      <a:pt x="119" y="61"/>
                    </a:moveTo>
                    <a:lnTo>
                      <a:pt x="109" y="61"/>
                    </a:lnTo>
                    <a:lnTo>
                      <a:pt x="99" y="61"/>
                    </a:lnTo>
                    <a:lnTo>
                      <a:pt x="90" y="61"/>
                    </a:lnTo>
                    <a:lnTo>
                      <a:pt x="80" y="61"/>
                    </a:lnTo>
                    <a:lnTo>
                      <a:pt x="60" y="74"/>
                    </a:lnTo>
                    <a:lnTo>
                      <a:pt x="33" y="74"/>
                    </a:lnTo>
                    <a:lnTo>
                      <a:pt x="36" y="61"/>
                    </a:lnTo>
                    <a:lnTo>
                      <a:pt x="39" y="49"/>
                    </a:lnTo>
                    <a:lnTo>
                      <a:pt x="30" y="49"/>
                    </a:lnTo>
                    <a:lnTo>
                      <a:pt x="23" y="48"/>
                    </a:lnTo>
                    <a:lnTo>
                      <a:pt x="15" y="47"/>
                    </a:lnTo>
                    <a:lnTo>
                      <a:pt x="9" y="45"/>
                    </a:lnTo>
                    <a:lnTo>
                      <a:pt x="5" y="42"/>
                    </a:lnTo>
                    <a:lnTo>
                      <a:pt x="2" y="39"/>
                    </a:lnTo>
                    <a:lnTo>
                      <a:pt x="1" y="35"/>
                    </a:lnTo>
                    <a:lnTo>
                      <a:pt x="0" y="31"/>
                    </a:lnTo>
                    <a:lnTo>
                      <a:pt x="1" y="26"/>
                    </a:lnTo>
                    <a:lnTo>
                      <a:pt x="2" y="21"/>
                    </a:lnTo>
                    <a:lnTo>
                      <a:pt x="5" y="17"/>
                    </a:lnTo>
                    <a:lnTo>
                      <a:pt x="8" y="14"/>
                    </a:lnTo>
                    <a:lnTo>
                      <a:pt x="13" y="10"/>
                    </a:lnTo>
                    <a:lnTo>
                      <a:pt x="18" y="7"/>
                    </a:lnTo>
                    <a:lnTo>
                      <a:pt x="24" y="5"/>
                    </a:lnTo>
                    <a:lnTo>
                      <a:pt x="29" y="4"/>
                    </a:lnTo>
                    <a:lnTo>
                      <a:pt x="42" y="1"/>
                    </a:lnTo>
                    <a:lnTo>
                      <a:pt x="56" y="0"/>
                    </a:lnTo>
                    <a:lnTo>
                      <a:pt x="69" y="0"/>
                    </a:lnTo>
                    <a:lnTo>
                      <a:pt x="80" y="0"/>
                    </a:lnTo>
                    <a:lnTo>
                      <a:pt x="94" y="1"/>
                    </a:lnTo>
                    <a:lnTo>
                      <a:pt x="106" y="4"/>
                    </a:lnTo>
                    <a:lnTo>
                      <a:pt x="117" y="7"/>
                    </a:lnTo>
                    <a:lnTo>
                      <a:pt x="128" y="13"/>
                    </a:lnTo>
                    <a:lnTo>
                      <a:pt x="139" y="17"/>
                    </a:lnTo>
                    <a:lnTo>
                      <a:pt x="150" y="21"/>
                    </a:lnTo>
                    <a:lnTo>
                      <a:pt x="161" y="24"/>
                    </a:lnTo>
                    <a:lnTo>
                      <a:pt x="172" y="25"/>
                    </a:lnTo>
                    <a:lnTo>
                      <a:pt x="172" y="43"/>
                    </a:lnTo>
                    <a:lnTo>
                      <a:pt x="169" y="48"/>
                    </a:lnTo>
                    <a:lnTo>
                      <a:pt x="165" y="53"/>
                    </a:lnTo>
                    <a:lnTo>
                      <a:pt x="161" y="57"/>
                    </a:lnTo>
                    <a:lnTo>
                      <a:pt x="158" y="60"/>
                    </a:lnTo>
                    <a:lnTo>
                      <a:pt x="153" y="62"/>
                    </a:lnTo>
                    <a:lnTo>
                      <a:pt x="149" y="63"/>
                    </a:lnTo>
                    <a:lnTo>
                      <a:pt x="146" y="65"/>
                    </a:lnTo>
                    <a:lnTo>
                      <a:pt x="141" y="65"/>
                    </a:lnTo>
                    <a:lnTo>
                      <a:pt x="131" y="65"/>
                    </a:lnTo>
                    <a:lnTo>
                      <a:pt x="121" y="63"/>
                    </a:lnTo>
                    <a:lnTo>
                      <a:pt x="112" y="59"/>
                    </a:lnTo>
                    <a:lnTo>
                      <a:pt x="99" y="55"/>
                    </a:lnTo>
                    <a:lnTo>
                      <a:pt x="106" y="55"/>
                    </a:lnTo>
                    <a:lnTo>
                      <a:pt x="119" y="61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1337" name="Google Shape;1337;p59"/>
              <p:cNvSpPr/>
              <p:nvPr/>
            </p:nvSpPr>
            <p:spPr>
              <a:xfrm>
                <a:off x="1450" y="1171"/>
                <a:ext cx="38" cy="17"/>
              </a:xfrm>
              <a:custGeom>
                <a:avLst/>
                <a:gdLst/>
                <a:ahLst/>
                <a:cxnLst/>
                <a:rect l="l" t="t" r="r" b="b"/>
                <a:pathLst>
                  <a:path w="120" h="49" extrusionOk="0">
                    <a:moveTo>
                      <a:pt x="27" y="49"/>
                    </a:moveTo>
                    <a:lnTo>
                      <a:pt x="47" y="49"/>
                    </a:lnTo>
                    <a:lnTo>
                      <a:pt x="64" y="48"/>
                    </a:lnTo>
                    <a:lnTo>
                      <a:pt x="78" y="46"/>
                    </a:lnTo>
                    <a:lnTo>
                      <a:pt x="90" y="43"/>
                    </a:lnTo>
                    <a:lnTo>
                      <a:pt x="96" y="39"/>
                    </a:lnTo>
                    <a:lnTo>
                      <a:pt x="100" y="37"/>
                    </a:lnTo>
                    <a:lnTo>
                      <a:pt x="104" y="34"/>
                    </a:lnTo>
                    <a:lnTo>
                      <a:pt x="108" y="31"/>
                    </a:lnTo>
                    <a:lnTo>
                      <a:pt x="114" y="22"/>
                    </a:lnTo>
                    <a:lnTo>
                      <a:pt x="120" y="12"/>
                    </a:lnTo>
                    <a:lnTo>
                      <a:pt x="102" y="6"/>
                    </a:lnTo>
                    <a:lnTo>
                      <a:pt x="84" y="3"/>
                    </a:lnTo>
                    <a:lnTo>
                      <a:pt x="66" y="1"/>
                    </a:lnTo>
                    <a:lnTo>
                      <a:pt x="50" y="0"/>
                    </a:lnTo>
                    <a:lnTo>
                      <a:pt x="34" y="1"/>
                    </a:lnTo>
                    <a:lnTo>
                      <a:pt x="20" y="2"/>
                    </a:lnTo>
                    <a:lnTo>
                      <a:pt x="9" y="4"/>
                    </a:lnTo>
                    <a:lnTo>
                      <a:pt x="0" y="6"/>
                    </a:lnTo>
                    <a:lnTo>
                      <a:pt x="0" y="30"/>
                    </a:lnTo>
                    <a:lnTo>
                      <a:pt x="2" y="35"/>
                    </a:lnTo>
                    <a:lnTo>
                      <a:pt x="6" y="38"/>
                    </a:lnTo>
                    <a:lnTo>
                      <a:pt x="9" y="41"/>
                    </a:lnTo>
                    <a:lnTo>
                      <a:pt x="13" y="45"/>
                    </a:lnTo>
                    <a:lnTo>
                      <a:pt x="20" y="48"/>
                    </a:lnTo>
                    <a:lnTo>
                      <a:pt x="27" y="49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1338" name="Google Shape;1338;p59"/>
              <p:cNvSpPr/>
              <p:nvPr/>
            </p:nvSpPr>
            <p:spPr>
              <a:xfrm>
                <a:off x="1441" y="1194"/>
                <a:ext cx="26" cy="19"/>
              </a:xfrm>
              <a:custGeom>
                <a:avLst/>
                <a:gdLst/>
                <a:ahLst/>
                <a:cxnLst/>
                <a:rect l="l" t="t" r="r" b="b"/>
                <a:pathLst>
                  <a:path w="85" h="61" extrusionOk="0">
                    <a:moveTo>
                      <a:pt x="33" y="0"/>
                    </a:moveTo>
                    <a:lnTo>
                      <a:pt x="22" y="5"/>
                    </a:lnTo>
                    <a:lnTo>
                      <a:pt x="11" y="12"/>
                    </a:lnTo>
                    <a:lnTo>
                      <a:pt x="6" y="17"/>
                    </a:lnTo>
                    <a:lnTo>
                      <a:pt x="3" y="21"/>
                    </a:lnTo>
                    <a:lnTo>
                      <a:pt x="0" y="25"/>
                    </a:lnTo>
                    <a:lnTo>
                      <a:pt x="0" y="31"/>
                    </a:lnTo>
                    <a:lnTo>
                      <a:pt x="0" y="34"/>
                    </a:lnTo>
                    <a:lnTo>
                      <a:pt x="1" y="37"/>
                    </a:lnTo>
                    <a:lnTo>
                      <a:pt x="2" y="40"/>
                    </a:lnTo>
                    <a:lnTo>
                      <a:pt x="5" y="43"/>
                    </a:lnTo>
                    <a:lnTo>
                      <a:pt x="11" y="48"/>
                    </a:lnTo>
                    <a:lnTo>
                      <a:pt x="18" y="53"/>
                    </a:lnTo>
                    <a:lnTo>
                      <a:pt x="27" y="56"/>
                    </a:lnTo>
                    <a:lnTo>
                      <a:pt x="36" y="59"/>
                    </a:lnTo>
                    <a:lnTo>
                      <a:pt x="45" y="61"/>
                    </a:lnTo>
                    <a:lnTo>
                      <a:pt x="53" y="61"/>
                    </a:lnTo>
                    <a:lnTo>
                      <a:pt x="56" y="61"/>
                    </a:lnTo>
                    <a:lnTo>
                      <a:pt x="59" y="60"/>
                    </a:lnTo>
                    <a:lnTo>
                      <a:pt x="62" y="59"/>
                    </a:lnTo>
                    <a:lnTo>
                      <a:pt x="66" y="57"/>
                    </a:lnTo>
                    <a:lnTo>
                      <a:pt x="72" y="52"/>
                    </a:lnTo>
                    <a:lnTo>
                      <a:pt x="77" y="47"/>
                    </a:lnTo>
                    <a:lnTo>
                      <a:pt x="80" y="40"/>
                    </a:lnTo>
                    <a:lnTo>
                      <a:pt x="83" y="33"/>
                    </a:lnTo>
                    <a:lnTo>
                      <a:pt x="85" y="25"/>
                    </a:lnTo>
                    <a:lnTo>
                      <a:pt x="85" y="18"/>
                    </a:lnTo>
                    <a:lnTo>
                      <a:pt x="33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1339" name="Google Shape;1339;p59"/>
              <p:cNvSpPr/>
              <p:nvPr/>
            </p:nvSpPr>
            <p:spPr>
              <a:xfrm>
                <a:off x="1254" y="1188"/>
                <a:ext cx="31" cy="6"/>
              </a:xfrm>
              <a:custGeom>
                <a:avLst/>
                <a:gdLst/>
                <a:ahLst/>
                <a:cxnLst/>
                <a:rect l="l" t="t" r="r" b="b"/>
                <a:pathLst>
                  <a:path w="100" h="19" extrusionOk="0">
                    <a:moveTo>
                      <a:pt x="0" y="6"/>
                    </a:moveTo>
                    <a:lnTo>
                      <a:pt x="7" y="11"/>
                    </a:lnTo>
                    <a:lnTo>
                      <a:pt x="13" y="15"/>
                    </a:lnTo>
                    <a:lnTo>
                      <a:pt x="21" y="18"/>
                    </a:lnTo>
                    <a:lnTo>
                      <a:pt x="27" y="19"/>
                    </a:lnTo>
                    <a:lnTo>
                      <a:pt x="100" y="6"/>
                    </a:lnTo>
                    <a:lnTo>
                      <a:pt x="73" y="2"/>
                    </a:lnTo>
                    <a:lnTo>
                      <a:pt x="47" y="0"/>
                    </a:lnTo>
                    <a:lnTo>
                      <a:pt x="36" y="0"/>
                    </a:lnTo>
                    <a:lnTo>
                      <a:pt x="24" y="1"/>
                    </a:lnTo>
                    <a:lnTo>
                      <a:pt x="12" y="3"/>
                    </a:lnTo>
                    <a:lnTo>
                      <a:pt x="0" y="6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1340" name="Google Shape;1340;p59"/>
              <p:cNvSpPr/>
              <p:nvPr/>
            </p:nvSpPr>
            <p:spPr>
              <a:xfrm>
                <a:off x="1272" y="1168"/>
                <a:ext cx="53" cy="15"/>
              </a:xfrm>
              <a:custGeom>
                <a:avLst/>
                <a:gdLst/>
                <a:ahLst/>
                <a:cxnLst/>
                <a:rect l="l" t="t" r="r" b="b"/>
                <a:pathLst>
                  <a:path w="166" h="45" extrusionOk="0">
                    <a:moveTo>
                      <a:pt x="0" y="27"/>
                    </a:moveTo>
                    <a:lnTo>
                      <a:pt x="0" y="29"/>
                    </a:lnTo>
                    <a:lnTo>
                      <a:pt x="3" y="31"/>
                    </a:lnTo>
                    <a:lnTo>
                      <a:pt x="8" y="33"/>
                    </a:lnTo>
                    <a:lnTo>
                      <a:pt x="13" y="35"/>
                    </a:lnTo>
                    <a:lnTo>
                      <a:pt x="27" y="38"/>
                    </a:lnTo>
                    <a:lnTo>
                      <a:pt x="44" y="41"/>
                    </a:lnTo>
                    <a:lnTo>
                      <a:pt x="75" y="44"/>
                    </a:lnTo>
                    <a:lnTo>
                      <a:pt x="92" y="45"/>
                    </a:lnTo>
                    <a:lnTo>
                      <a:pt x="166" y="27"/>
                    </a:lnTo>
                    <a:lnTo>
                      <a:pt x="157" y="25"/>
                    </a:lnTo>
                    <a:lnTo>
                      <a:pt x="137" y="19"/>
                    </a:lnTo>
                    <a:lnTo>
                      <a:pt x="110" y="11"/>
                    </a:lnTo>
                    <a:lnTo>
                      <a:pt x="80" y="4"/>
                    </a:lnTo>
                    <a:lnTo>
                      <a:pt x="65" y="2"/>
                    </a:lnTo>
                    <a:lnTo>
                      <a:pt x="50" y="1"/>
                    </a:lnTo>
                    <a:lnTo>
                      <a:pt x="36" y="0"/>
                    </a:lnTo>
                    <a:lnTo>
                      <a:pt x="24" y="2"/>
                    </a:lnTo>
                    <a:lnTo>
                      <a:pt x="19" y="3"/>
                    </a:lnTo>
                    <a:lnTo>
                      <a:pt x="14" y="5"/>
                    </a:lnTo>
                    <a:lnTo>
                      <a:pt x="10" y="7"/>
                    </a:lnTo>
                    <a:lnTo>
                      <a:pt x="7" y="10"/>
                    </a:lnTo>
                    <a:lnTo>
                      <a:pt x="3" y="13"/>
                    </a:lnTo>
                    <a:lnTo>
                      <a:pt x="1" y="17"/>
                    </a:lnTo>
                    <a:lnTo>
                      <a:pt x="0" y="22"/>
                    </a:lnTo>
                    <a:lnTo>
                      <a:pt x="0" y="27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1341" name="Google Shape;1341;p59"/>
              <p:cNvSpPr/>
              <p:nvPr/>
            </p:nvSpPr>
            <p:spPr>
              <a:xfrm>
                <a:off x="1488" y="1422"/>
                <a:ext cx="11" cy="8"/>
              </a:xfrm>
              <a:custGeom>
                <a:avLst/>
                <a:gdLst/>
                <a:ahLst/>
                <a:cxnLst/>
                <a:rect l="l" t="t" r="r" b="b"/>
                <a:pathLst>
                  <a:path w="33" h="25" extrusionOk="0">
                    <a:moveTo>
                      <a:pt x="0" y="0"/>
                    </a:moveTo>
                    <a:lnTo>
                      <a:pt x="0" y="9"/>
                    </a:lnTo>
                    <a:lnTo>
                      <a:pt x="3" y="15"/>
                    </a:lnTo>
                    <a:lnTo>
                      <a:pt x="6" y="20"/>
                    </a:lnTo>
                    <a:lnTo>
                      <a:pt x="11" y="22"/>
                    </a:lnTo>
                    <a:lnTo>
                      <a:pt x="16" y="24"/>
                    </a:lnTo>
                    <a:lnTo>
                      <a:pt x="22" y="25"/>
                    </a:lnTo>
                    <a:lnTo>
                      <a:pt x="27" y="25"/>
                    </a:lnTo>
                    <a:lnTo>
                      <a:pt x="33" y="25"/>
                    </a:lnTo>
                    <a:lnTo>
                      <a:pt x="33" y="0"/>
                    </a:lnTo>
                    <a:lnTo>
                      <a:pt x="24" y="0"/>
                    </a:lnTo>
                    <a:lnTo>
                      <a:pt x="16" y="0"/>
                    </a:lnTo>
                    <a:lnTo>
                      <a:pt x="9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1342" name="Google Shape;1342;p59"/>
              <p:cNvSpPr/>
              <p:nvPr/>
            </p:nvSpPr>
            <p:spPr>
              <a:xfrm>
                <a:off x="1605" y="1729"/>
                <a:ext cx="16" cy="20"/>
              </a:xfrm>
              <a:custGeom>
                <a:avLst/>
                <a:gdLst/>
                <a:ahLst/>
                <a:cxnLst/>
                <a:rect l="l" t="t" r="r" b="b"/>
                <a:pathLst>
                  <a:path w="48" h="62" extrusionOk="0">
                    <a:moveTo>
                      <a:pt x="0" y="62"/>
                    </a:moveTo>
                    <a:lnTo>
                      <a:pt x="12" y="56"/>
                    </a:lnTo>
                    <a:lnTo>
                      <a:pt x="22" y="50"/>
                    </a:lnTo>
                    <a:lnTo>
                      <a:pt x="30" y="43"/>
                    </a:lnTo>
                    <a:lnTo>
                      <a:pt x="37" y="36"/>
                    </a:lnTo>
                    <a:lnTo>
                      <a:pt x="41" y="28"/>
                    </a:lnTo>
                    <a:lnTo>
                      <a:pt x="44" y="19"/>
                    </a:lnTo>
                    <a:lnTo>
                      <a:pt x="47" y="9"/>
                    </a:lnTo>
                    <a:lnTo>
                      <a:pt x="48" y="0"/>
                    </a:lnTo>
                    <a:lnTo>
                      <a:pt x="40" y="3"/>
                    </a:lnTo>
                    <a:lnTo>
                      <a:pt x="32" y="6"/>
                    </a:lnTo>
                    <a:lnTo>
                      <a:pt x="23" y="10"/>
                    </a:lnTo>
                    <a:lnTo>
                      <a:pt x="17" y="15"/>
                    </a:lnTo>
                    <a:lnTo>
                      <a:pt x="10" y="21"/>
                    </a:lnTo>
                    <a:lnTo>
                      <a:pt x="6" y="27"/>
                    </a:lnTo>
                    <a:lnTo>
                      <a:pt x="4" y="31"/>
                    </a:lnTo>
                    <a:lnTo>
                      <a:pt x="3" y="35"/>
                    </a:lnTo>
                    <a:lnTo>
                      <a:pt x="1" y="39"/>
                    </a:lnTo>
                    <a:lnTo>
                      <a:pt x="0" y="43"/>
                    </a:lnTo>
                    <a:lnTo>
                      <a:pt x="0" y="52"/>
                    </a:lnTo>
                    <a:lnTo>
                      <a:pt x="0" y="62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1343" name="Google Shape;1343;p59"/>
              <p:cNvSpPr/>
              <p:nvPr/>
            </p:nvSpPr>
            <p:spPr>
              <a:xfrm>
                <a:off x="1554" y="1729"/>
                <a:ext cx="36" cy="20"/>
              </a:xfrm>
              <a:custGeom>
                <a:avLst/>
                <a:gdLst/>
                <a:ahLst/>
                <a:cxnLst/>
                <a:rect l="l" t="t" r="r" b="b"/>
                <a:pathLst>
                  <a:path w="113" h="62" extrusionOk="0">
                    <a:moveTo>
                      <a:pt x="47" y="0"/>
                    </a:moveTo>
                    <a:lnTo>
                      <a:pt x="36" y="7"/>
                    </a:lnTo>
                    <a:lnTo>
                      <a:pt x="23" y="17"/>
                    </a:lnTo>
                    <a:lnTo>
                      <a:pt x="11" y="27"/>
                    </a:lnTo>
                    <a:lnTo>
                      <a:pt x="0" y="37"/>
                    </a:lnTo>
                    <a:lnTo>
                      <a:pt x="22" y="46"/>
                    </a:lnTo>
                    <a:lnTo>
                      <a:pt x="41" y="54"/>
                    </a:lnTo>
                    <a:lnTo>
                      <a:pt x="51" y="57"/>
                    </a:lnTo>
                    <a:lnTo>
                      <a:pt x="62" y="59"/>
                    </a:lnTo>
                    <a:lnTo>
                      <a:pt x="73" y="61"/>
                    </a:lnTo>
                    <a:lnTo>
                      <a:pt x="87" y="62"/>
                    </a:lnTo>
                    <a:lnTo>
                      <a:pt x="97" y="61"/>
                    </a:lnTo>
                    <a:lnTo>
                      <a:pt x="106" y="58"/>
                    </a:lnTo>
                    <a:lnTo>
                      <a:pt x="109" y="56"/>
                    </a:lnTo>
                    <a:lnTo>
                      <a:pt x="111" y="54"/>
                    </a:lnTo>
                    <a:lnTo>
                      <a:pt x="113" y="52"/>
                    </a:lnTo>
                    <a:lnTo>
                      <a:pt x="113" y="49"/>
                    </a:lnTo>
                    <a:lnTo>
                      <a:pt x="91" y="41"/>
                    </a:lnTo>
                    <a:lnTo>
                      <a:pt x="70" y="32"/>
                    </a:lnTo>
                    <a:lnTo>
                      <a:pt x="65" y="29"/>
                    </a:lnTo>
                    <a:lnTo>
                      <a:pt x="61" y="26"/>
                    </a:lnTo>
                    <a:lnTo>
                      <a:pt x="57" y="23"/>
                    </a:lnTo>
                    <a:lnTo>
                      <a:pt x="54" y="20"/>
                    </a:lnTo>
                    <a:lnTo>
                      <a:pt x="51" y="16"/>
                    </a:lnTo>
                    <a:lnTo>
                      <a:pt x="48" y="10"/>
                    </a:lnTo>
                    <a:lnTo>
                      <a:pt x="47" y="5"/>
                    </a:lnTo>
                    <a:lnTo>
                      <a:pt x="47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1344" name="Google Shape;1344;p59"/>
              <p:cNvSpPr/>
              <p:nvPr/>
            </p:nvSpPr>
            <p:spPr>
              <a:xfrm>
                <a:off x="1748" y="1188"/>
                <a:ext cx="29" cy="15"/>
              </a:xfrm>
              <a:custGeom>
                <a:avLst/>
                <a:gdLst/>
                <a:ahLst/>
                <a:cxnLst/>
                <a:rect l="l" t="t" r="r" b="b"/>
                <a:pathLst>
                  <a:path w="93" h="50" extrusionOk="0">
                    <a:moveTo>
                      <a:pt x="0" y="0"/>
                    </a:moveTo>
                    <a:lnTo>
                      <a:pt x="15" y="0"/>
                    </a:lnTo>
                    <a:lnTo>
                      <a:pt x="30" y="1"/>
                    </a:lnTo>
                    <a:lnTo>
                      <a:pt x="45" y="2"/>
                    </a:lnTo>
                    <a:lnTo>
                      <a:pt x="59" y="5"/>
                    </a:lnTo>
                    <a:lnTo>
                      <a:pt x="64" y="7"/>
                    </a:lnTo>
                    <a:lnTo>
                      <a:pt x="71" y="9"/>
                    </a:lnTo>
                    <a:lnTo>
                      <a:pt x="75" y="12"/>
                    </a:lnTo>
                    <a:lnTo>
                      <a:pt x="81" y="16"/>
                    </a:lnTo>
                    <a:lnTo>
                      <a:pt x="85" y="20"/>
                    </a:lnTo>
                    <a:lnTo>
                      <a:pt x="89" y="25"/>
                    </a:lnTo>
                    <a:lnTo>
                      <a:pt x="91" y="30"/>
                    </a:lnTo>
                    <a:lnTo>
                      <a:pt x="93" y="37"/>
                    </a:lnTo>
                    <a:lnTo>
                      <a:pt x="79" y="37"/>
                    </a:lnTo>
                    <a:lnTo>
                      <a:pt x="68" y="39"/>
                    </a:lnTo>
                    <a:lnTo>
                      <a:pt x="60" y="41"/>
                    </a:lnTo>
                    <a:lnTo>
                      <a:pt x="52" y="43"/>
                    </a:lnTo>
                    <a:lnTo>
                      <a:pt x="42" y="47"/>
                    </a:lnTo>
                    <a:lnTo>
                      <a:pt x="33" y="50"/>
                    </a:lnTo>
                    <a:lnTo>
                      <a:pt x="30" y="50"/>
                    </a:lnTo>
                    <a:lnTo>
                      <a:pt x="28" y="48"/>
                    </a:lnTo>
                    <a:lnTo>
                      <a:pt x="26" y="47"/>
                    </a:lnTo>
                    <a:lnTo>
                      <a:pt x="25" y="45"/>
                    </a:lnTo>
                    <a:lnTo>
                      <a:pt x="23" y="41"/>
                    </a:lnTo>
                    <a:lnTo>
                      <a:pt x="22" y="36"/>
                    </a:lnTo>
                    <a:lnTo>
                      <a:pt x="22" y="31"/>
                    </a:lnTo>
                    <a:lnTo>
                      <a:pt x="23" y="26"/>
                    </a:lnTo>
                    <a:lnTo>
                      <a:pt x="24" y="22"/>
                    </a:lnTo>
                    <a:lnTo>
                      <a:pt x="26" y="19"/>
                    </a:lnTo>
                    <a:lnTo>
                      <a:pt x="0" y="19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1345" name="Google Shape;1345;p59"/>
              <p:cNvSpPr/>
              <p:nvPr/>
            </p:nvSpPr>
            <p:spPr>
              <a:xfrm>
                <a:off x="1436" y="1246"/>
                <a:ext cx="331" cy="198"/>
              </a:xfrm>
              <a:custGeom>
                <a:avLst/>
                <a:gdLst/>
                <a:ahLst/>
                <a:cxnLst/>
                <a:rect l="l" t="t" r="r" b="b"/>
                <a:pathLst>
                  <a:path w="1029" h="604" extrusionOk="0">
                    <a:moveTo>
                      <a:pt x="73" y="129"/>
                    </a:moveTo>
                    <a:lnTo>
                      <a:pt x="34" y="129"/>
                    </a:lnTo>
                    <a:lnTo>
                      <a:pt x="28" y="128"/>
                    </a:lnTo>
                    <a:lnTo>
                      <a:pt x="24" y="125"/>
                    </a:lnTo>
                    <a:lnTo>
                      <a:pt x="22" y="121"/>
                    </a:lnTo>
                    <a:lnTo>
                      <a:pt x="20" y="117"/>
                    </a:lnTo>
                    <a:lnTo>
                      <a:pt x="20" y="112"/>
                    </a:lnTo>
                    <a:lnTo>
                      <a:pt x="22" y="107"/>
                    </a:lnTo>
                    <a:lnTo>
                      <a:pt x="24" y="102"/>
                    </a:lnTo>
                    <a:lnTo>
                      <a:pt x="26" y="97"/>
                    </a:lnTo>
                    <a:lnTo>
                      <a:pt x="34" y="87"/>
                    </a:lnTo>
                    <a:lnTo>
                      <a:pt x="42" y="77"/>
                    </a:lnTo>
                    <a:lnTo>
                      <a:pt x="54" y="69"/>
                    </a:lnTo>
                    <a:lnTo>
                      <a:pt x="67" y="60"/>
                    </a:lnTo>
                    <a:lnTo>
                      <a:pt x="81" y="52"/>
                    </a:lnTo>
                    <a:lnTo>
                      <a:pt x="96" y="45"/>
                    </a:lnTo>
                    <a:lnTo>
                      <a:pt x="128" y="30"/>
                    </a:lnTo>
                    <a:lnTo>
                      <a:pt x="160" y="18"/>
                    </a:lnTo>
                    <a:lnTo>
                      <a:pt x="190" y="8"/>
                    </a:lnTo>
                    <a:lnTo>
                      <a:pt x="213" y="0"/>
                    </a:lnTo>
                    <a:lnTo>
                      <a:pt x="266" y="0"/>
                    </a:lnTo>
                    <a:lnTo>
                      <a:pt x="264" y="7"/>
                    </a:lnTo>
                    <a:lnTo>
                      <a:pt x="260" y="14"/>
                    </a:lnTo>
                    <a:lnTo>
                      <a:pt x="255" y="19"/>
                    </a:lnTo>
                    <a:lnTo>
                      <a:pt x="250" y="24"/>
                    </a:lnTo>
                    <a:lnTo>
                      <a:pt x="236" y="32"/>
                    </a:lnTo>
                    <a:lnTo>
                      <a:pt x="220" y="40"/>
                    </a:lnTo>
                    <a:lnTo>
                      <a:pt x="205" y="47"/>
                    </a:lnTo>
                    <a:lnTo>
                      <a:pt x="192" y="55"/>
                    </a:lnTo>
                    <a:lnTo>
                      <a:pt x="187" y="60"/>
                    </a:lnTo>
                    <a:lnTo>
                      <a:pt x="183" y="66"/>
                    </a:lnTo>
                    <a:lnTo>
                      <a:pt x="181" y="72"/>
                    </a:lnTo>
                    <a:lnTo>
                      <a:pt x="180" y="80"/>
                    </a:lnTo>
                    <a:lnTo>
                      <a:pt x="180" y="95"/>
                    </a:lnTo>
                    <a:lnTo>
                      <a:pt x="180" y="105"/>
                    </a:lnTo>
                    <a:lnTo>
                      <a:pt x="198" y="104"/>
                    </a:lnTo>
                    <a:lnTo>
                      <a:pt x="216" y="101"/>
                    </a:lnTo>
                    <a:lnTo>
                      <a:pt x="233" y="97"/>
                    </a:lnTo>
                    <a:lnTo>
                      <a:pt x="252" y="93"/>
                    </a:lnTo>
                    <a:lnTo>
                      <a:pt x="252" y="82"/>
                    </a:lnTo>
                    <a:lnTo>
                      <a:pt x="252" y="67"/>
                    </a:lnTo>
                    <a:lnTo>
                      <a:pt x="274" y="60"/>
                    </a:lnTo>
                    <a:lnTo>
                      <a:pt x="295" y="51"/>
                    </a:lnTo>
                    <a:lnTo>
                      <a:pt x="316" y="42"/>
                    </a:lnTo>
                    <a:lnTo>
                      <a:pt x="336" y="32"/>
                    </a:lnTo>
                    <a:lnTo>
                      <a:pt x="355" y="24"/>
                    </a:lnTo>
                    <a:lnTo>
                      <a:pt x="376" y="18"/>
                    </a:lnTo>
                    <a:lnTo>
                      <a:pt x="386" y="15"/>
                    </a:lnTo>
                    <a:lnTo>
                      <a:pt x="397" y="14"/>
                    </a:lnTo>
                    <a:lnTo>
                      <a:pt x="408" y="12"/>
                    </a:lnTo>
                    <a:lnTo>
                      <a:pt x="419" y="12"/>
                    </a:lnTo>
                    <a:lnTo>
                      <a:pt x="422" y="12"/>
                    </a:lnTo>
                    <a:lnTo>
                      <a:pt x="426" y="14"/>
                    </a:lnTo>
                    <a:lnTo>
                      <a:pt x="429" y="15"/>
                    </a:lnTo>
                    <a:lnTo>
                      <a:pt x="432" y="18"/>
                    </a:lnTo>
                    <a:lnTo>
                      <a:pt x="438" y="23"/>
                    </a:lnTo>
                    <a:lnTo>
                      <a:pt x="443" y="30"/>
                    </a:lnTo>
                    <a:lnTo>
                      <a:pt x="450" y="44"/>
                    </a:lnTo>
                    <a:lnTo>
                      <a:pt x="452" y="49"/>
                    </a:lnTo>
                    <a:lnTo>
                      <a:pt x="443" y="57"/>
                    </a:lnTo>
                    <a:lnTo>
                      <a:pt x="437" y="64"/>
                    </a:lnTo>
                    <a:lnTo>
                      <a:pt x="434" y="68"/>
                    </a:lnTo>
                    <a:lnTo>
                      <a:pt x="433" y="71"/>
                    </a:lnTo>
                    <a:lnTo>
                      <a:pt x="432" y="75"/>
                    </a:lnTo>
                    <a:lnTo>
                      <a:pt x="432" y="80"/>
                    </a:lnTo>
                    <a:lnTo>
                      <a:pt x="467" y="80"/>
                    </a:lnTo>
                    <a:lnTo>
                      <a:pt x="504" y="80"/>
                    </a:lnTo>
                    <a:lnTo>
                      <a:pt x="536" y="80"/>
                    </a:lnTo>
                    <a:lnTo>
                      <a:pt x="565" y="80"/>
                    </a:lnTo>
                    <a:lnTo>
                      <a:pt x="581" y="80"/>
                    </a:lnTo>
                    <a:lnTo>
                      <a:pt x="601" y="83"/>
                    </a:lnTo>
                    <a:lnTo>
                      <a:pt x="621" y="85"/>
                    </a:lnTo>
                    <a:lnTo>
                      <a:pt x="637" y="86"/>
                    </a:lnTo>
                    <a:lnTo>
                      <a:pt x="648" y="86"/>
                    </a:lnTo>
                    <a:lnTo>
                      <a:pt x="658" y="87"/>
                    </a:lnTo>
                    <a:lnTo>
                      <a:pt x="667" y="88"/>
                    </a:lnTo>
                    <a:lnTo>
                      <a:pt x="675" y="89"/>
                    </a:lnTo>
                    <a:lnTo>
                      <a:pt x="690" y="94"/>
                    </a:lnTo>
                    <a:lnTo>
                      <a:pt x="702" y="99"/>
                    </a:lnTo>
                    <a:lnTo>
                      <a:pt x="715" y="103"/>
                    </a:lnTo>
                    <a:lnTo>
                      <a:pt x="728" y="107"/>
                    </a:lnTo>
                    <a:lnTo>
                      <a:pt x="734" y="109"/>
                    </a:lnTo>
                    <a:lnTo>
                      <a:pt x="742" y="110"/>
                    </a:lnTo>
                    <a:lnTo>
                      <a:pt x="749" y="111"/>
                    </a:lnTo>
                    <a:lnTo>
                      <a:pt x="757" y="111"/>
                    </a:lnTo>
                    <a:lnTo>
                      <a:pt x="753" y="115"/>
                    </a:lnTo>
                    <a:lnTo>
                      <a:pt x="751" y="119"/>
                    </a:lnTo>
                    <a:lnTo>
                      <a:pt x="748" y="122"/>
                    </a:lnTo>
                    <a:lnTo>
                      <a:pt x="747" y="125"/>
                    </a:lnTo>
                    <a:lnTo>
                      <a:pt x="747" y="130"/>
                    </a:lnTo>
                    <a:lnTo>
                      <a:pt x="749" y="134"/>
                    </a:lnTo>
                    <a:lnTo>
                      <a:pt x="752" y="138"/>
                    </a:lnTo>
                    <a:lnTo>
                      <a:pt x="754" y="142"/>
                    </a:lnTo>
                    <a:lnTo>
                      <a:pt x="754" y="145"/>
                    </a:lnTo>
                    <a:lnTo>
                      <a:pt x="754" y="147"/>
                    </a:lnTo>
                    <a:lnTo>
                      <a:pt x="753" y="151"/>
                    </a:lnTo>
                    <a:lnTo>
                      <a:pt x="751" y="154"/>
                    </a:lnTo>
                    <a:lnTo>
                      <a:pt x="711" y="184"/>
                    </a:lnTo>
                    <a:lnTo>
                      <a:pt x="728" y="179"/>
                    </a:lnTo>
                    <a:lnTo>
                      <a:pt x="746" y="172"/>
                    </a:lnTo>
                    <a:lnTo>
                      <a:pt x="764" y="166"/>
                    </a:lnTo>
                    <a:lnTo>
                      <a:pt x="777" y="160"/>
                    </a:lnTo>
                    <a:lnTo>
                      <a:pt x="798" y="160"/>
                    </a:lnTo>
                    <a:lnTo>
                      <a:pt x="797" y="164"/>
                    </a:lnTo>
                    <a:lnTo>
                      <a:pt x="799" y="168"/>
                    </a:lnTo>
                    <a:lnTo>
                      <a:pt x="802" y="172"/>
                    </a:lnTo>
                    <a:lnTo>
                      <a:pt x="807" y="174"/>
                    </a:lnTo>
                    <a:lnTo>
                      <a:pt x="820" y="179"/>
                    </a:lnTo>
                    <a:lnTo>
                      <a:pt x="834" y="183"/>
                    </a:lnTo>
                    <a:lnTo>
                      <a:pt x="848" y="186"/>
                    </a:lnTo>
                    <a:lnTo>
                      <a:pt x="860" y="189"/>
                    </a:lnTo>
                    <a:lnTo>
                      <a:pt x="866" y="191"/>
                    </a:lnTo>
                    <a:lnTo>
                      <a:pt x="869" y="192"/>
                    </a:lnTo>
                    <a:lnTo>
                      <a:pt x="870" y="194"/>
                    </a:lnTo>
                    <a:lnTo>
                      <a:pt x="870" y="196"/>
                    </a:lnTo>
                    <a:lnTo>
                      <a:pt x="864" y="234"/>
                    </a:lnTo>
                    <a:lnTo>
                      <a:pt x="863" y="236"/>
                    </a:lnTo>
                    <a:lnTo>
                      <a:pt x="860" y="238"/>
                    </a:lnTo>
                    <a:lnTo>
                      <a:pt x="856" y="239"/>
                    </a:lnTo>
                    <a:lnTo>
                      <a:pt x="852" y="240"/>
                    </a:lnTo>
                    <a:lnTo>
                      <a:pt x="838" y="242"/>
                    </a:lnTo>
                    <a:lnTo>
                      <a:pt x="824" y="243"/>
                    </a:lnTo>
                    <a:lnTo>
                      <a:pt x="809" y="244"/>
                    </a:lnTo>
                    <a:lnTo>
                      <a:pt x="797" y="246"/>
                    </a:lnTo>
                    <a:lnTo>
                      <a:pt x="791" y="247"/>
                    </a:lnTo>
                    <a:lnTo>
                      <a:pt x="788" y="248"/>
                    </a:lnTo>
                    <a:lnTo>
                      <a:pt x="785" y="250"/>
                    </a:lnTo>
                    <a:lnTo>
                      <a:pt x="784" y="252"/>
                    </a:lnTo>
                    <a:lnTo>
                      <a:pt x="799" y="262"/>
                    </a:lnTo>
                    <a:lnTo>
                      <a:pt x="813" y="269"/>
                    </a:lnTo>
                    <a:lnTo>
                      <a:pt x="827" y="275"/>
                    </a:lnTo>
                    <a:lnTo>
                      <a:pt x="843" y="280"/>
                    </a:lnTo>
                    <a:lnTo>
                      <a:pt x="859" y="284"/>
                    </a:lnTo>
                    <a:lnTo>
                      <a:pt x="877" y="287"/>
                    </a:lnTo>
                    <a:lnTo>
                      <a:pt x="896" y="289"/>
                    </a:lnTo>
                    <a:lnTo>
                      <a:pt x="916" y="289"/>
                    </a:lnTo>
                    <a:lnTo>
                      <a:pt x="915" y="298"/>
                    </a:lnTo>
                    <a:lnTo>
                      <a:pt x="913" y="307"/>
                    </a:lnTo>
                    <a:lnTo>
                      <a:pt x="909" y="317"/>
                    </a:lnTo>
                    <a:lnTo>
                      <a:pt x="903" y="327"/>
                    </a:lnTo>
                    <a:lnTo>
                      <a:pt x="914" y="330"/>
                    </a:lnTo>
                    <a:lnTo>
                      <a:pt x="925" y="333"/>
                    </a:lnTo>
                    <a:lnTo>
                      <a:pt x="937" y="333"/>
                    </a:lnTo>
                    <a:lnTo>
                      <a:pt x="948" y="333"/>
                    </a:lnTo>
                    <a:lnTo>
                      <a:pt x="959" y="332"/>
                    </a:lnTo>
                    <a:lnTo>
                      <a:pt x="969" y="331"/>
                    </a:lnTo>
                    <a:lnTo>
                      <a:pt x="977" y="329"/>
                    </a:lnTo>
                    <a:lnTo>
                      <a:pt x="983" y="327"/>
                    </a:lnTo>
                    <a:lnTo>
                      <a:pt x="987" y="333"/>
                    </a:lnTo>
                    <a:lnTo>
                      <a:pt x="991" y="337"/>
                    </a:lnTo>
                    <a:lnTo>
                      <a:pt x="995" y="341"/>
                    </a:lnTo>
                    <a:lnTo>
                      <a:pt x="1002" y="343"/>
                    </a:lnTo>
                    <a:lnTo>
                      <a:pt x="1015" y="347"/>
                    </a:lnTo>
                    <a:lnTo>
                      <a:pt x="1029" y="351"/>
                    </a:lnTo>
                    <a:lnTo>
                      <a:pt x="1012" y="360"/>
                    </a:lnTo>
                    <a:lnTo>
                      <a:pt x="997" y="371"/>
                    </a:lnTo>
                    <a:lnTo>
                      <a:pt x="983" y="382"/>
                    </a:lnTo>
                    <a:lnTo>
                      <a:pt x="971" y="391"/>
                    </a:lnTo>
                    <a:lnTo>
                      <a:pt x="959" y="400"/>
                    </a:lnTo>
                    <a:lnTo>
                      <a:pt x="947" y="406"/>
                    </a:lnTo>
                    <a:lnTo>
                      <a:pt x="939" y="409"/>
                    </a:lnTo>
                    <a:lnTo>
                      <a:pt x="933" y="411"/>
                    </a:lnTo>
                    <a:lnTo>
                      <a:pt x="925" y="412"/>
                    </a:lnTo>
                    <a:lnTo>
                      <a:pt x="916" y="412"/>
                    </a:lnTo>
                    <a:lnTo>
                      <a:pt x="911" y="413"/>
                    </a:lnTo>
                    <a:lnTo>
                      <a:pt x="907" y="414"/>
                    </a:lnTo>
                    <a:lnTo>
                      <a:pt x="902" y="415"/>
                    </a:lnTo>
                    <a:lnTo>
                      <a:pt x="899" y="417"/>
                    </a:lnTo>
                    <a:lnTo>
                      <a:pt x="893" y="422"/>
                    </a:lnTo>
                    <a:lnTo>
                      <a:pt x="889" y="428"/>
                    </a:lnTo>
                    <a:lnTo>
                      <a:pt x="885" y="434"/>
                    </a:lnTo>
                    <a:lnTo>
                      <a:pt x="881" y="439"/>
                    </a:lnTo>
                    <a:lnTo>
                      <a:pt x="879" y="441"/>
                    </a:lnTo>
                    <a:lnTo>
                      <a:pt x="877" y="442"/>
                    </a:lnTo>
                    <a:lnTo>
                      <a:pt x="874" y="443"/>
                    </a:lnTo>
                    <a:lnTo>
                      <a:pt x="870" y="444"/>
                    </a:lnTo>
                    <a:lnTo>
                      <a:pt x="865" y="442"/>
                    </a:lnTo>
                    <a:lnTo>
                      <a:pt x="857" y="439"/>
                    </a:lnTo>
                    <a:lnTo>
                      <a:pt x="849" y="435"/>
                    </a:lnTo>
                    <a:lnTo>
                      <a:pt x="842" y="429"/>
                    </a:lnTo>
                    <a:lnTo>
                      <a:pt x="835" y="422"/>
                    </a:lnTo>
                    <a:lnTo>
                      <a:pt x="830" y="414"/>
                    </a:lnTo>
                    <a:lnTo>
                      <a:pt x="827" y="411"/>
                    </a:lnTo>
                    <a:lnTo>
                      <a:pt x="825" y="407"/>
                    </a:lnTo>
                    <a:lnTo>
                      <a:pt x="824" y="404"/>
                    </a:lnTo>
                    <a:lnTo>
                      <a:pt x="824" y="400"/>
                    </a:lnTo>
                    <a:lnTo>
                      <a:pt x="840" y="400"/>
                    </a:lnTo>
                    <a:lnTo>
                      <a:pt x="851" y="400"/>
                    </a:lnTo>
                    <a:lnTo>
                      <a:pt x="851" y="393"/>
                    </a:lnTo>
                    <a:lnTo>
                      <a:pt x="851" y="382"/>
                    </a:lnTo>
                    <a:lnTo>
                      <a:pt x="837" y="382"/>
                    </a:lnTo>
                    <a:lnTo>
                      <a:pt x="827" y="382"/>
                    </a:lnTo>
                    <a:lnTo>
                      <a:pt x="816" y="382"/>
                    </a:lnTo>
                    <a:lnTo>
                      <a:pt x="804" y="382"/>
                    </a:lnTo>
                    <a:lnTo>
                      <a:pt x="798" y="381"/>
                    </a:lnTo>
                    <a:lnTo>
                      <a:pt x="792" y="379"/>
                    </a:lnTo>
                    <a:lnTo>
                      <a:pt x="788" y="376"/>
                    </a:lnTo>
                    <a:lnTo>
                      <a:pt x="784" y="373"/>
                    </a:lnTo>
                    <a:lnTo>
                      <a:pt x="780" y="369"/>
                    </a:lnTo>
                    <a:lnTo>
                      <a:pt x="776" y="366"/>
                    </a:lnTo>
                    <a:lnTo>
                      <a:pt x="770" y="364"/>
                    </a:lnTo>
                    <a:lnTo>
                      <a:pt x="764" y="363"/>
                    </a:lnTo>
                    <a:lnTo>
                      <a:pt x="759" y="364"/>
                    </a:lnTo>
                    <a:lnTo>
                      <a:pt x="755" y="366"/>
                    </a:lnTo>
                    <a:lnTo>
                      <a:pt x="752" y="369"/>
                    </a:lnTo>
                    <a:lnTo>
                      <a:pt x="749" y="374"/>
                    </a:lnTo>
                    <a:lnTo>
                      <a:pt x="747" y="379"/>
                    </a:lnTo>
                    <a:lnTo>
                      <a:pt x="745" y="384"/>
                    </a:lnTo>
                    <a:lnTo>
                      <a:pt x="744" y="389"/>
                    </a:lnTo>
                    <a:lnTo>
                      <a:pt x="744" y="394"/>
                    </a:lnTo>
                    <a:lnTo>
                      <a:pt x="711" y="394"/>
                    </a:lnTo>
                    <a:lnTo>
                      <a:pt x="711" y="412"/>
                    </a:lnTo>
                    <a:lnTo>
                      <a:pt x="715" y="414"/>
                    </a:lnTo>
                    <a:lnTo>
                      <a:pt x="720" y="418"/>
                    </a:lnTo>
                    <a:lnTo>
                      <a:pt x="726" y="423"/>
                    </a:lnTo>
                    <a:lnTo>
                      <a:pt x="733" y="430"/>
                    </a:lnTo>
                    <a:lnTo>
                      <a:pt x="747" y="445"/>
                    </a:lnTo>
                    <a:lnTo>
                      <a:pt x="762" y="462"/>
                    </a:lnTo>
                    <a:lnTo>
                      <a:pt x="775" y="478"/>
                    </a:lnTo>
                    <a:lnTo>
                      <a:pt x="787" y="494"/>
                    </a:lnTo>
                    <a:lnTo>
                      <a:pt x="795" y="505"/>
                    </a:lnTo>
                    <a:lnTo>
                      <a:pt x="798" y="511"/>
                    </a:lnTo>
                    <a:lnTo>
                      <a:pt x="797" y="517"/>
                    </a:lnTo>
                    <a:lnTo>
                      <a:pt x="795" y="523"/>
                    </a:lnTo>
                    <a:lnTo>
                      <a:pt x="795" y="527"/>
                    </a:lnTo>
                    <a:lnTo>
                      <a:pt x="795" y="530"/>
                    </a:lnTo>
                    <a:lnTo>
                      <a:pt x="796" y="533"/>
                    </a:lnTo>
                    <a:lnTo>
                      <a:pt x="798" y="535"/>
                    </a:lnTo>
                    <a:lnTo>
                      <a:pt x="788" y="539"/>
                    </a:lnTo>
                    <a:lnTo>
                      <a:pt x="779" y="543"/>
                    </a:lnTo>
                    <a:lnTo>
                      <a:pt x="771" y="547"/>
                    </a:lnTo>
                    <a:lnTo>
                      <a:pt x="765" y="551"/>
                    </a:lnTo>
                    <a:lnTo>
                      <a:pt x="758" y="554"/>
                    </a:lnTo>
                    <a:lnTo>
                      <a:pt x="752" y="558"/>
                    </a:lnTo>
                    <a:lnTo>
                      <a:pt x="745" y="560"/>
                    </a:lnTo>
                    <a:lnTo>
                      <a:pt x="737" y="560"/>
                    </a:lnTo>
                    <a:lnTo>
                      <a:pt x="723" y="559"/>
                    </a:lnTo>
                    <a:lnTo>
                      <a:pt x="708" y="556"/>
                    </a:lnTo>
                    <a:lnTo>
                      <a:pt x="695" y="552"/>
                    </a:lnTo>
                    <a:lnTo>
                      <a:pt x="681" y="546"/>
                    </a:lnTo>
                    <a:lnTo>
                      <a:pt x="669" y="540"/>
                    </a:lnTo>
                    <a:lnTo>
                      <a:pt x="659" y="531"/>
                    </a:lnTo>
                    <a:lnTo>
                      <a:pt x="651" y="524"/>
                    </a:lnTo>
                    <a:lnTo>
                      <a:pt x="644" y="517"/>
                    </a:lnTo>
                    <a:lnTo>
                      <a:pt x="618" y="517"/>
                    </a:lnTo>
                    <a:lnTo>
                      <a:pt x="621" y="525"/>
                    </a:lnTo>
                    <a:lnTo>
                      <a:pt x="624" y="531"/>
                    </a:lnTo>
                    <a:lnTo>
                      <a:pt x="629" y="538"/>
                    </a:lnTo>
                    <a:lnTo>
                      <a:pt x="634" y="543"/>
                    </a:lnTo>
                    <a:lnTo>
                      <a:pt x="645" y="552"/>
                    </a:lnTo>
                    <a:lnTo>
                      <a:pt x="657" y="560"/>
                    </a:lnTo>
                    <a:lnTo>
                      <a:pt x="668" y="567"/>
                    </a:lnTo>
                    <a:lnTo>
                      <a:pt x="678" y="575"/>
                    </a:lnTo>
                    <a:lnTo>
                      <a:pt x="683" y="580"/>
                    </a:lnTo>
                    <a:lnTo>
                      <a:pt x="687" y="585"/>
                    </a:lnTo>
                    <a:lnTo>
                      <a:pt x="689" y="590"/>
                    </a:lnTo>
                    <a:lnTo>
                      <a:pt x="691" y="598"/>
                    </a:lnTo>
                    <a:lnTo>
                      <a:pt x="678" y="601"/>
                    </a:lnTo>
                    <a:lnTo>
                      <a:pt x="665" y="604"/>
                    </a:lnTo>
                    <a:lnTo>
                      <a:pt x="644" y="603"/>
                    </a:lnTo>
                    <a:lnTo>
                      <a:pt x="618" y="599"/>
                    </a:lnTo>
                    <a:lnTo>
                      <a:pt x="589" y="592"/>
                    </a:lnTo>
                    <a:lnTo>
                      <a:pt x="558" y="584"/>
                    </a:lnTo>
                    <a:lnTo>
                      <a:pt x="544" y="580"/>
                    </a:lnTo>
                    <a:lnTo>
                      <a:pt x="531" y="575"/>
                    </a:lnTo>
                    <a:lnTo>
                      <a:pt x="518" y="570"/>
                    </a:lnTo>
                    <a:lnTo>
                      <a:pt x="507" y="565"/>
                    </a:lnTo>
                    <a:lnTo>
                      <a:pt x="497" y="559"/>
                    </a:lnTo>
                    <a:lnTo>
                      <a:pt x="488" y="554"/>
                    </a:lnTo>
                    <a:lnTo>
                      <a:pt x="483" y="548"/>
                    </a:lnTo>
                    <a:lnTo>
                      <a:pt x="478" y="542"/>
                    </a:lnTo>
                    <a:lnTo>
                      <a:pt x="475" y="532"/>
                    </a:lnTo>
                    <a:lnTo>
                      <a:pt x="471" y="523"/>
                    </a:lnTo>
                    <a:lnTo>
                      <a:pt x="464" y="513"/>
                    </a:lnTo>
                    <a:lnTo>
                      <a:pt x="457" y="504"/>
                    </a:lnTo>
                    <a:lnTo>
                      <a:pt x="451" y="496"/>
                    </a:lnTo>
                    <a:lnTo>
                      <a:pt x="444" y="489"/>
                    </a:lnTo>
                    <a:lnTo>
                      <a:pt x="438" y="484"/>
                    </a:lnTo>
                    <a:lnTo>
                      <a:pt x="432" y="480"/>
                    </a:lnTo>
                    <a:lnTo>
                      <a:pt x="410" y="473"/>
                    </a:lnTo>
                    <a:lnTo>
                      <a:pt x="388" y="468"/>
                    </a:lnTo>
                    <a:lnTo>
                      <a:pt x="384" y="467"/>
                    </a:lnTo>
                    <a:lnTo>
                      <a:pt x="379" y="465"/>
                    </a:lnTo>
                    <a:lnTo>
                      <a:pt x="375" y="463"/>
                    </a:lnTo>
                    <a:lnTo>
                      <a:pt x="372" y="460"/>
                    </a:lnTo>
                    <a:lnTo>
                      <a:pt x="370" y="457"/>
                    </a:lnTo>
                    <a:lnTo>
                      <a:pt x="367" y="453"/>
                    </a:lnTo>
                    <a:lnTo>
                      <a:pt x="366" y="449"/>
                    </a:lnTo>
                    <a:lnTo>
                      <a:pt x="365" y="444"/>
                    </a:lnTo>
                    <a:lnTo>
                      <a:pt x="366" y="441"/>
                    </a:lnTo>
                    <a:lnTo>
                      <a:pt x="368" y="439"/>
                    </a:lnTo>
                    <a:lnTo>
                      <a:pt x="373" y="437"/>
                    </a:lnTo>
                    <a:lnTo>
                      <a:pt x="378" y="436"/>
                    </a:lnTo>
                    <a:lnTo>
                      <a:pt x="392" y="433"/>
                    </a:lnTo>
                    <a:lnTo>
                      <a:pt x="406" y="430"/>
                    </a:lnTo>
                    <a:lnTo>
                      <a:pt x="435" y="427"/>
                    </a:lnTo>
                    <a:lnTo>
                      <a:pt x="452" y="424"/>
                    </a:lnTo>
                    <a:lnTo>
                      <a:pt x="452" y="416"/>
                    </a:lnTo>
                    <a:lnTo>
                      <a:pt x="454" y="409"/>
                    </a:lnTo>
                    <a:lnTo>
                      <a:pt x="456" y="404"/>
                    </a:lnTo>
                    <a:lnTo>
                      <a:pt x="459" y="399"/>
                    </a:lnTo>
                    <a:lnTo>
                      <a:pt x="461" y="394"/>
                    </a:lnTo>
                    <a:lnTo>
                      <a:pt x="463" y="390"/>
                    </a:lnTo>
                    <a:lnTo>
                      <a:pt x="465" y="386"/>
                    </a:lnTo>
                    <a:lnTo>
                      <a:pt x="465" y="382"/>
                    </a:lnTo>
                    <a:lnTo>
                      <a:pt x="479" y="382"/>
                    </a:lnTo>
                    <a:lnTo>
                      <a:pt x="490" y="380"/>
                    </a:lnTo>
                    <a:lnTo>
                      <a:pt x="500" y="378"/>
                    </a:lnTo>
                    <a:lnTo>
                      <a:pt x="508" y="375"/>
                    </a:lnTo>
                    <a:lnTo>
                      <a:pt x="521" y="368"/>
                    </a:lnTo>
                    <a:lnTo>
                      <a:pt x="532" y="363"/>
                    </a:lnTo>
                    <a:lnTo>
                      <a:pt x="572" y="363"/>
                    </a:lnTo>
                    <a:lnTo>
                      <a:pt x="573" y="369"/>
                    </a:lnTo>
                    <a:lnTo>
                      <a:pt x="575" y="376"/>
                    </a:lnTo>
                    <a:lnTo>
                      <a:pt x="577" y="380"/>
                    </a:lnTo>
                    <a:lnTo>
                      <a:pt x="580" y="384"/>
                    </a:lnTo>
                    <a:lnTo>
                      <a:pt x="583" y="387"/>
                    </a:lnTo>
                    <a:lnTo>
                      <a:pt x="587" y="389"/>
                    </a:lnTo>
                    <a:lnTo>
                      <a:pt x="590" y="391"/>
                    </a:lnTo>
                    <a:lnTo>
                      <a:pt x="595" y="393"/>
                    </a:lnTo>
                    <a:lnTo>
                      <a:pt x="603" y="394"/>
                    </a:lnTo>
                    <a:lnTo>
                      <a:pt x="614" y="395"/>
                    </a:lnTo>
                    <a:lnTo>
                      <a:pt x="625" y="394"/>
                    </a:lnTo>
                    <a:lnTo>
                      <a:pt x="637" y="394"/>
                    </a:lnTo>
                    <a:lnTo>
                      <a:pt x="650" y="394"/>
                    </a:lnTo>
                    <a:lnTo>
                      <a:pt x="659" y="393"/>
                    </a:lnTo>
                    <a:lnTo>
                      <a:pt x="668" y="392"/>
                    </a:lnTo>
                    <a:lnTo>
                      <a:pt x="675" y="390"/>
                    </a:lnTo>
                    <a:lnTo>
                      <a:pt x="687" y="387"/>
                    </a:lnTo>
                    <a:lnTo>
                      <a:pt x="698" y="382"/>
                    </a:lnTo>
                    <a:lnTo>
                      <a:pt x="698" y="373"/>
                    </a:lnTo>
                    <a:lnTo>
                      <a:pt x="698" y="363"/>
                    </a:lnTo>
                    <a:lnTo>
                      <a:pt x="605" y="351"/>
                    </a:lnTo>
                    <a:lnTo>
                      <a:pt x="596" y="351"/>
                    </a:lnTo>
                    <a:lnTo>
                      <a:pt x="588" y="353"/>
                    </a:lnTo>
                    <a:lnTo>
                      <a:pt x="581" y="355"/>
                    </a:lnTo>
                    <a:lnTo>
                      <a:pt x="576" y="357"/>
                    </a:lnTo>
                    <a:lnTo>
                      <a:pt x="572" y="359"/>
                    </a:lnTo>
                    <a:lnTo>
                      <a:pt x="567" y="361"/>
                    </a:lnTo>
                    <a:lnTo>
                      <a:pt x="563" y="362"/>
                    </a:lnTo>
                    <a:lnTo>
                      <a:pt x="558" y="363"/>
                    </a:lnTo>
                    <a:lnTo>
                      <a:pt x="550" y="362"/>
                    </a:lnTo>
                    <a:lnTo>
                      <a:pt x="542" y="361"/>
                    </a:lnTo>
                    <a:lnTo>
                      <a:pt x="540" y="360"/>
                    </a:lnTo>
                    <a:lnTo>
                      <a:pt x="536" y="360"/>
                    </a:lnTo>
                    <a:lnTo>
                      <a:pt x="534" y="361"/>
                    </a:lnTo>
                    <a:lnTo>
                      <a:pt x="532" y="363"/>
                    </a:lnTo>
                    <a:lnTo>
                      <a:pt x="533" y="358"/>
                    </a:lnTo>
                    <a:lnTo>
                      <a:pt x="535" y="354"/>
                    </a:lnTo>
                    <a:lnTo>
                      <a:pt x="539" y="350"/>
                    </a:lnTo>
                    <a:lnTo>
                      <a:pt x="542" y="347"/>
                    </a:lnTo>
                    <a:lnTo>
                      <a:pt x="550" y="339"/>
                    </a:lnTo>
                    <a:lnTo>
                      <a:pt x="557" y="332"/>
                    </a:lnTo>
                    <a:lnTo>
                      <a:pt x="565" y="324"/>
                    </a:lnTo>
                    <a:lnTo>
                      <a:pt x="572" y="316"/>
                    </a:lnTo>
                    <a:lnTo>
                      <a:pt x="574" y="311"/>
                    </a:lnTo>
                    <a:lnTo>
                      <a:pt x="576" y="306"/>
                    </a:lnTo>
                    <a:lnTo>
                      <a:pt x="577" y="301"/>
                    </a:lnTo>
                    <a:lnTo>
                      <a:pt x="578" y="295"/>
                    </a:lnTo>
                    <a:lnTo>
                      <a:pt x="577" y="290"/>
                    </a:lnTo>
                    <a:lnTo>
                      <a:pt x="576" y="283"/>
                    </a:lnTo>
                    <a:lnTo>
                      <a:pt x="575" y="280"/>
                    </a:lnTo>
                    <a:lnTo>
                      <a:pt x="575" y="277"/>
                    </a:lnTo>
                    <a:lnTo>
                      <a:pt x="576" y="274"/>
                    </a:lnTo>
                    <a:lnTo>
                      <a:pt x="578" y="271"/>
                    </a:lnTo>
                    <a:lnTo>
                      <a:pt x="568" y="271"/>
                    </a:lnTo>
                    <a:lnTo>
                      <a:pt x="558" y="269"/>
                    </a:lnTo>
                    <a:lnTo>
                      <a:pt x="550" y="267"/>
                    </a:lnTo>
                    <a:lnTo>
                      <a:pt x="541" y="263"/>
                    </a:lnTo>
                    <a:lnTo>
                      <a:pt x="533" y="258"/>
                    </a:lnTo>
                    <a:lnTo>
                      <a:pt x="524" y="254"/>
                    </a:lnTo>
                    <a:lnTo>
                      <a:pt x="518" y="248"/>
                    </a:lnTo>
                    <a:lnTo>
                      <a:pt x="511" y="243"/>
                    </a:lnTo>
                    <a:lnTo>
                      <a:pt x="499" y="231"/>
                    </a:lnTo>
                    <a:lnTo>
                      <a:pt x="489" y="219"/>
                    </a:lnTo>
                    <a:lnTo>
                      <a:pt x="483" y="208"/>
                    </a:lnTo>
                    <a:lnTo>
                      <a:pt x="478" y="196"/>
                    </a:lnTo>
                    <a:lnTo>
                      <a:pt x="473" y="198"/>
                    </a:lnTo>
                    <a:lnTo>
                      <a:pt x="467" y="198"/>
                    </a:lnTo>
                    <a:lnTo>
                      <a:pt x="463" y="198"/>
                    </a:lnTo>
                    <a:lnTo>
                      <a:pt x="459" y="196"/>
                    </a:lnTo>
                    <a:lnTo>
                      <a:pt x="452" y="190"/>
                    </a:lnTo>
                    <a:lnTo>
                      <a:pt x="446" y="183"/>
                    </a:lnTo>
                    <a:lnTo>
                      <a:pt x="441" y="175"/>
                    </a:lnTo>
                    <a:lnTo>
                      <a:pt x="434" y="168"/>
                    </a:lnTo>
                    <a:lnTo>
                      <a:pt x="431" y="165"/>
                    </a:lnTo>
                    <a:lnTo>
                      <a:pt x="428" y="162"/>
                    </a:lnTo>
                    <a:lnTo>
                      <a:pt x="423" y="161"/>
                    </a:lnTo>
                    <a:lnTo>
                      <a:pt x="419" y="160"/>
                    </a:lnTo>
                    <a:lnTo>
                      <a:pt x="415" y="161"/>
                    </a:lnTo>
                    <a:lnTo>
                      <a:pt x="411" y="162"/>
                    </a:lnTo>
                    <a:lnTo>
                      <a:pt x="408" y="163"/>
                    </a:lnTo>
                    <a:lnTo>
                      <a:pt x="404" y="165"/>
                    </a:lnTo>
                    <a:lnTo>
                      <a:pt x="397" y="170"/>
                    </a:lnTo>
                    <a:lnTo>
                      <a:pt x="392" y="177"/>
                    </a:lnTo>
                    <a:lnTo>
                      <a:pt x="386" y="184"/>
                    </a:lnTo>
                    <a:lnTo>
                      <a:pt x="382" y="191"/>
                    </a:lnTo>
                    <a:lnTo>
                      <a:pt x="379" y="197"/>
                    </a:lnTo>
                    <a:lnTo>
                      <a:pt x="378" y="203"/>
                    </a:lnTo>
                    <a:lnTo>
                      <a:pt x="339" y="203"/>
                    </a:lnTo>
                    <a:lnTo>
                      <a:pt x="317" y="194"/>
                    </a:lnTo>
                    <a:lnTo>
                      <a:pt x="295" y="188"/>
                    </a:lnTo>
                    <a:lnTo>
                      <a:pt x="273" y="182"/>
                    </a:lnTo>
                    <a:lnTo>
                      <a:pt x="252" y="178"/>
                    </a:lnTo>
                    <a:lnTo>
                      <a:pt x="230" y="176"/>
                    </a:lnTo>
                    <a:lnTo>
                      <a:pt x="207" y="174"/>
                    </a:lnTo>
                    <a:lnTo>
                      <a:pt x="184" y="173"/>
                    </a:lnTo>
                    <a:lnTo>
                      <a:pt x="160" y="172"/>
                    </a:lnTo>
                    <a:lnTo>
                      <a:pt x="148" y="173"/>
                    </a:lnTo>
                    <a:lnTo>
                      <a:pt x="138" y="176"/>
                    </a:lnTo>
                    <a:lnTo>
                      <a:pt x="129" y="180"/>
                    </a:lnTo>
                    <a:lnTo>
                      <a:pt x="121" y="184"/>
                    </a:lnTo>
                    <a:lnTo>
                      <a:pt x="114" y="189"/>
                    </a:lnTo>
                    <a:lnTo>
                      <a:pt x="107" y="193"/>
                    </a:lnTo>
                    <a:lnTo>
                      <a:pt x="101" y="195"/>
                    </a:lnTo>
                    <a:lnTo>
                      <a:pt x="93" y="196"/>
                    </a:lnTo>
                    <a:lnTo>
                      <a:pt x="88" y="196"/>
                    </a:lnTo>
                    <a:lnTo>
                      <a:pt x="84" y="194"/>
                    </a:lnTo>
                    <a:lnTo>
                      <a:pt x="81" y="190"/>
                    </a:lnTo>
                    <a:lnTo>
                      <a:pt x="79" y="187"/>
                    </a:lnTo>
                    <a:lnTo>
                      <a:pt x="74" y="179"/>
                    </a:lnTo>
                    <a:lnTo>
                      <a:pt x="73" y="172"/>
                    </a:lnTo>
                    <a:lnTo>
                      <a:pt x="50" y="177"/>
                    </a:lnTo>
                    <a:lnTo>
                      <a:pt x="29" y="181"/>
                    </a:lnTo>
                    <a:lnTo>
                      <a:pt x="25" y="181"/>
                    </a:lnTo>
                    <a:lnTo>
                      <a:pt x="20" y="180"/>
                    </a:lnTo>
                    <a:lnTo>
                      <a:pt x="16" y="180"/>
                    </a:lnTo>
                    <a:lnTo>
                      <a:pt x="13" y="178"/>
                    </a:lnTo>
                    <a:lnTo>
                      <a:pt x="8" y="176"/>
                    </a:lnTo>
                    <a:lnTo>
                      <a:pt x="6" y="174"/>
                    </a:lnTo>
                    <a:lnTo>
                      <a:pt x="3" y="170"/>
                    </a:lnTo>
                    <a:lnTo>
                      <a:pt x="0" y="166"/>
                    </a:lnTo>
                    <a:lnTo>
                      <a:pt x="4" y="162"/>
                    </a:lnTo>
                    <a:lnTo>
                      <a:pt x="9" y="158"/>
                    </a:lnTo>
                    <a:lnTo>
                      <a:pt x="14" y="155"/>
                    </a:lnTo>
                    <a:lnTo>
                      <a:pt x="20" y="152"/>
                    </a:lnTo>
                    <a:lnTo>
                      <a:pt x="32" y="149"/>
                    </a:lnTo>
                    <a:lnTo>
                      <a:pt x="46" y="146"/>
                    </a:lnTo>
                    <a:lnTo>
                      <a:pt x="59" y="145"/>
                    </a:lnTo>
                    <a:lnTo>
                      <a:pt x="70" y="147"/>
                    </a:lnTo>
                    <a:lnTo>
                      <a:pt x="75" y="149"/>
                    </a:lnTo>
                    <a:lnTo>
                      <a:pt x="80" y="150"/>
                    </a:lnTo>
                    <a:lnTo>
                      <a:pt x="83" y="152"/>
                    </a:lnTo>
                    <a:lnTo>
                      <a:pt x="86" y="154"/>
                    </a:lnTo>
                    <a:lnTo>
                      <a:pt x="86" y="139"/>
                    </a:lnTo>
                    <a:lnTo>
                      <a:pt x="86" y="129"/>
                    </a:lnTo>
                    <a:lnTo>
                      <a:pt x="73" y="129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1346" name="Google Shape;1346;p59"/>
              <p:cNvSpPr/>
              <p:nvPr/>
            </p:nvSpPr>
            <p:spPr>
              <a:xfrm>
                <a:off x="1528" y="1110"/>
                <a:ext cx="409" cy="105"/>
              </a:xfrm>
              <a:custGeom>
                <a:avLst/>
                <a:gdLst/>
                <a:ahLst/>
                <a:cxnLst/>
                <a:rect l="l" t="t" r="r" b="b"/>
                <a:pathLst>
                  <a:path w="1268" h="321" extrusionOk="0">
                    <a:moveTo>
                      <a:pt x="764" y="26"/>
                    </a:moveTo>
                    <a:lnTo>
                      <a:pt x="770" y="30"/>
                    </a:lnTo>
                    <a:lnTo>
                      <a:pt x="778" y="34"/>
                    </a:lnTo>
                    <a:lnTo>
                      <a:pt x="787" y="37"/>
                    </a:lnTo>
                    <a:lnTo>
                      <a:pt x="797" y="38"/>
                    </a:lnTo>
                    <a:lnTo>
                      <a:pt x="797" y="35"/>
                    </a:lnTo>
                    <a:lnTo>
                      <a:pt x="799" y="31"/>
                    </a:lnTo>
                    <a:lnTo>
                      <a:pt x="803" y="26"/>
                    </a:lnTo>
                    <a:lnTo>
                      <a:pt x="807" y="20"/>
                    </a:lnTo>
                    <a:lnTo>
                      <a:pt x="813" y="16"/>
                    </a:lnTo>
                    <a:lnTo>
                      <a:pt x="819" y="11"/>
                    </a:lnTo>
                    <a:lnTo>
                      <a:pt x="828" y="9"/>
                    </a:lnTo>
                    <a:lnTo>
                      <a:pt x="837" y="8"/>
                    </a:lnTo>
                    <a:lnTo>
                      <a:pt x="841" y="8"/>
                    </a:lnTo>
                    <a:lnTo>
                      <a:pt x="846" y="10"/>
                    </a:lnTo>
                    <a:lnTo>
                      <a:pt x="850" y="13"/>
                    </a:lnTo>
                    <a:lnTo>
                      <a:pt x="853" y="17"/>
                    </a:lnTo>
                    <a:lnTo>
                      <a:pt x="858" y="20"/>
                    </a:lnTo>
                    <a:lnTo>
                      <a:pt x="861" y="23"/>
                    </a:lnTo>
                    <a:lnTo>
                      <a:pt x="865" y="25"/>
                    </a:lnTo>
                    <a:lnTo>
                      <a:pt x="870" y="26"/>
                    </a:lnTo>
                    <a:lnTo>
                      <a:pt x="888" y="25"/>
                    </a:lnTo>
                    <a:lnTo>
                      <a:pt x="906" y="22"/>
                    </a:lnTo>
                    <a:lnTo>
                      <a:pt x="921" y="18"/>
                    </a:lnTo>
                    <a:lnTo>
                      <a:pt x="938" y="14"/>
                    </a:lnTo>
                    <a:lnTo>
                      <a:pt x="953" y="9"/>
                    </a:lnTo>
                    <a:lnTo>
                      <a:pt x="970" y="4"/>
                    </a:lnTo>
                    <a:lnTo>
                      <a:pt x="988" y="2"/>
                    </a:lnTo>
                    <a:lnTo>
                      <a:pt x="1009" y="0"/>
                    </a:lnTo>
                    <a:lnTo>
                      <a:pt x="1020" y="1"/>
                    </a:lnTo>
                    <a:lnTo>
                      <a:pt x="1032" y="3"/>
                    </a:lnTo>
                    <a:lnTo>
                      <a:pt x="1045" y="7"/>
                    </a:lnTo>
                    <a:lnTo>
                      <a:pt x="1059" y="11"/>
                    </a:lnTo>
                    <a:lnTo>
                      <a:pt x="1072" y="14"/>
                    </a:lnTo>
                    <a:lnTo>
                      <a:pt x="1084" y="17"/>
                    </a:lnTo>
                    <a:lnTo>
                      <a:pt x="1094" y="19"/>
                    </a:lnTo>
                    <a:lnTo>
                      <a:pt x="1103" y="20"/>
                    </a:lnTo>
                    <a:lnTo>
                      <a:pt x="1115" y="20"/>
                    </a:lnTo>
                    <a:lnTo>
                      <a:pt x="1123" y="20"/>
                    </a:lnTo>
                    <a:lnTo>
                      <a:pt x="1133" y="20"/>
                    </a:lnTo>
                    <a:lnTo>
                      <a:pt x="1149" y="20"/>
                    </a:lnTo>
                    <a:lnTo>
                      <a:pt x="1180" y="21"/>
                    </a:lnTo>
                    <a:lnTo>
                      <a:pt x="1209" y="23"/>
                    </a:lnTo>
                    <a:lnTo>
                      <a:pt x="1236" y="27"/>
                    </a:lnTo>
                    <a:lnTo>
                      <a:pt x="1268" y="32"/>
                    </a:lnTo>
                    <a:lnTo>
                      <a:pt x="1266" y="36"/>
                    </a:lnTo>
                    <a:lnTo>
                      <a:pt x="1263" y="39"/>
                    </a:lnTo>
                    <a:lnTo>
                      <a:pt x="1258" y="42"/>
                    </a:lnTo>
                    <a:lnTo>
                      <a:pt x="1253" y="45"/>
                    </a:lnTo>
                    <a:lnTo>
                      <a:pt x="1242" y="50"/>
                    </a:lnTo>
                    <a:lnTo>
                      <a:pt x="1229" y="54"/>
                    </a:lnTo>
                    <a:lnTo>
                      <a:pt x="1213" y="57"/>
                    </a:lnTo>
                    <a:lnTo>
                      <a:pt x="1198" y="59"/>
                    </a:lnTo>
                    <a:lnTo>
                      <a:pt x="1180" y="62"/>
                    </a:lnTo>
                    <a:lnTo>
                      <a:pt x="1163" y="64"/>
                    </a:lnTo>
                    <a:lnTo>
                      <a:pt x="1128" y="66"/>
                    </a:lnTo>
                    <a:lnTo>
                      <a:pt x="1094" y="69"/>
                    </a:lnTo>
                    <a:lnTo>
                      <a:pt x="1078" y="71"/>
                    </a:lnTo>
                    <a:lnTo>
                      <a:pt x="1065" y="74"/>
                    </a:lnTo>
                    <a:lnTo>
                      <a:pt x="1053" y="77"/>
                    </a:lnTo>
                    <a:lnTo>
                      <a:pt x="1043" y="81"/>
                    </a:lnTo>
                    <a:lnTo>
                      <a:pt x="1039" y="84"/>
                    </a:lnTo>
                    <a:lnTo>
                      <a:pt x="1034" y="87"/>
                    </a:lnTo>
                    <a:lnTo>
                      <a:pt x="1031" y="91"/>
                    </a:lnTo>
                    <a:lnTo>
                      <a:pt x="1029" y="96"/>
                    </a:lnTo>
                    <a:lnTo>
                      <a:pt x="1026" y="99"/>
                    </a:lnTo>
                    <a:lnTo>
                      <a:pt x="1021" y="102"/>
                    </a:lnTo>
                    <a:lnTo>
                      <a:pt x="1016" y="105"/>
                    </a:lnTo>
                    <a:lnTo>
                      <a:pt x="1009" y="105"/>
                    </a:lnTo>
                    <a:lnTo>
                      <a:pt x="999" y="104"/>
                    </a:lnTo>
                    <a:lnTo>
                      <a:pt x="991" y="102"/>
                    </a:lnTo>
                    <a:lnTo>
                      <a:pt x="983" y="98"/>
                    </a:lnTo>
                    <a:lnTo>
                      <a:pt x="976" y="93"/>
                    </a:lnTo>
                    <a:lnTo>
                      <a:pt x="943" y="93"/>
                    </a:lnTo>
                    <a:lnTo>
                      <a:pt x="942" y="102"/>
                    </a:lnTo>
                    <a:lnTo>
                      <a:pt x="939" y="110"/>
                    </a:lnTo>
                    <a:lnTo>
                      <a:pt x="937" y="113"/>
                    </a:lnTo>
                    <a:lnTo>
                      <a:pt x="935" y="115"/>
                    </a:lnTo>
                    <a:lnTo>
                      <a:pt x="932" y="118"/>
                    </a:lnTo>
                    <a:lnTo>
                      <a:pt x="930" y="118"/>
                    </a:lnTo>
                    <a:lnTo>
                      <a:pt x="902" y="119"/>
                    </a:lnTo>
                    <a:lnTo>
                      <a:pt x="862" y="120"/>
                    </a:lnTo>
                    <a:lnTo>
                      <a:pt x="818" y="124"/>
                    </a:lnTo>
                    <a:lnTo>
                      <a:pt x="771" y="129"/>
                    </a:lnTo>
                    <a:lnTo>
                      <a:pt x="747" y="133"/>
                    </a:lnTo>
                    <a:lnTo>
                      <a:pt x="725" y="137"/>
                    </a:lnTo>
                    <a:lnTo>
                      <a:pt x="703" y="143"/>
                    </a:lnTo>
                    <a:lnTo>
                      <a:pt x="683" y="149"/>
                    </a:lnTo>
                    <a:lnTo>
                      <a:pt x="674" y="153"/>
                    </a:lnTo>
                    <a:lnTo>
                      <a:pt x="666" y="156"/>
                    </a:lnTo>
                    <a:lnTo>
                      <a:pt x="658" y="160"/>
                    </a:lnTo>
                    <a:lnTo>
                      <a:pt x="651" y="165"/>
                    </a:lnTo>
                    <a:lnTo>
                      <a:pt x="645" y="169"/>
                    </a:lnTo>
                    <a:lnTo>
                      <a:pt x="639" y="175"/>
                    </a:lnTo>
                    <a:lnTo>
                      <a:pt x="635" y="181"/>
                    </a:lnTo>
                    <a:lnTo>
                      <a:pt x="630" y="186"/>
                    </a:lnTo>
                    <a:lnTo>
                      <a:pt x="604" y="186"/>
                    </a:lnTo>
                    <a:lnTo>
                      <a:pt x="604" y="177"/>
                    </a:lnTo>
                    <a:lnTo>
                      <a:pt x="604" y="167"/>
                    </a:lnTo>
                    <a:lnTo>
                      <a:pt x="591" y="167"/>
                    </a:lnTo>
                    <a:lnTo>
                      <a:pt x="579" y="167"/>
                    </a:lnTo>
                    <a:lnTo>
                      <a:pt x="562" y="167"/>
                    </a:lnTo>
                    <a:lnTo>
                      <a:pt x="538" y="167"/>
                    </a:lnTo>
                    <a:lnTo>
                      <a:pt x="556" y="175"/>
                    </a:lnTo>
                    <a:lnTo>
                      <a:pt x="570" y="181"/>
                    </a:lnTo>
                    <a:lnTo>
                      <a:pt x="577" y="185"/>
                    </a:lnTo>
                    <a:lnTo>
                      <a:pt x="583" y="190"/>
                    </a:lnTo>
                    <a:lnTo>
                      <a:pt x="591" y="196"/>
                    </a:lnTo>
                    <a:lnTo>
                      <a:pt x="597" y="204"/>
                    </a:lnTo>
                    <a:lnTo>
                      <a:pt x="590" y="207"/>
                    </a:lnTo>
                    <a:lnTo>
                      <a:pt x="581" y="212"/>
                    </a:lnTo>
                    <a:lnTo>
                      <a:pt x="571" y="218"/>
                    </a:lnTo>
                    <a:lnTo>
                      <a:pt x="562" y="225"/>
                    </a:lnTo>
                    <a:lnTo>
                      <a:pt x="552" y="232"/>
                    </a:lnTo>
                    <a:lnTo>
                      <a:pt x="545" y="237"/>
                    </a:lnTo>
                    <a:lnTo>
                      <a:pt x="537" y="240"/>
                    </a:lnTo>
                    <a:lnTo>
                      <a:pt x="532" y="241"/>
                    </a:lnTo>
                    <a:lnTo>
                      <a:pt x="517" y="241"/>
                    </a:lnTo>
                    <a:lnTo>
                      <a:pt x="502" y="238"/>
                    </a:lnTo>
                    <a:lnTo>
                      <a:pt x="483" y="236"/>
                    </a:lnTo>
                    <a:lnTo>
                      <a:pt x="458" y="235"/>
                    </a:lnTo>
                    <a:lnTo>
                      <a:pt x="442" y="236"/>
                    </a:lnTo>
                    <a:lnTo>
                      <a:pt x="427" y="237"/>
                    </a:lnTo>
                    <a:lnTo>
                      <a:pt x="415" y="240"/>
                    </a:lnTo>
                    <a:lnTo>
                      <a:pt x="404" y="242"/>
                    </a:lnTo>
                    <a:lnTo>
                      <a:pt x="384" y="248"/>
                    </a:lnTo>
                    <a:lnTo>
                      <a:pt x="365" y="254"/>
                    </a:lnTo>
                    <a:lnTo>
                      <a:pt x="382" y="257"/>
                    </a:lnTo>
                    <a:lnTo>
                      <a:pt x="394" y="258"/>
                    </a:lnTo>
                    <a:lnTo>
                      <a:pt x="405" y="257"/>
                    </a:lnTo>
                    <a:lnTo>
                      <a:pt x="418" y="254"/>
                    </a:lnTo>
                    <a:lnTo>
                      <a:pt x="418" y="272"/>
                    </a:lnTo>
                    <a:lnTo>
                      <a:pt x="413" y="277"/>
                    </a:lnTo>
                    <a:lnTo>
                      <a:pt x="404" y="285"/>
                    </a:lnTo>
                    <a:lnTo>
                      <a:pt x="392" y="293"/>
                    </a:lnTo>
                    <a:lnTo>
                      <a:pt x="379" y="301"/>
                    </a:lnTo>
                    <a:lnTo>
                      <a:pt x="356" y="315"/>
                    </a:lnTo>
                    <a:lnTo>
                      <a:pt x="345" y="321"/>
                    </a:lnTo>
                    <a:lnTo>
                      <a:pt x="339" y="321"/>
                    </a:lnTo>
                    <a:lnTo>
                      <a:pt x="333" y="320"/>
                    </a:lnTo>
                    <a:lnTo>
                      <a:pt x="327" y="318"/>
                    </a:lnTo>
                    <a:lnTo>
                      <a:pt x="322" y="315"/>
                    </a:lnTo>
                    <a:lnTo>
                      <a:pt x="312" y="310"/>
                    </a:lnTo>
                    <a:lnTo>
                      <a:pt x="301" y="303"/>
                    </a:lnTo>
                    <a:lnTo>
                      <a:pt x="290" y="296"/>
                    </a:lnTo>
                    <a:lnTo>
                      <a:pt x="279" y="290"/>
                    </a:lnTo>
                    <a:lnTo>
                      <a:pt x="272" y="288"/>
                    </a:lnTo>
                    <a:lnTo>
                      <a:pt x="266" y="286"/>
                    </a:lnTo>
                    <a:lnTo>
                      <a:pt x="259" y="285"/>
                    </a:lnTo>
                    <a:lnTo>
                      <a:pt x="253" y="285"/>
                    </a:lnTo>
                    <a:lnTo>
                      <a:pt x="215" y="283"/>
                    </a:lnTo>
                    <a:lnTo>
                      <a:pt x="182" y="281"/>
                    </a:lnTo>
                    <a:lnTo>
                      <a:pt x="152" y="279"/>
                    </a:lnTo>
                    <a:lnTo>
                      <a:pt x="123" y="277"/>
                    </a:lnTo>
                    <a:lnTo>
                      <a:pt x="96" y="276"/>
                    </a:lnTo>
                    <a:lnTo>
                      <a:pt x="66" y="276"/>
                    </a:lnTo>
                    <a:lnTo>
                      <a:pt x="51" y="277"/>
                    </a:lnTo>
                    <a:lnTo>
                      <a:pt x="35" y="279"/>
                    </a:lnTo>
                    <a:lnTo>
                      <a:pt x="18" y="281"/>
                    </a:lnTo>
                    <a:lnTo>
                      <a:pt x="0" y="285"/>
                    </a:lnTo>
                    <a:lnTo>
                      <a:pt x="0" y="281"/>
                    </a:lnTo>
                    <a:lnTo>
                      <a:pt x="1" y="277"/>
                    </a:lnTo>
                    <a:lnTo>
                      <a:pt x="2" y="274"/>
                    </a:lnTo>
                    <a:lnTo>
                      <a:pt x="5" y="271"/>
                    </a:lnTo>
                    <a:lnTo>
                      <a:pt x="10" y="266"/>
                    </a:lnTo>
                    <a:lnTo>
                      <a:pt x="17" y="261"/>
                    </a:lnTo>
                    <a:lnTo>
                      <a:pt x="25" y="257"/>
                    </a:lnTo>
                    <a:lnTo>
                      <a:pt x="35" y="253"/>
                    </a:lnTo>
                    <a:lnTo>
                      <a:pt x="45" y="249"/>
                    </a:lnTo>
                    <a:lnTo>
                      <a:pt x="56" y="246"/>
                    </a:lnTo>
                    <a:lnTo>
                      <a:pt x="79" y="241"/>
                    </a:lnTo>
                    <a:lnTo>
                      <a:pt x="101" y="238"/>
                    </a:lnTo>
                    <a:lnTo>
                      <a:pt x="120" y="236"/>
                    </a:lnTo>
                    <a:lnTo>
                      <a:pt x="133" y="235"/>
                    </a:lnTo>
                    <a:lnTo>
                      <a:pt x="143" y="235"/>
                    </a:lnTo>
                    <a:lnTo>
                      <a:pt x="159" y="235"/>
                    </a:lnTo>
                    <a:lnTo>
                      <a:pt x="162" y="235"/>
                    </a:lnTo>
                    <a:lnTo>
                      <a:pt x="164" y="233"/>
                    </a:lnTo>
                    <a:lnTo>
                      <a:pt x="167" y="230"/>
                    </a:lnTo>
                    <a:lnTo>
                      <a:pt x="170" y="225"/>
                    </a:lnTo>
                    <a:lnTo>
                      <a:pt x="174" y="222"/>
                    </a:lnTo>
                    <a:lnTo>
                      <a:pt x="177" y="219"/>
                    </a:lnTo>
                    <a:lnTo>
                      <a:pt x="181" y="217"/>
                    </a:lnTo>
                    <a:lnTo>
                      <a:pt x="186" y="216"/>
                    </a:lnTo>
                    <a:lnTo>
                      <a:pt x="190" y="217"/>
                    </a:lnTo>
                    <a:lnTo>
                      <a:pt x="196" y="218"/>
                    </a:lnTo>
                    <a:lnTo>
                      <a:pt x="200" y="219"/>
                    </a:lnTo>
                    <a:lnTo>
                      <a:pt x="203" y="221"/>
                    </a:lnTo>
                    <a:lnTo>
                      <a:pt x="211" y="226"/>
                    </a:lnTo>
                    <a:lnTo>
                      <a:pt x="219" y="232"/>
                    </a:lnTo>
                    <a:lnTo>
                      <a:pt x="226" y="238"/>
                    </a:lnTo>
                    <a:lnTo>
                      <a:pt x="234" y="243"/>
                    </a:lnTo>
                    <a:lnTo>
                      <a:pt x="238" y="245"/>
                    </a:lnTo>
                    <a:lnTo>
                      <a:pt x="243" y="246"/>
                    </a:lnTo>
                    <a:lnTo>
                      <a:pt x="247" y="247"/>
                    </a:lnTo>
                    <a:lnTo>
                      <a:pt x="253" y="247"/>
                    </a:lnTo>
                    <a:lnTo>
                      <a:pt x="253" y="204"/>
                    </a:lnTo>
                    <a:lnTo>
                      <a:pt x="232" y="206"/>
                    </a:lnTo>
                    <a:lnTo>
                      <a:pt x="212" y="207"/>
                    </a:lnTo>
                    <a:lnTo>
                      <a:pt x="208" y="207"/>
                    </a:lnTo>
                    <a:lnTo>
                      <a:pt x="204" y="207"/>
                    </a:lnTo>
                    <a:lnTo>
                      <a:pt x="201" y="206"/>
                    </a:lnTo>
                    <a:lnTo>
                      <a:pt x="198" y="204"/>
                    </a:lnTo>
                    <a:lnTo>
                      <a:pt x="196" y="202"/>
                    </a:lnTo>
                    <a:lnTo>
                      <a:pt x="193" y="200"/>
                    </a:lnTo>
                    <a:lnTo>
                      <a:pt x="192" y="196"/>
                    </a:lnTo>
                    <a:lnTo>
                      <a:pt x="192" y="192"/>
                    </a:lnTo>
                    <a:lnTo>
                      <a:pt x="193" y="188"/>
                    </a:lnTo>
                    <a:lnTo>
                      <a:pt x="194" y="184"/>
                    </a:lnTo>
                    <a:lnTo>
                      <a:pt x="197" y="181"/>
                    </a:lnTo>
                    <a:lnTo>
                      <a:pt x="199" y="179"/>
                    </a:lnTo>
                    <a:lnTo>
                      <a:pt x="205" y="176"/>
                    </a:lnTo>
                    <a:lnTo>
                      <a:pt x="214" y="174"/>
                    </a:lnTo>
                    <a:lnTo>
                      <a:pt x="232" y="172"/>
                    </a:lnTo>
                    <a:lnTo>
                      <a:pt x="246" y="174"/>
                    </a:lnTo>
                    <a:lnTo>
                      <a:pt x="265" y="176"/>
                    </a:lnTo>
                    <a:lnTo>
                      <a:pt x="290" y="180"/>
                    </a:lnTo>
                    <a:lnTo>
                      <a:pt x="315" y="184"/>
                    </a:lnTo>
                    <a:lnTo>
                      <a:pt x="338" y="186"/>
                    </a:lnTo>
                    <a:lnTo>
                      <a:pt x="365" y="186"/>
                    </a:lnTo>
                    <a:lnTo>
                      <a:pt x="386" y="184"/>
                    </a:lnTo>
                    <a:lnTo>
                      <a:pt x="394" y="183"/>
                    </a:lnTo>
                    <a:lnTo>
                      <a:pt x="403" y="181"/>
                    </a:lnTo>
                    <a:lnTo>
                      <a:pt x="411" y="178"/>
                    </a:lnTo>
                    <a:lnTo>
                      <a:pt x="418" y="174"/>
                    </a:lnTo>
                    <a:lnTo>
                      <a:pt x="379" y="172"/>
                    </a:lnTo>
                    <a:lnTo>
                      <a:pt x="344" y="172"/>
                    </a:lnTo>
                    <a:lnTo>
                      <a:pt x="336" y="172"/>
                    </a:lnTo>
                    <a:lnTo>
                      <a:pt x="328" y="171"/>
                    </a:lnTo>
                    <a:lnTo>
                      <a:pt x="322" y="169"/>
                    </a:lnTo>
                    <a:lnTo>
                      <a:pt x="315" y="167"/>
                    </a:lnTo>
                    <a:lnTo>
                      <a:pt x="310" y="164"/>
                    </a:lnTo>
                    <a:lnTo>
                      <a:pt x="305" y="160"/>
                    </a:lnTo>
                    <a:lnTo>
                      <a:pt x="302" y="155"/>
                    </a:lnTo>
                    <a:lnTo>
                      <a:pt x="299" y="149"/>
                    </a:lnTo>
                    <a:lnTo>
                      <a:pt x="309" y="145"/>
                    </a:lnTo>
                    <a:lnTo>
                      <a:pt x="320" y="142"/>
                    </a:lnTo>
                    <a:lnTo>
                      <a:pt x="331" y="140"/>
                    </a:lnTo>
                    <a:lnTo>
                      <a:pt x="345" y="138"/>
                    </a:lnTo>
                    <a:lnTo>
                      <a:pt x="378" y="137"/>
                    </a:lnTo>
                    <a:lnTo>
                      <a:pt x="425" y="137"/>
                    </a:lnTo>
                    <a:lnTo>
                      <a:pt x="426" y="141"/>
                    </a:lnTo>
                    <a:lnTo>
                      <a:pt x="429" y="146"/>
                    </a:lnTo>
                    <a:lnTo>
                      <a:pt x="434" y="150"/>
                    </a:lnTo>
                    <a:lnTo>
                      <a:pt x="438" y="155"/>
                    </a:lnTo>
                    <a:lnTo>
                      <a:pt x="484" y="155"/>
                    </a:lnTo>
                    <a:lnTo>
                      <a:pt x="483" y="146"/>
                    </a:lnTo>
                    <a:lnTo>
                      <a:pt x="481" y="137"/>
                    </a:lnTo>
                    <a:lnTo>
                      <a:pt x="479" y="130"/>
                    </a:lnTo>
                    <a:lnTo>
                      <a:pt x="478" y="124"/>
                    </a:lnTo>
                    <a:lnTo>
                      <a:pt x="645" y="124"/>
                    </a:lnTo>
                    <a:lnTo>
                      <a:pt x="648" y="109"/>
                    </a:lnTo>
                    <a:lnTo>
                      <a:pt x="651" y="101"/>
                    </a:lnTo>
                    <a:lnTo>
                      <a:pt x="657" y="95"/>
                    </a:lnTo>
                    <a:lnTo>
                      <a:pt x="664" y="87"/>
                    </a:lnTo>
                    <a:lnTo>
                      <a:pt x="653" y="91"/>
                    </a:lnTo>
                    <a:lnTo>
                      <a:pt x="638" y="99"/>
                    </a:lnTo>
                    <a:lnTo>
                      <a:pt x="622" y="108"/>
                    </a:lnTo>
                    <a:lnTo>
                      <a:pt x="611" y="111"/>
                    </a:lnTo>
                    <a:lnTo>
                      <a:pt x="589" y="110"/>
                    </a:lnTo>
                    <a:lnTo>
                      <a:pt x="556" y="108"/>
                    </a:lnTo>
                    <a:lnTo>
                      <a:pt x="522" y="106"/>
                    </a:lnTo>
                    <a:lnTo>
                      <a:pt x="491" y="105"/>
                    </a:lnTo>
                    <a:lnTo>
                      <a:pt x="476" y="107"/>
                    </a:lnTo>
                    <a:lnTo>
                      <a:pt x="449" y="111"/>
                    </a:lnTo>
                    <a:lnTo>
                      <a:pt x="414" y="115"/>
                    </a:lnTo>
                    <a:lnTo>
                      <a:pt x="376" y="119"/>
                    </a:lnTo>
                    <a:lnTo>
                      <a:pt x="355" y="120"/>
                    </a:lnTo>
                    <a:lnTo>
                      <a:pt x="333" y="119"/>
                    </a:lnTo>
                    <a:lnTo>
                      <a:pt x="312" y="116"/>
                    </a:lnTo>
                    <a:lnTo>
                      <a:pt x="291" y="113"/>
                    </a:lnTo>
                    <a:lnTo>
                      <a:pt x="281" y="111"/>
                    </a:lnTo>
                    <a:lnTo>
                      <a:pt x="271" y="108"/>
                    </a:lnTo>
                    <a:lnTo>
                      <a:pt x="261" y="105"/>
                    </a:lnTo>
                    <a:lnTo>
                      <a:pt x="253" y="101"/>
                    </a:lnTo>
                    <a:lnTo>
                      <a:pt x="244" y="97"/>
                    </a:lnTo>
                    <a:lnTo>
                      <a:pt x="235" y="92"/>
                    </a:lnTo>
                    <a:lnTo>
                      <a:pt x="226" y="87"/>
                    </a:lnTo>
                    <a:lnTo>
                      <a:pt x="219" y="81"/>
                    </a:lnTo>
                    <a:lnTo>
                      <a:pt x="219" y="80"/>
                    </a:lnTo>
                    <a:lnTo>
                      <a:pt x="221" y="79"/>
                    </a:lnTo>
                    <a:lnTo>
                      <a:pt x="223" y="78"/>
                    </a:lnTo>
                    <a:lnTo>
                      <a:pt x="227" y="76"/>
                    </a:lnTo>
                    <a:lnTo>
                      <a:pt x="238" y="74"/>
                    </a:lnTo>
                    <a:lnTo>
                      <a:pt x="253" y="71"/>
                    </a:lnTo>
                    <a:lnTo>
                      <a:pt x="290" y="66"/>
                    </a:lnTo>
                    <a:lnTo>
                      <a:pt x="334" y="60"/>
                    </a:lnTo>
                    <a:lnTo>
                      <a:pt x="378" y="55"/>
                    </a:lnTo>
                    <a:lnTo>
                      <a:pt x="417" y="50"/>
                    </a:lnTo>
                    <a:lnTo>
                      <a:pt x="446" y="47"/>
                    </a:lnTo>
                    <a:lnTo>
                      <a:pt x="458" y="44"/>
                    </a:lnTo>
                    <a:lnTo>
                      <a:pt x="545" y="44"/>
                    </a:lnTo>
                    <a:lnTo>
                      <a:pt x="591" y="32"/>
                    </a:lnTo>
                    <a:lnTo>
                      <a:pt x="605" y="33"/>
                    </a:lnTo>
                    <a:lnTo>
                      <a:pt x="618" y="32"/>
                    </a:lnTo>
                    <a:lnTo>
                      <a:pt x="631" y="31"/>
                    </a:lnTo>
                    <a:lnTo>
                      <a:pt x="642" y="28"/>
                    </a:lnTo>
                    <a:lnTo>
                      <a:pt x="653" y="25"/>
                    </a:lnTo>
                    <a:lnTo>
                      <a:pt x="664" y="22"/>
                    </a:lnTo>
                    <a:lnTo>
                      <a:pt x="674" y="20"/>
                    </a:lnTo>
                    <a:lnTo>
                      <a:pt x="684" y="20"/>
                    </a:lnTo>
                    <a:lnTo>
                      <a:pt x="707" y="21"/>
                    </a:lnTo>
                    <a:lnTo>
                      <a:pt x="723" y="23"/>
                    </a:lnTo>
                    <a:lnTo>
                      <a:pt x="737" y="25"/>
                    </a:lnTo>
                    <a:lnTo>
                      <a:pt x="757" y="26"/>
                    </a:lnTo>
                    <a:lnTo>
                      <a:pt x="764" y="26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1347" name="Google Shape;1347;p59"/>
              <p:cNvSpPr/>
              <p:nvPr/>
            </p:nvSpPr>
            <p:spPr>
              <a:xfrm>
                <a:off x="553" y="1660"/>
                <a:ext cx="51" cy="38"/>
              </a:xfrm>
              <a:custGeom>
                <a:avLst/>
                <a:gdLst/>
                <a:ahLst/>
                <a:cxnLst/>
                <a:rect l="l" t="t" r="r" b="b"/>
                <a:pathLst>
                  <a:path w="160" h="117" extrusionOk="0">
                    <a:moveTo>
                      <a:pt x="0" y="0"/>
                    </a:moveTo>
                    <a:lnTo>
                      <a:pt x="1" y="10"/>
                    </a:lnTo>
                    <a:lnTo>
                      <a:pt x="4" y="19"/>
                    </a:lnTo>
                    <a:lnTo>
                      <a:pt x="9" y="29"/>
                    </a:lnTo>
                    <a:lnTo>
                      <a:pt x="15" y="39"/>
                    </a:lnTo>
                    <a:lnTo>
                      <a:pt x="22" y="48"/>
                    </a:lnTo>
                    <a:lnTo>
                      <a:pt x="31" y="59"/>
                    </a:lnTo>
                    <a:lnTo>
                      <a:pt x="41" y="68"/>
                    </a:lnTo>
                    <a:lnTo>
                      <a:pt x="51" y="77"/>
                    </a:lnTo>
                    <a:lnTo>
                      <a:pt x="62" y="85"/>
                    </a:lnTo>
                    <a:lnTo>
                      <a:pt x="73" y="93"/>
                    </a:lnTo>
                    <a:lnTo>
                      <a:pt x="84" y="99"/>
                    </a:lnTo>
                    <a:lnTo>
                      <a:pt x="95" y="105"/>
                    </a:lnTo>
                    <a:lnTo>
                      <a:pt x="106" y="111"/>
                    </a:lnTo>
                    <a:lnTo>
                      <a:pt x="116" y="114"/>
                    </a:lnTo>
                    <a:lnTo>
                      <a:pt x="124" y="117"/>
                    </a:lnTo>
                    <a:lnTo>
                      <a:pt x="133" y="117"/>
                    </a:lnTo>
                    <a:lnTo>
                      <a:pt x="139" y="116"/>
                    </a:lnTo>
                    <a:lnTo>
                      <a:pt x="146" y="113"/>
                    </a:lnTo>
                    <a:lnTo>
                      <a:pt x="153" y="110"/>
                    </a:lnTo>
                    <a:lnTo>
                      <a:pt x="160" y="104"/>
                    </a:lnTo>
                    <a:lnTo>
                      <a:pt x="150" y="91"/>
                    </a:lnTo>
                    <a:lnTo>
                      <a:pt x="141" y="79"/>
                    </a:lnTo>
                    <a:lnTo>
                      <a:pt x="138" y="73"/>
                    </a:lnTo>
                    <a:lnTo>
                      <a:pt x="135" y="66"/>
                    </a:lnTo>
                    <a:lnTo>
                      <a:pt x="133" y="58"/>
                    </a:lnTo>
                    <a:lnTo>
                      <a:pt x="133" y="49"/>
                    </a:lnTo>
                    <a:lnTo>
                      <a:pt x="127" y="48"/>
                    </a:lnTo>
                    <a:lnTo>
                      <a:pt x="118" y="45"/>
                    </a:lnTo>
                    <a:lnTo>
                      <a:pt x="108" y="40"/>
                    </a:lnTo>
                    <a:lnTo>
                      <a:pt x="97" y="34"/>
                    </a:lnTo>
                    <a:lnTo>
                      <a:pt x="87" y="28"/>
                    </a:lnTo>
                    <a:lnTo>
                      <a:pt x="77" y="21"/>
                    </a:lnTo>
                    <a:lnTo>
                      <a:pt x="74" y="17"/>
                    </a:lnTo>
                    <a:lnTo>
                      <a:pt x="71" y="13"/>
                    </a:lnTo>
                    <a:lnTo>
                      <a:pt x="68" y="10"/>
                    </a:lnTo>
                    <a:lnTo>
                      <a:pt x="66" y="6"/>
                    </a:lnTo>
                    <a:lnTo>
                      <a:pt x="60" y="6"/>
                    </a:lnTo>
                    <a:lnTo>
                      <a:pt x="52" y="6"/>
                    </a:lnTo>
                    <a:lnTo>
                      <a:pt x="43" y="4"/>
                    </a:lnTo>
                    <a:lnTo>
                      <a:pt x="33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1348" name="Google Shape;1348;p59"/>
              <p:cNvSpPr/>
              <p:nvPr/>
            </p:nvSpPr>
            <p:spPr>
              <a:xfrm>
                <a:off x="527" y="1592"/>
                <a:ext cx="26" cy="46"/>
              </a:xfrm>
              <a:custGeom>
                <a:avLst/>
                <a:gdLst/>
                <a:ahLst/>
                <a:cxnLst/>
                <a:rect l="l" t="t" r="r" b="b"/>
                <a:pathLst>
                  <a:path w="80" h="141" extrusionOk="0">
                    <a:moveTo>
                      <a:pt x="40" y="123"/>
                    </a:moveTo>
                    <a:lnTo>
                      <a:pt x="80" y="36"/>
                    </a:lnTo>
                    <a:lnTo>
                      <a:pt x="80" y="18"/>
                    </a:lnTo>
                    <a:lnTo>
                      <a:pt x="68" y="17"/>
                    </a:lnTo>
                    <a:lnTo>
                      <a:pt x="59" y="16"/>
                    </a:lnTo>
                    <a:lnTo>
                      <a:pt x="53" y="14"/>
                    </a:lnTo>
                    <a:lnTo>
                      <a:pt x="47" y="11"/>
                    </a:lnTo>
                    <a:lnTo>
                      <a:pt x="44" y="8"/>
                    </a:lnTo>
                    <a:lnTo>
                      <a:pt x="42" y="5"/>
                    </a:lnTo>
                    <a:lnTo>
                      <a:pt x="41" y="2"/>
                    </a:lnTo>
                    <a:lnTo>
                      <a:pt x="40" y="0"/>
                    </a:lnTo>
                    <a:lnTo>
                      <a:pt x="0" y="0"/>
                    </a:lnTo>
                    <a:lnTo>
                      <a:pt x="0" y="23"/>
                    </a:lnTo>
                    <a:lnTo>
                      <a:pt x="0" y="40"/>
                    </a:lnTo>
                    <a:lnTo>
                      <a:pt x="0" y="52"/>
                    </a:lnTo>
                    <a:lnTo>
                      <a:pt x="0" y="61"/>
                    </a:lnTo>
                    <a:lnTo>
                      <a:pt x="1" y="69"/>
                    </a:lnTo>
                    <a:lnTo>
                      <a:pt x="3" y="78"/>
                    </a:lnTo>
                    <a:lnTo>
                      <a:pt x="7" y="88"/>
                    </a:lnTo>
                    <a:lnTo>
                      <a:pt x="11" y="99"/>
                    </a:lnTo>
                    <a:lnTo>
                      <a:pt x="20" y="121"/>
                    </a:lnTo>
                    <a:lnTo>
                      <a:pt x="27" y="141"/>
                    </a:lnTo>
                    <a:lnTo>
                      <a:pt x="31" y="135"/>
                    </a:lnTo>
                    <a:lnTo>
                      <a:pt x="33" y="129"/>
                    </a:lnTo>
                    <a:lnTo>
                      <a:pt x="34" y="127"/>
                    </a:lnTo>
                    <a:lnTo>
                      <a:pt x="36" y="125"/>
                    </a:lnTo>
                    <a:lnTo>
                      <a:pt x="38" y="123"/>
                    </a:lnTo>
                    <a:lnTo>
                      <a:pt x="40" y="12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1349" name="Google Shape;1349;p59"/>
              <p:cNvSpPr/>
              <p:nvPr/>
            </p:nvSpPr>
            <p:spPr>
              <a:xfrm>
                <a:off x="1379" y="1383"/>
                <a:ext cx="83" cy="41"/>
              </a:xfrm>
              <a:custGeom>
                <a:avLst/>
                <a:gdLst/>
                <a:ahLst/>
                <a:cxnLst/>
                <a:rect l="l" t="t" r="r" b="b"/>
                <a:pathLst>
                  <a:path w="259" h="124" extrusionOk="0">
                    <a:moveTo>
                      <a:pt x="0" y="93"/>
                    </a:moveTo>
                    <a:lnTo>
                      <a:pt x="0" y="96"/>
                    </a:lnTo>
                    <a:lnTo>
                      <a:pt x="2" y="100"/>
                    </a:lnTo>
                    <a:lnTo>
                      <a:pt x="4" y="103"/>
                    </a:lnTo>
                    <a:lnTo>
                      <a:pt x="6" y="106"/>
                    </a:lnTo>
                    <a:lnTo>
                      <a:pt x="14" y="111"/>
                    </a:lnTo>
                    <a:lnTo>
                      <a:pt x="23" y="115"/>
                    </a:lnTo>
                    <a:lnTo>
                      <a:pt x="31" y="120"/>
                    </a:lnTo>
                    <a:lnTo>
                      <a:pt x="41" y="122"/>
                    </a:lnTo>
                    <a:lnTo>
                      <a:pt x="51" y="124"/>
                    </a:lnTo>
                    <a:lnTo>
                      <a:pt x="60" y="124"/>
                    </a:lnTo>
                    <a:lnTo>
                      <a:pt x="68" y="124"/>
                    </a:lnTo>
                    <a:lnTo>
                      <a:pt x="75" y="123"/>
                    </a:lnTo>
                    <a:lnTo>
                      <a:pt x="81" y="122"/>
                    </a:lnTo>
                    <a:lnTo>
                      <a:pt x="87" y="120"/>
                    </a:lnTo>
                    <a:lnTo>
                      <a:pt x="97" y="114"/>
                    </a:lnTo>
                    <a:lnTo>
                      <a:pt x="106" y="108"/>
                    </a:lnTo>
                    <a:lnTo>
                      <a:pt x="115" y="103"/>
                    </a:lnTo>
                    <a:lnTo>
                      <a:pt x="125" y="98"/>
                    </a:lnTo>
                    <a:lnTo>
                      <a:pt x="130" y="96"/>
                    </a:lnTo>
                    <a:lnTo>
                      <a:pt x="137" y="94"/>
                    </a:lnTo>
                    <a:lnTo>
                      <a:pt x="145" y="93"/>
                    </a:lnTo>
                    <a:lnTo>
                      <a:pt x="152" y="93"/>
                    </a:lnTo>
                    <a:lnTo>
                      <a:pt x="162" y="94"/>
                    </a:lnTo>
                    <a:lnTo>
                      <a:pt x="171" y="96"/>
                    </a:lnTo>
                    <a:lnTo>
                      <a:pt x="180" y="99"/>
                    </a:lnTo>
                    <a:lnTo>
                      <a:pt x="188" y="103"/>
                    </a:lnTo>
                    <a:lnTo>
                      <a:pt x="204" y="111"/>
                    </a:lnTo>
                    <a:lnTo>
                      <a:pt x="219" y="117"/>
                    </a:lnTo>
                    <a:lnTo>
                      <a:pt x="259" y="117"/>
                    </a:lnTo>
                    <a:lnTo>
                      <a:pt x="259" y="99"/>
                    </a:lnTo>
                    <a:lnTo>
                      <a:pt x="252" y="98"/>
                    </a:lnTo>
                    <a:lnTo>
                      <a:pt x="244" y="96"/>
                    </a:lnTo>
                    <a:lnTo>
                      <a:pt x="236" y="94"/>
                    </a:lnTo>
                    <a:lnTo>
                      <a:pt x="226" y="93"/>
                    </a:lnTo>
                    <a:lnTo>
                      <a:pt x="230" y="85"/>
                    </a:lnTo>
                    <a:lnTo>
                      <a:pt x="236" y="79"/>
                    </a:lnTo>
                    <a:lnTo>
                      <a:pt x="240" y="74"/>
                    </a:lnTo>
                    <a:lnTo>
                      <a:pt x="246" y="69"/>
                    </a:lnTo>
                    <a:lnTo>
                      <a:pt x="238" y="61"/>
                    </a:lnTo>
                    <a:lnTo>
                      <a:pt x="230" y="56"/>
                    </a:lnTo>
                    <a:lnTo>
                      <a:pt x="222" y="50"/>
                    </a:lnTo>
                    <a:lnTo>
                      <a:pt x="214" y="46"/>
                    </a:lnTo>
                    <a:lnTo>
                      <a:pt x="197" y="37"/>
                    </a:lnTo>
                    <a:lnTo>
                      <a:pt x="182" y="30"/>
                    </a:lnTo>
                    <a:lnTo>
                      <a:pt x="166" y="23"/>
                    </a:lnTo>
                    <a:lnTo>
                      <a:pt x="153" y="17"/>
                    </a:lnTo>
                    <a:lnTo>
                      <a:pt x="147" y="13"/>
                    </a:lnTo>
                    <a:lnTo>
                      <a:pt x="141" y="10"/>
                    </a:lnTo>
                    <a:lnTo>
                      <a:pt x="137" y="5"/>
                    </a:lnTo>
                    <a:lnTo>
                      <a:pt x="132" y="0"/>
                    </a:lnTo>
                    <a:lnTo>
                      <a:pt x="124" y="3"/>
                    </a:lnTo>
                    <a:lnTo>
                      <a:pt x="114" y="7"/>
                    </a:lnTo>
                    <a:lnTo>
                      <a:pt x="105" y="12"/>
                    </a:lnTo>
                    <a:lnTo>
                      <a:pt x="95" y="17"/>
                    </a:lnTo>
                    <a:lnTo>
                      <a:pt x="75" y="29"/>
                    </a:lnTo>
                    <a:lnTo>
                      <a:pt x="57" y="42"/>
                    </a:lnTo>
                    <a:lnTo>
                      <a:pt x="38" y="56"/>
                    </a:lnTo>
                    <a:lnTo>
                      <a:pt x="23" y="70"/>
                    </a:lnTo>
                    <a:lnTo>
                      <a:pt x="9" y="83"/>
                    </a:lnTo>
                    <a:lnTo>
                      <a:pt x="0" y="9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1350" name="Google Shape;1350;p59"/>
              <p:cNvSpPr/>
              <p:nvPr/>
            </p:nvSpPr>
            <p:spPr>
              <a:xfrm>
                <a:off x="1509" y="1389"/>
                <a:ext cx="38" cy="19"/>
              </a:xfrm>
              <a:custGeom>
                <a:avLst/>
                <a:gdLst/>
                <a:ahLst/>
                <a:cxnLst/>
                <a:rect l="l" t="t" r="r" b="b"/>
                <a:pathLst>
                  <a:path w="119" h="57" extrusionOk="0">
                    <a:moveTo>
                      <a:pt x="0" y="32"/>
                    </a:moveTo>
                    <a:lnTo>
                      <a:pt x="7" y="35"/>
                    </a:lnTo>
                    <a:lnTo>
                      <a:pt x="14" y="38"/>
                    </a:lnTo>
                    <a:lnTo>
                      <a:pt x="20" y="42"/>
                    </a:lnTo>
                    <a:lnTo>
                      <a:pt x="26" y="47"/>
                    </a:lnTo>
                    <a:lnTo>
                      <a:pt x="32" y="51"/>
                    </a:lnTo>
                    <a:lnTo>
                      <a:pt x="36" y="54"/>
                    </a:lnTo>
                    <a:lnTo>
                      <a:pt x="41" y="56"/>
                    </a:lnTo>
                    <a:lnTo>
                      <a:pt x="47" y="57"/>
                    </a:lnTo>
                    <a:lnTo>
                      <a:pt x="55" y="57"/>
                    </a:lnTo>
                    <a:lnTo>
                      <a:pt x="62" y="56"/>
                    </a:lnTo>
                    <a:lnTo>
                      <a:pt x="70" y="55"/>
                    </a:lnTo>
                    <a:lnTo>
                      <a:pt x="77" y="53"/>
                    </a:lnTo>
                    <a:lnTo>
                      <a:pt x="83" y="50"/>
                    </a:lnTo>
                    <a:lnTo>
                      <a:pt x="89" y="48"/>
                    </a:lnTo>
                    <a:lnTo>
                      <a:pt x="93" y="44"/>
                    </a:lnTo>
                    <a:lnTo>
                      <a:pt x="97" y="40"/>
                    </a:lnTo>
                    <a:lnTo>
                      <a:pt x="106" y="32"/>
                    </a:lnTo>
                    <a:lnTo>
                      <a:pt x="112" y="23"/>
                    </a:lnTo>
                    <a:lnTo>
                      <a:pt x="116" y="13"/>
                    </a:lnTo>
                    <a:lnTo>
                      <a:pt x="119" y="1"/>
                    </a:lnTo>
                    <a:lnTo>
                      <a:pt x="101" y="0"/>
                    </a:lnTo>
                    <a:lnTo>
                      <a:pt x="82" y="0"/>
                    </a:lnTo>
                    <a:lnTo>
                      <a:pt x="63" y="2"/>
                    </a:lnTo>
                    <a:lnTo>
                      <a:pt x="45" y="5"/>
                    </a:lnTo>
                    <a:lnTo>
                      <a:pt x="36" y="7"/>
                    </a:lnTo>
                    <a:lnTo>
                      <a:pt x="28" y="10"/>
                    </a:lnTo>
                    <a:lnTo>
                      <a:pt x="22" y="13"/>
                    </a:lnTo>
                    <a:lnTo>
                      <a:pt x="15" y="16"/>
                    </a:lnTo>
                    <a:lnTo>
                      <a:pt x="10" y="19"/>
                    </a:lnTo>
                    <a:lnTo>
                      <a:pt x="5" y="23"/>
                    </a:lnTo>
                    <a:lnTo>
                      <a:pt x="2" y="27"/>
                    </a:lnTo>
                    <a:lnTo>
                      <a:pt x="0" y="32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1351" name="Google Shape;1351;p59"/>
              <p:cNvSpPr/>
              <p:nvPr/>
            </p:nvSpPr>
            <p:spPr>
              <a:xfrm>
                <a:off x="1554" y="1335"/>
                <a:ext cx="34" cy="17"/>
              </a:xfrm>
              <a:custGeom>
                <a:avLst/>
                <a:gdLst/>
                <a:ahLst/>
                <a:cxnLst/>
                <a:rect l="l" t="t" r="r" b="b"/>
                <a:pathLst>
                  <a:path w="107" h="52" extrusionOk="0">
                    <a:moveTo>
                      <a:pt x="0" y="50"/>
                    </a:moveTo>
                    <a:lnTo>
                      <a:pt x="6" y="51"/>
                    </a:lnTo>
                    <a:lnTo>
                      <a:pt x="9" y="52"/>
                    </a:lnTo>
                    <a:lnTo>
                      <a:pt x="13" y="52"/>
                    </a:lnTo>
                    <a:lnTo>
                      <a:pt x="17" y="52"/>
                    </a:lnTo>
                    <a:lnTo>
                      <a:pt x="24" y="50"/>
                    </a:lnTo>
                    <a:lnTo>
                      <a:pt x="34" y="50"/>
                    </a:lnTo>
                    <a:lnTo>
                      <a:pt x="43" y="49"/>
                    </a:lnTo>
                    <a:lnTo>
                      <a:pt x="53" y="48"/>
                    </a:lnTo>
                    <a:lnTo>
                      <a:pt x="62" y="47"/>
                    </a:lnTo>
                    <a:lnTo>
                      <a:pt x="70" y="43"/>
                    </a:lnTo>
                    <a:lnTo>
                      <a:pt x="79" y="40"/>
                    </a:lnTo>
                    <a:lnTo>
                      <a:pt x="88" y="36"/>
                    </a:lnTo>
                    <a:lnTo>
                      <a:pt x="97" y="31"/>
                    </a:lnTo>
                    <a:lnTo>
                      <a:pt x="107" y="24"/>
                    </a:lnTo>
                    <a:lnTo>
                      <a:pt x="107" y="0"/>
                    </a:lnTo>
                    <a:lnTo>
                      <a:pt x="98" y="1"/>
                    </a:lnTo>
                    <a:lnTo>
                      <a:pt x="86" y="3"/>
                    </a:lnTo>
                    <a:lnTo>
                      <a:pt x="72" y="7"/>
                    </a:lnTo>
                    <a:lnTo>
                      <a:pt x="56" y="13"/>
                    </a:lnTo>
                    <a:lnTo>
                      <a:pt x="41" y="20"/>
                    </a:lnTo>
                    <a:lnTo>
                      <a:pt x="25" y="28"/>
                    </a:lnTo>
                    <a:lnTo>
                      <a:pt x="19" y="33"/>
                    </a:lnTo>
                    <a:lnTo>
                      <a:pt x="12" y="38"/>
                    </a:lnTo>
                    <a:lnTo>
                      <a:pt x="6" y="43"/>
                    </a:lnTo>
                    <a:lnTo>
                      <a:pt x="0" y="5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1352" name="Google Shape;1352;p59"/>
              <p:cNvSpPr/>
              <p:nvPr/>
            </p:nvSpPr>
            <p:spPr>
              <a:xfrm>
                <a:off x="1381" y="1244"/>
                <a:ext cx="79" cy="32"/>
              </a:xfrm>
              <a:custGeom>
                <a:avLst/>
                <a:gdLst/>
                <a:ahLst/>
                <a:cxnLst/>
                <a:rect l="l" t="t" r="r" b="b"/>
                <a:pathLst>
                  <a:path w="246" h="99" extrusionOk="0">
                    <a:moveTo>
                      <a:pt x="27" y="99"/>
                    </a:moveTo>
                    <a:lnTo>
                      <a:pt x="22" y="97"/>
                    </a:lnTo>
                    <a:lnTo>
                      <a:pt x="17" y="96"/>
                    </a:lnTo>
                    <a:lnTo>
                      <a:pt x="12" y="93"/>
                    </a:lnTo>
                    <a:lnTo>
                      <a:pt x="9" y="90"/>
                    </a:lnTo>
                    <a:lnTo>
                      <a:pt x="6" y="86"/>
                    </a:lnTo>
                    <a:lnTo>
                      <a:pt x="2" y="82"/>
                    </a:lnTo>
                    <a:lnTo>
                      <a:pt x="1" y="78"/>
                    </a:lnTo>
                    <a:lnTo>
                      <a:pt x="0" y="73"/>
                    </a:lnTo>
                    <a:lnTo>
                      <a:pt x="0" y="69"/>
                    </a:lnTo>
                    <a:lnTo>
                      <a:pt x="1" y="65"/>
                    </a:lnTo>
                    <a:lnTo>
                      <a:pt x="3" y="60"/>
                    </a:lnTo>
                    <a:lnTo>
                      <a:pt x="5" y="56"/>
                    </a:lnTo>
                    <a:lnTo>
                      <a:pt x="10" y="49"/>
                    </a:lnTo>
                    <a:lnTo>
                      <a:pt x="18" y="41"/>
                    </a:lnTo>
                    <a:lnTo>
                      <a:pt x="25" y="34"/>
                    </a:lnTo>
                    <a:lnTo>
                      <a:pt x="35" y="28"/>
                    </a:lnTo>
                    <a:lnTo>
                      <a:pt x="46" y="23"/>
                    </a:lnTo>
                    <a:lnTo>
                      <a:pt x="57" y="18"/>
                    </a:lnTo>
                    <a:lnTo>
                      <a:pt x="69" y="14"/>
                    </a:lnTo>
                    <a:lnTo>
                      <a:pt x="81" y="10"/>
                    </a:lnTo>
                    <a:lnTo>
                      <a:pt x="92" y="7"/>
                    </a:lnTo>
                    <a:lnTo>
                      <a:pt x="104" y="4"/>
                    </a:lnTo>
                    <a:lnTo>
                      <a:pt x="124" y="1"/>
                    </a:lnTo>
                    <a:lnTo>
                      <a:pt x="140" y="0"/>
                    </a:lnTo>
                    <a:lnTo>
                      <a:pt x="168" y="0"/>
                    </a:lnTo>
                    <a:lnTo>
                      <a:pt x="193" y="1"/>
                    </a:lnTo>
                    <a:lnTo>
                      <a:pt x="219" y="2"/>
                    </a:lnTo>
                    <a:lnTo>
                      <a:pt x="246" y="6"/>
                    </a:lnTo>
                    <a:lnTo>
                      <a:pt x="244" y="11"/>
                    </a:lnTo>
                    <a:lnTo>
                      <a:pt x="241" y="15"/>
                    </a:lnTo>
                    <a:lnTo>
                      <a:pt x="236" y="20"/>
                    </a:lnTo>
                    <a:lnTo>
                      <a:pt x="231" y="26"/>
                    </a:lnTo>
                    <a:lnTo>
                      <a:pt x="215" y="36"/>
                    </a:lnTo>
                    <a:lnTo>
                      <a:pt x="199" y="46"/>
                    </a:lnTo>
                    <a:lnTo>
                      <a:pt x="180" y="55"/>
                    </a:lnTo>
                    <a:lnTo>
                      <a:pt x="162" y="61"/>
                    </a:lnTo>
                    <a:lnTo>
                      <a:pt x="152" y="64"/>
                    </a:lnTo>
                    <a:lnTo>
                      <a:pt x="143" y="66"/>
                    </a:lnTo>
                    <a:lnTo>
                      <a:pt x="134" y="67"/>
                    </a:lnTo>
                    <a:lnTo>
                      <a:pt x="126" y="67"/>
                    </a:lnTo>
                    <a:lnTo>
                      <a:pt x="120" y="67"/>
                    </a:lnTo>
                    <a:lnTo>
                      <a:pt x="110" y="67"/>
                    </a:lnTo>
                    <a:lnTo>
                      <a:pt x="100" y="67"/>
                    </a:lnTo>
                    <a:lnTo>
                      <a:pt x="93" y="67"/>
                    </a:lnTo>
                    <a:lnTo>
                      <a:pt x="88" y="69"/>
                    </a:lnTo>
                    <a:lnTo>
                      <a:pt x="80" y="72"/>
                    </a:lnTo>
                    <a:lnTo>
                      <a:pt x="72" y="77"/>
                    </a:lnTo>
                    <a:lnTo>
                      <a:pt x="63" y="83"/>
                    </a:lnTo>
                    <a:lnTo>
                      <a:pt x="53" y="88"/>
                    </a:lnTo>
                    <a:lnTo>
                      <a:pt x="44" y="93"/>
                    </a:lnTo>
                    <a:lnTo>
                      <a:pt x="35" y="96"/>
                    </a:lnTo>
                    <a:lnTo>
                      <a:pt x="27" y="99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1353" name="Google Shape;1353;p59"/>
              <p:cNvSpPr/>
              <p:nvPr/>
            </p:nvSpPr>
            <p:spPr>
              <a:xfrm>
                <a:off x="1294" y="1248"/>
                <a:ext cx="76" cy="40"/>
              </a:xfrm>
              <a:custGeom>
                <a:avLst/>
                <a:gdLst/>
                <a:ahLst/>
                <a:cxnLst/>
                <a:rect l="l" t="t" r="r" b="b"/>
                <a:pathLst>
                  <a:path w="233" h="123" extrusionOk="0">
                    <a:moveTo>
                      <a:pt x="47" y="93"/>
                    </a:moveTo>
                    <a:lnTo>
                      <a:pt x="33" y="88"/>
                    </a:lnTo>
                    <a:lnTo>
                      <a:pt x="21" y="83"/>
                    </a:lnTo>
                    <a:lnTo>
                      <a:pt x="10" y="78"/>
                    </a:lnTo>
                    <a:lnTo>
                      <a:pt x="0" y="74"/>
                    </a:lnTo>
                    <a:lnTo>
                      <a:pt x="0" y="55"/>
                    </a:lnTo>
                    <a:lnTo>
                      <a:pt x="10" y="46"/>
                    </a:lnTo>
                    <a:lnTo>
                      <a:pt x="20" y="37"/>
                    </a:lnTo>
                    <a:lnTo>
                      <a:pt x="30" y="37"/>
                    </a:lnTo>
                    <a:lnTo>
                      <a:pt x="40" y="37"/>
                    </a:lnTo>
                    <a:lnTo>
                      <a:pt x="51" y="37"/>
                    </a:lnTo>
                    <a:lnTo>
                      <a:pt x="61" y="37"/>
                    </a:lnTo>
                    <a:lnTo>
                      <a:pt x="66" y="37"/>
                    </a:lnTo>
                    <a:lnTo>
                      <a:pt x="72" y="36"/>
                    </a:lnTo>
                    <a:lnTo>
                      <a:pt x="77" y="35"/>
                    </a:lnTo>
                    <a:lnTo>
                      <a:pt x="83" y="33"/>
                    </a:lnTo>
                    <a:lnTo>
                      <a:pt x="94" y="28"/>
                    </a:lnTo>
                    <a:lnTo>
                      <a:pt x="104" y="23"/>
                    </a:lnTo>
                    <a:lnTo>
                      <a:pt x="114" y="17"/>
                    </a:lnTo>
                    <a:lnTo>
                      <a:pt x="123" y="11"/>
                    </a:lnTo>
                    <a:lnTo>
                      <a:pt x="134" y="5"/>
                    </a:lnTo>
                    <a:lnTo>
                      <a:pt x="146" y="0"/>
                    </a:lnTo>
                    <a:lnTo>
                      <a:pt x="153" y="4"/>
                    </a:lnTo>
                    <a:lnTo>
                      <a:pt x="161" y="8"/>
                    </a:lnTo>
                    <a:lnTo>
                      <a:pt x="171" y="11"/>
                    </a:lnTo>
                    <a:lnTo>
                      <a:pt x="181" y="12"/>
                    </a:lnTo>
                    <a:lnTo>
                      <a:pt x="185" y="12"/>
                    </a:lnTo>
                    <a:lnTo>
                      <a:pt x="190" y="10"/>
                    </a:lnTo>
                    <a:lnTo>
                      <a:pt x="196" y="8"/>
                    </a:lnTo>
                    <a:lnTo>
                      <a:pt x="201" y="6"/>
                    </a:lnTo>
                    <a:lnTo>
                      <a:pt x="210" y="2"/>
                    </a:lnTo>
                    <a:lnTo>
                      <a:pt x="213" y="0"/>
                    </a:lnTo>
                    <a:lnTo>
                      <a:pt x="233" y="0"/>
                    </a:lnTo>
                    <a:lnTo>
                      <a:pt x="232" y="6"/>
                    </a:lnTo>
                    <a:lnTo>
                      <a:pt x="231" y="12"/>
                    </a:lnTo>
                    <a:lnTo>
                      <a:pt x="228" y="18"/>
                    </a:lnTo>
                    <a:lnTo>
                      <a:pt x="224" y="22"/>
                    </a:lnTo>
                    <a:lnTo>
                      <a:pt x="219" y="25"/>
                    </a:lnTo>
                    <a:lnTo>
                      <a:pt x="213" y="28"/>
                    </a:lnTo>
                    <a:lnTo>
                      <a:pt x="207" y="30"/>
                    </a:lnTo>
                    <a:lnTo>
                      <a:pt x="200" y="30"/>
                    </a:lnTo>
                    <a:lnTo>
                      <a:pt x="201" y="43"/>
                    </a:lnTo>
                    <a:lnTo>
                      <a:pt x="204" y="52"/>
                    </a:lnTo>
                    <a:lnTo>
                      <a:pt x="206" y="62"/>
                    </a:lnTo>
                    <a:lnTo>
                      <a:pt x="207" y="74"/>
                    </a:lnTo>
                    <a:lnTo>
                      <a:pt x="185" y="85"/>
                    </a:lnTo>
                    <a:lnTo>
                      <a:pt x="166" y="93"/>
                    </a:lnTo>
                    <a:lnTo>
                      <a:pt x="157" y="96"/>
                    </a:lnTo>
                    <a:lnTo>
                      <a:pt x="149" y="98"/>
                    </a:lnTo>
                    <a:lnTo>
                      <a:pt x="139" y="98"/>
                    </a:lnTo>
                    <a:lnTo>
                      <a:pt x="127" y="99"/>
                    </a:lnTo>
                    <a:lnTo>
                      <a:pt x="116" y="100"/>
                    </a:lnTo>
                    <a:lnTo>
                      <a:pt x="105" y="103"/>
                    </a:lnTo>
                    <a:lnTo>
                      <a:pt x="96" y="106"/>
                    </a:lnTo>
                    <a:lnTo>
                      <a:pt x="88" y="111"/>
                    </a:lnTo>
                    <a:lnTo>
                      <a:pt x="82" y="115"/>
                    </a:lnTo>
                    <a:lnTo>
                      <a:pt x="74" y="119"/>
                    </a:lnTo>
                    <a:lnTo>
                      <a:pt x="67" y="122"/>
                    </a:lnTo>
                    <a:lnTo>
                      <a:pt x="61" y="123"/>
                    </a:lnTo>
                    <a:lnTo>
                      <a:pt x="58" y="122"/>
                    </a:lnTo>
                    <a:lnTo>
                      <a:pt x="55" y="119"/>
                    </a:lnTo>
                    <a:lnTo>
                      <a:pt x="53" y="115"/>
                    </a:lnTo>
                    <a:lnTo>
                      <a:pt x="51" y="110"/>
                    </a:lnTo>
                    <a:lnTo>
                      <a:pt x="48" y="100"/>
                    </a:lnTo>
                    <a:lnTo>
                      <a:pt x="47" y="9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1354" name="Google Shape;1354;p59"/>
              <p:cNvSpPr/>
              <p:nvPr/>
            </p:nvSpPr>
            <p:spPr>
              <a:xfrm>
                <a:off x="983" y="1236"/>
                <a:ext cx="157" cy="56"/>
              </a:xfrm>
              <a:custGeom>
                <a:avLst/>
                <a:gdLst/>
                <a:ahLst/>
                <a:cxnLst/>
                <a:rect l="l" t="t" r="r" b="b"/>
                <a:pathLst>
                  <a:path w="484" h="172" extrusionOk="0">
                    <a:moveTo>
                      <a:pt x="0" y="142"/>
                    </a:moveTo>
                    <a:lnTo>
                      <a:pt x="0" y="147"/>
                    </a:lnTo>
                    <a:lnTo>
                      <a:pt x="1" y="152"/>
                    </a:lnTo>
                    <a:lnTo>
                      <a:pt x="3" y="156"/>
                    </a:lnTo>
                    <a:lnTo>
                      <a:pt x="6" y="159"/>
                    </a:lnTo>
                    <a:lnTo>
                      <a:pt x="9" y="162"/>
                    </a:lnTo>
                    <a:lnTo>
                      <a:pt x="13" y="165"/>
                    </a:lnTo>
                    <a:lnTo>
                      <a:pt x="17" y="167"/>
                    </a:lnTo>
                    <a:lnTo>
                      <a:pt x="21" y="168"/>
                    </a:lnTo>
                    <a:lnTo>
                      <a:pt x="31" y="170"/>
                    </a:lnTo>
                    <a:lnTo>
                      <a:pt x="41" y="172"/>
                    </a:lnTo>
                    <a:lnTo>
                      <a:pt x="51" y="172"/>
                    </a:lnTo>
                    <a:lnTo>
                      <a:pt x="59" y="172"/>
                    </a:lnTo>
                    <a:lnTo>
                      <a:pt x="73" y="172"/>
                    </a:lnTo>
                    <a:lnTo>
                      <a:pt x="86" y="170"/>
                    </a:lnTo>
                    <a:lnTo>
                      <a:pt x="99" y="167"/>
                    </a:lnTo>
                    <a:lnTo>
                      <a:pt x="113" y="164"/>
                    </a:lnTo>
                    <a:lnTo>
                      <a:pt x="139" y="156"/>
                    </a:lnTo>
                    <a:lnTo>
                      <a:pt x="164" y="146"/>
                    </a:lnTo>
                    <a:lnTo>
                      <a:pt x="189" y="135"/>
                    </a:lnTo>
                    <a:lnTo>
                      <a:pt x="215" y="124"/>
                    </a:lnTo>
                    <a:lnTo>
                      <a:pt x="240" y="113"/>
                    </a:lnTo>
                    <a:lnTo>
                      <a:pt x="265" y="104"/>
                    </a:lnTo>
                    <a:lnTo>
                      <a:pt x="287" y="100"/>
                    </a:lnTo>
                    <a:lnTo>
                      <a:pt x="316" y="94"/>
                    </a:lnTo>
                    <a:lnTo>
                      <a:pt x="350" y="87"/>
                    </a:lnTo>
                    <a:lnTo>
                      <a:pt x="385" y="80"/>
                    </a:lnTo>
                    <a:lnTo>
                      <a:pt x="401" y="75"/>
                    </a:lnTo>
                    <a:lnTo>
                      <a:pt x="418" y="70"/>
                    </a:lnTo>
                    <a:lnTo>
                      <a:pt x="434" y="64"/>
                    </a:lnTo>
                    <a:lnTo>
                      <a:pt x="449" y="58"/>
                    </a:lnTo>
                    <a:lnTo>
                      <a:pt x="461" y="52"/>
                    </a:lnTo>
                    <a:lnTo>
                      <a:pt x="471" y="46"/>
                    </a:lnTo>
                    <a:lnTo>
                      <a:pt x="475" y="42"/>
                    </a:lnTo>
                    <a:lnTo>
                      <a:pt x="479" y="39"/>
                    </a:lnTo>
                    <a:lnTo>
                      <a:pt x="482" y="35"/>
                    </a:lnTo>
                    <a:lnTo>
                      <a:pt x="484" y="31"/>
                    </a:lnTo>
                    <a:lnTo>
                      <a:pt x="449" y="26"/>
                    </a:lnTo>
                    <a:lnTo>
                      <a:pt x="417" y="21"/>
                    </a:lnTo>
                    <a:lnTo>
                      <a:pt x="387" y="16"/>
                    </a:lnTo>
                    <a:lnTo>
                      <a:pt x="359" y="10"/>
                    </a:lnTo>
                    <a:lnTo>
                      <a:pt x="331" y="6"/>
                    </a:lnTo>
                    <a:lnTo>
                      <a:pt x="303" y="3"/>
                    </a:lnTo>
                    <a:lnTo>
                      <a:pt x="272" y="0"/>
                    </a:lnTo>
                    <a:lnTo>
                      <a:pt x="239" y="0"/>
                    </a:lnTo>
                    <a:lnTo>
                      <a:pt x="225" y="0"/>
                    </a:lnTo>
                    <a:lnTo>
                      <a:pt x="213" y="2"/>
                    </a:lnTo>
                    <a:lnTo>
                      <a:pt x="203" y="4"/>
                    </a:lnTo>
                    <a:lnTo>
                      <a:pt x="195" y="6"/>
                    </a:lnTo>
                    <a:lnTo>
                      <a:pt x="186" y="8"/>
                    </a:lnTo>
                    <a:lnTo>
                      <a:pt x="180" y="7"/>
                    </a:lnTo>
                    <a:lnTo>
                      <a:pt x="176" y="6"/>
                    </a:lnTo>
                    <a:lnTo>
                      <a:pt x="173" y="5"/>
                    </a:lnTo>
                    <a:lnTo>
                      <a:pt x="169" y="3"/>
                    </a:lnTo>
                    <a:lnTo>
                      <a:pt x="165" y="0"/>
                    </a:lnTo>
                    <a:lnTo>
                      <a:pt x="165" y="8"/>
                    </a:lnTo>
                    <a:lnTo>
                      <a:pt x="163" y="17"/>
                    </a:lnTo>
                    <a:lnTo>
                      <a:pt x="161" y="24"/>
                    </a:lnTo>
                    <a:lnTo>
                      <a:pt x="159" y="31"/>
                    </a:lnTo>
                    <a:lnTo>
                      <a:pt x="154" y="36"/>
                    </a:lnTo>
                    <a:lnTo>
                      <a:pt x="150" y="42"/>
                    </a:lnTo>
                    <a:lnTo>
                      <a:pt x="144" y="46"/>
                    </a:lnTo>
                    <a:lnTo>
                      <a:pt x="139" y="50"/>
                    </a:lnTo>
                    <a:lnTo>
                      <a:pt x="127" y="58"/>
                    </a:lnTo>
                    <a:lnTo>
                      <a:pt x="113" y="63"/>
                    </a:lnTo>
                    <a:lnTo>
                      <a:pt x="97" y="69"/>
                    </a:lnTo>
                    <a:lnTo>
                      <a:pt x="82" y="73"/>
                    </a:lnTo>
                    <a:lnTo>
                      <a:pt x="66" y="78"/>
                    </a:lnTo>
                    <a:lnTo>
                      <a:pt x="52" y="82"/>
                    </a:lnTo>
                    <a:lnTo>
                      <a:pt x="38" y="88"/>
                    </a:lnTo>
                    <a:lnTo>
                      <a:pt x="25" y="94"/>
                    </a:lnTo>
                    <a:lnTo>
                      <a:pt x="19" y="98"/>
                    </a:lnTo>
                    <a:lnTo>
                      <a:pt x="15" y="103"/>
                    </a:lnTo>
                    <a:lnTo>
                      <a:pt x="10" y="107"/>
                    </a:lnTo>
                    <a:lnTo>
                      <a:pt x="6" y="113"/>
                    </a:lnTo>
                    <a:lnTo>
                      <a:pt x="3" y="119"/>
                    </a:lnTo>
                    <a:lnTo>
                      <a:pt x="1" y="126"/>
                    </a:lnTo>
                    <a:lnTo>
                      <a:pt x="0" y="134"/>
                    </a:lnTo>
                    <a:lnTo>
                      <a:pt x="0" y="142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1355" name="Google Shape;1355;p59"/>
              <p:cNvSpPr/>
              <p:nvPr/>
            </p:nvSpPr>
            <p:spPr>
              <a:xfrm>
                <a:off x="1043" y="1255"/>
                <a:ext cx="221" cy="79"/>
              </a:xfrm>
              <a:custGeom>
                <a:avLst/>
                <a:gdLst/>
                <a:ahLst/>
                <a:cxnLst/>
                <a:rect l="l" t="t" r="r" b="b"/>
                <a:pathLst>
                  <a:path w="684" h="240" extrusionOk="0">
                    <a:moveTo>
                      <a:pt x="60" y="75"/>
                    </a:moveTo>
                    <a:lnTo>
                      <a:pt x="320" y="0"/>
                    </a:lnTo>
                    <a:lnTo>
                      <a:pt x="317" y="5"/>
                    </a:lnTo>
                    <a:lnTo>
                      <a:pt x="314" y="13"/>
                    </a:lnTo>
                    <a:lnTo>
                      <a:pt x="310" y="20"/>
                    </a:lnTo>
                    <a:lnTo>
                      <a:pt x="304" y="27"/>
                    </a:lnTo>
                    <a:lnTo>
                      <a:pt x="300" y="33"/>
                    </a:lnTo>
                    <a:lnTo>
                      <a:pt x="297" y="39"/>
                    </a:lnTo>
                    <a:lnTo>
                      <a:pt x="297" y="41"/>
                    </a:lnTo>
                    <a:lnTo>
                      <a:pt x="297" y="42"/>
                    </a:lnTo>
                    <a:lnTo>
                      <a:pt x="298" y="43"/>
                    </a:lnTo>
                    <a:lnTo>
                      <a:pt x="299" y="43"/>
                    </a:lnTo>
                    <a:lnTo>
                      <a:pt x="315" y="43"/>
                    </a:lnTo>
                    <a:lnTo>
                      <a:pt x="327" y="41"/>
                    </a:lnTo>
                    <a:lnTo>
                      <a:pt x="337" y="39"/>
                    </a:lnTo>
                    <a:lnTo>
                      <a:pt x="346" y="36"/>
                    </a:lnTo>
                    <a:lnTo>
                      <a:pt x="359" y="28"/>
                    </a:lnTo>
                    <a:lnTo>
                      <a:pt x="372" y="19"/>
                    </a:lnTo>
                    <a:lnTo>
                      <a:pt x="376" y="26"/>
                    </a:lnTo>
                    <a:lnTo>
                      <a:pt x="378" y="32"/>
                    </a:lnTo>
                    <a:lnTo>
                      <a:pt x="379" y="38"/>
                    </a:lnTo>
                    <a:lnTo>
                      <a:pt x="378" y="44"/>
                    </a:lnTo>
                    <a:lnTo>
                      <a:pt x="378" y="49"/>
                    </a:lnTo>
                    <a:lnTo>
                      <a:pt x="377" y="55"/>
                    </a:lnTo>
                    <a:lnTo>
                      <a:pt x="378" y="61"/>
                    </a:lnTo>
                    <a:lnTo>
                      <a:pt x="379" y="69"/>
                    </a:lnTo>
                    <a:lnTo>
                      <a:pt x="405" y="69"/>
                    </a:lnTo>
                    <a:lnTo>
                      <a:pt x="512" y="19"/>
                    </a:lnTo>
                    <a:lnTo>
                      <a:pt x="511" y="36"/>
                    </a:lnTo>
                    <a:lnTo>
                      <a:pt x="511" y="51"/>
                    </a:lnTo>
                    <a:lnTo>
                      <a:pt x="511" y="58"/>
                    </a:lnTo>
                    <a:lnTo>
                      <a:pt x="512" y="65"/>
                    </a:lnTo>
                    <a:lnTo>
                      <a:pt x="514" y="70"/>
                    </a:lnTo>
                    <a:lnTo>
                      <a:pt x="518" y="75"/>
                    </a:lnTo>
                    <a:lnTo>
                      <a:pt x="531" y="68"/>
                    </a:lnTo>
                    <a:lnTo>
                      <a:pt x="541" y="63"/>
                    </a:lnTo>
                    <a:lnTo>
                      <a:pt x="549" y="57"/>
                    </a:lnTo>
                    <a:lnTo>
                      <a:pt x="553" y="51"/>
                    </a:lnTo>
                    <a:lnTo>
                      <a:pt x="557" y="45"/>
                    </a:lnTo>
                    <a:lnTo>
                      <a:pt x="558" y="38"/>
                    </a:lnTo>
                    <a:lnTo>
                      <a:pt x="558" y="30"/>
                    </a:lnTo>
                    <a:lnTo>
                      <a:pt x="558" y="19"/>
                    </a:lnTo>
                    <a:lnTo>
                      <a:pt x="559" y="15"/>
                    </a:lnTo>
                    <a:lnTo>
                      <a:pt x="560" y="11"/>
                    </a:lnTo>
                    <a:lnTo>
                      <a:pt x="563" y="8"/>
                    </a:lnTo>
                    <a:lnTo>
                      <a:pt x="566" y="5"/>
                    </a:lnTo>
                    <a:lnTo>
                      <a:pt x="572" y="1"/>
                    </a:lnTo>
                    <a:lnTo>
                      <a:pt x="579" y="0"/>
                    </a:lnTo>
                    <a:lnTo>
                      <a:pt x="600" y="1"/>
                    </a:lnTo>
                    <a:lnTo>
                      <a:pt x="616" y="2"/>
                    </a:lnTo>
                    <a:lnTo>
                      <a:pt x="624" y="3"/>
                    </a:lnTo>
                    <a:lnTo>
                      <a:pt x="630" y="3"/>
                    </a:lnTo>
                    <a:lnTo>
                      <a:pt x="637" y="2"/>
                    </a:lnTo>
                    <a:lnTo>
                      <a:pt x="645" y="0"/>
                    </a:lnTo>
                    <a:lnTo>
                      <a:pt x="650" y="15"/>
                    </a:lnTo>
                    <a:lnTo>
                      <a:pt x="653" y="28"/>
                    </a:lnTo>
                    <a:lnTo>
                      <a:pt x="657" y="39"/>
                    </a:lnTo>
                    <a:lnTo>
                      <a:pt x="658" y="50"/>
                    </a:lnTo>
                    <a:lnTo>
                      <a:pt x="657" y="59"/>
                    </a:lnTo>
                    <a:lnTo>
                      <a:pt x="653" y="70"/>
                    </a:lnTo>
                    <a:lnTo>
                      <a:pt x="649" y="81"/>
                    </a:lnTo>
                    <a:lnTo>
                      <a:pt x="643" y="91"/>
                    </a:lnTo>
                    <a:lnTo>
                      <a:pt x="637" y="101"/>
                    </a:lnTo>
                    <a:lnTo>
                      <a:pt x="630" y="110"/>
                    </a:lnTo>
                    <a:lnTo>
                      <a:pt x="624" y="119"/>
                    </a:lnTo>
                    <a:lnTo>
                      <a:pt x="618" y="124"/>
                    </a:lnTo>
                    <a:lnTo>
                      <a:pt x="628" y="130"/>
                    </a:lnTo>
                    <a:lnTo>
                      <a:pt x="638" y="134"/>
                    </a:lnTo>
                    <a:lnTo>
                      <a:pt x="648" y="137"/>
                    </a:lnTo>
                    <a:lnTo>
                      <a:pt x="657" y="139"/>
                    </a:lnTo>
                    <a:lnTo>
                      <a:pt x="664" y="142"/>
                    </a:lnTo>
                    <a:lnTo>
                      <a:pt x="672" y="145"/>
                    </a:lnTo>
                    <a:lnTo>
                      <a:pt x="679" y="149"/>
                    </a:lnTo>
                    <a:lnTo>
                      <a:pt x="684" y="154"/>
                    </a:lnTo>
                    <a:lnTo>
                      <a:pt x="684" y="180"/>
                    </a:lnTo>
                    <a:lnTo>
                      <a:pt x="665" y="183"/>
                    </a:lnTo>
                    <a:lnTo>
                      <a:pt x="650" y="185"/>
                    </a:lnTo>
                    <a:lnTo>
                      <a:pt x="639" y="185"/>
                    </a:lnTo>
                    <a:lnTo>
                      <a:pt x="629" y="184"/>
                    </a:lnTo>
                    <a:lnTo>
                      <a:pt x="619" y="183"/>
                    </a:lnTo>
                    <a:lnTo>
                      <a:pt x="608" y="181"/>
                    </a:lnTo>
                    <a:lnTo>
                      <a:pt x="595" y="180"/>
                    </a:lnTo>
                    <a:lnTo>
                      <a:pt x="579" y="180"/>
                    </a:lnTo>
                    <a:lnTo>
                      <a:pt x="574" y="180"/>
                    </a:lnTo>
                    <a:lnTo>
                      <a:pt x="571" y="181"/>
                    </a:lnTo>
                    <a:lnTo>
                      <a:pt x="568" y="182"/>
                    </a:lnTo>
                    <a:lnTo>
                      <a:pt x="564" y="184"/>
                    </a:lnTo>
                    <a:lnTo>
                      <a:pt x="557" y="189"/>
                    </a:lnTo>
                    <a:lnTo>
                      <a:pt x="550" y="195"/>
                    </a:lnTo>
                    <a:lnTo>
                      <a:pt x="542" y="200"/>
                    </a:lnTo>
                    <a:lnTo>
                      <a:pt x="534" y="205"/>
                    </a:lnTo>
                    <a:lnTo>
                      <a:pt x="528" y="207"/>
                    </a:lnTo>
                    <a:lnTo>
                      <a:pt x="524" y="209"/>
                    </a:lnTo>
                    <a:lnTo>
                      <a:pt x="518" y="210"/>
                    </a:lnTo>
                    <a:lnTo>
                      <a:pt x="512" y="210"/>
                    </a:lnTo>
                    <a:lnTo>
                      <a:pt x="493" y="209"/>
                    </a:lnTo>
                    <a:lnTo>
                      <a:pt x="478" y="208"/>
                    </a:lnTo>
                    <a:lnTo>
                      <a:pt x="463" y="206"/>
                    </a:lnTo>
                    <a:lnTo>
                      <a:pt x="452" y="204"/>
                    </a:lnTo>
                    <a:lnTo>
                      <a:pt x="441" y="202"/>
                    </a:lnTo>
                    <a:lnTo>
                      <a:pt x="432" y="200"/>
                    </a:lnTo>
                    <a:lnTo>
                      <a:pt x="422" y="198"/>
                    </a:lnTo>
                    <a:lnTo>
                      <a:pt x="412" y="198"/>
                    </a:lnTo>
                    <a:lnTo>
                      <a:pt x="389" y="202"/>
                    </a:lnTo>
                    <a:lnTo>
                      <a:pt x="337" y="211"/>
                    </a:lnTo>
                    <a:lnTo>
                      <a:pt x="283" y="221"/>
                    </a:lnTo>
                    <a:lnTo>
                      <a:pt x="253" y="228"/>
                    </a:lnTo>
                    <a:lnTo>
                      <a:pt x="231" y="230"/>
                    </a:lnTo>
                    <a:lnTo>
                      <a:pt x="209" y="232"/>
                    </a:lnTo>
                    <a:lnTo>
                      <a:pt x="189" y="235"/>
                    </a:lnTo>
                    <a:lnTo>
                      <a:pt x="169" y="238"/>
                    </a:lnTo>
                    <a:lnTo>
                      <a:pt x="150" y="240"/>
                    </a:lnTo>
                    <a:lnTo>
                      <a:pt x="132" y="239"/>
                    </a:lnTo>
                    <a:lnTo>
                      <a:pt x="124" y="238"/>
                    </a:lnTo>
                    <a:lnTo>
                      <a:pt x="115" y="236"/>
                    </a:lnTo>
                    <a:lnTo>
                      <a:pt x="108" y="233"/>
                    </a:lnTo>
                    <a:lnTo>
                      <a:pt x="100" y="228"/>
                    </a:lnTo>
                    <a:lnTo>
                      <a:pt x="100" y="210"/>
                    </a:lnTo>
                    <a:lnTo>
                      <a:pt x="84" y="209"/>
                    </a:lnTo>
                    <a:lnTo>
                      <a:pt x="67" y="208"/>
                    </a:lnTo>
                    <a:lnTo>
                      <a:pt x="53" y="205"/>
                    </a:lnTo>
                    <a:lnTo>
                      <a:pt x="41" y="201"/>
                    </a:lnTo>
                    <a:lnTo>
                      <a:pt x="29" y="196"/>
                    </a:lnTo>
                    <a:lnTo>
                      <a:pt x="18" y="189"/>
                    </a:lnTo>
                    <a:lnTo>
                      <a:pt x="9" y="182"/>
                    </a:lnTo>
                    <a:lnTo>
                      <a:pt x="0" y="173"/>
                    </a:lnTo>
                    <a:lnTo>
                      <a:pt x="28" y="167"/>
                    </a:lnTo>
                    <a:lnTo>
                      <a:pt x="53" y="161"/>
                    </a:lnTo>
                    <a:lnTo>
                      <a:pt x="64" y="159"/>
                    </a:lnTo>
                    <a:lnTo>
                      <a:pt x="76" y="156"/>
                    </a:lnTo>
                    <a:lnTo>
                      <a:pt x="88" y="155"/>
                    </a:lnTo>
                    <a:lnTo>
                      <a:pt x="100" y="154"/>
                    </a:lnTo>
                    <a:lnTo>
                      <a:pt x="121" y="155"/>
                    </a:lnTo>
                    <a:lnTo>
                      <a:pt x="140" y="157"/>
                    </a:lnTo>
                    <a:lnTo>
                      <a:pt x="156" y="160"/>
                    </a:lnTo>
                    <a:lnTo>
                      <a:pt x="171" y="162"/>
                    </a:lnTo>
                    <a:lnTo>
                      <a:pt x="186" y="164"/>
                    </a:lnTo>
                    <a:lnTo>
                      <a:pt x="201" y="165"/>
                    </a:lnTo>
                    <a:lnTo>
                      <a:pt x="209" y="164"/>
                    </a:lnTo>
                    <a:lnTo>
                      <a:pt x="216" y="164"/>
                    </a:lnTo>
                    <a:lnTo>
                      <a:pt x="224" y="162"/>
                    </a:lnTo>
                    <a:lnTo>
                      <a:pt x="233" y="160"/>
                    </a:lnTo>
                    <a:lnTo>
                      <a:pt x="126" y="142"/>
                    </a:lnTo>
                    <a:lnTo>
                      <a:pt x="26" y="136"/>
                    </a:lnTo>
                    <a:lnTo>
                      <a:pt x="34" y="133"/>
                    </a:lnTo>
                    <a:lnTo>
                      <a:pt x="42" y="130"/>
                    </a:lnTo>
                    <a:lnTo>
                      <a:pt x="52" y="128"/>
                    </a:lnTo>
                    <a:lnTo>
                      <a:pt x="62" y="125"/>
                    </a:lnTo>
                    <a:lnTo>
                      <a:pt x="85" y="122"/>
                    </a:lnTo>
                    <a:lnTo>
                      <a:pt x="109" y="117"/>
                    </a:lnTo>
                    <a:lnTo>
                      <a:pt x="133" y="114"/>
                    </a:lnTo>
                    <a:lnTo>
                      <a:pt x="155" y="110"/>
                    </a:lnTo>
                    <a:lnTo>
                      <a:pt x="165" y="108"/>
                    </a:lnTo>
                    <a:lnTo>
                      <a:pt x="174" y="105"/>
                    </a:lnTo>
                    <a:lnTo>
                      <a:pt x="180" y="102"/>
                    </a:lnTo>
                    <a:lnTo>
                      <a:pt x="187" y="99"/>
                    </a:lnTo>
                    <a:lnTo>
                      <a:pt x="180" y="96"/>
                    </a:lnTo>
                    <a:lnTo>
                      <a:pt x="172" y="94"/>
                    </a:lnTo>
                    <a:lnTo>
                      <a:pt x="166" y="93"/>
                    </a:lnTo>
                    <a:lnTo>
                      <a:pt x="158" y="93"/>
                    </a:lnTo>
                    <a:lnTo>
                      <a:pt x="142" y="95"/>
                    </a:lnTo>
                    <a:lnTo>
                      <a:pt x="125" y="98"/>
                    </a:lnTo>
                    <a:lnTo>
                      <a:pt x="107" y="102"/>
                    </a:lnTo>
                    <a:lnTo>
                      <a:pt x="89" y="107"/>
                    </a:lnTo>
                    <a:lnTo>
                      <a:pt x="71" y="110"/>
                    </a:lnTo>
                    <a:lnTo>
                      <a:pt x="54" y="111"/>
                    </a:lnTo>
                    <a:lnTo>
                      <a:pt x="52" y="110"/>
                    </a:lnTo>
                    <a:lnTo>
                      <a:pt x="52" y="106"/>
                    </a:lnTo>
                    <a:lnTo>
                      <a:pt x="53" y="102"/>
                    </a:lnTo>
                    <a:lnTo>
                      <a:pt x="54" y="96"/>
                    </a:lnTo>
                    <a:lnTo>
                      <a:pt x="55" y="90"/>
                    </a:lnTo>
                    <a:lnTo>
                      <a:pt x="55" y="86"/>
                    </a:lnTo>
                    <a:lnTo>
                      <a:pt x="55" y="82"/>
                    </a:lnTo>
                    <a:lnTo>
                      <a:pt x="54" y="81"/>
                    </a:lnTo>
                    <a:lnTo>
                      <a:pt x="55" y="81"/>
                    </a:lnTo>
                    <a:lnTo>
                      <a:pt x="57" y="80"/>
                    </a:lnTo>
                    <a:lnTo>
                      <a:pt x="59" y="78"/>
                    </a:lnTo>
                    <a:lnTo>
                      <a:pt x="60" y="75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1356" name="Google Shape;1356;p59"/>
              <p:cNvSpPr/>
              <p:nvPr/>
            </p:nvSpPr>
            <p:spPr>
              <a:xfrm>
                <a:off x="1645" y="1643"/>
                <a:ext cx="108" cy="93"/>
              </a:xfrm>
              <a:custGeom>
                <a:avLst/>
                <a:gdLst/>
                <a:ahLst/>
                <a:cxnLst/>
                <a:rect l="l" t="t" r="r" b="b"/>
                <a:pathLst>
                  <a:path w="332" h="287" extrusionOk="0">
                    <a:moveTo>
                      <a:pt x="173" y="40"/>
                    </a:moveTo>
                    <a:lnTo>
                      <a:pt x="180" y="38"/>
                    </a:lnTo>
                    <a:lnTo>
                      <a:pt x="190" y="32"/>
                    </a:lnTo>
                    <a:lnTo>
                      <a:pt x="202" y="24"/>
                    </a:lnTo>
                    <a:lnTo>
                      <a:pt x="215" y="15"/>
                    </a:lnTo>
                    <a:lnTo>
                      <a:pt x="226" y="7"/>
                    </a:lnTo>
                    <a:lnTo>
                      <a:pt x="237" y="2"/>
                    </a:lnTo>
                    <a:lnTo>
                      <a:pt x="240" y="1"/>
                    </a:lnTo>
                    <a:lnTo>
                      <a:pt x="243" y="0"/>
                    </a:lnTo>
                    <a:lnTo>
                      <a:pt x="246" y="1"/>
                    </a:lnTo>
                    <a:lnTo>
                      <a:pt x="246" y="4"/>
                    </a:lnTo>
                    <a:lnTo>
                      <a:pt x="245" y="12"/>
                    </a:lnTo>
                    <a:lnTo>
                      <a:pt x="240" y="22"/>
                    </a:lnTo>
                    <a:lnTo>
                      <a:pt x="234" y="33"/>
                    </a:lnTo>
                    <a:lnTo>
                      <a:pt x="226" y="44"/>
                    </a:lnTo>
                    <a:lnTo>
                      <a:pt x="217" y="55"/>
                    </a:lnTo>
                    <a:lnTo>
                      <a:pt x="207" y="64"/>
                    </a:lnTo>
                    <a:lnTo>
                      <a:pt x="202" y="67"/>
                    </a:lnTo>
                    <a:lnTo>
                      <a:pt x="196" y="69"/>
                    </a:lnTo>
                    <a:lnTo>
                      <a:pt x="191" y="71"/>
                    </a:lnTo>
                    <a:lnTo>
                      <a:pt x="186" y="71"/>
                    </a:lnTo>
                    <a:lnTo>
                      <a:pt x="191" y="73"/>
                    </a:lnTo>
                    <a:lnTo>
                      <a:pt x="196" y="74"/>
                    </a:lnTo>
                    <a:lnTo>
                      <a:pt x="201" y="74"/>
                    </a:lnTo>
                    <a:lnTo>
                      <a:pt x="206" y="74"/>
                    </a:lnTo>
                    <a:lnTo>
                      <a:pt x="216" y="72"/>
                    </a:lnTo>
                    <a:lnTo>
                      <a:pt x="226" y="71"/>
                    </a:lnTo>
                    <a:lnTo>
                      <a:pt x="224" y="77"/>
                    </a:lnTo>
                    <a:lnTo>
                      <a:pt x="219" y="84"/>
                    </a:lnTo>
                    <a:lnTo>
                      <a:pt x="217" y="88"/>
                    </a:lnTo>
                    <a:lnTo>
                      <a:pt x="215" y="93"/>
                    </a:lnTo>
                    <a:lnTo>
                      <a:pt x="214" y="97"/>
                    </a:lnTo>
                    <a:lnTo>
                      <a:pt x="213" y="102"/>
                    </a:lnTo>
                    <a:lnTo>
                      <a:pt x="217" y="105"/>
                    </a:lnTo>
                    <a:lnTo>
                      <a:pt x="230" y="109"/>
                    </a:lnTo>
                    <a:lnTo>
                      <a:pt x="249" y="113"/>
                    </a:lnTo>
                    <a:lnTo>
                      <a:pt x="269" y="117"/>
                    </a:lnTo>
                    <a:lnTo>
                      <a:pt x="308" y="124"/>
                    </a:lnTo>
                    <a:lnTo>
                      <a:pt x="326" y="127"/>
                    </a:lnTo>
                    <a:lnTo>
                      <a:pt x="322" y="131"/>
                    </a:lnTo>
                    <a:lnTo>
                      <a:pt x="319" y="136"/>
                    </a:lnTo>
                    <a:lnTo>
                      <a:pt x="315" y="140"/>
                    </a:lnTo>
                    <a:lnTo>
                      <a:pt x="310" y="144"/>
                    </a:lnTo>
                    <a:lnTo>
                      <a:pt x="303" y="149"/>
                    </a:lnTo>
                    <a:lnTo>
                      <a:pt x="299" y="151"/>
                    </a:lnTo>
                    <a:lnTo>
                      <a:pt x="299" y="154"/>
                    </a:lnTo>
                    <a:lnTo>
                      <a:pt x="301" y="157"/>
                    </a:lnTo>
                    <a:lnTo>
                      <a:pt x="302" y="160"/>
                    </a:lnTo>
                    <a:lnTo>
                      <a:pt x="304" y="164"/>
                    </a:lnTo>
                    <a:lnTo>
                      <a:pt x="308" y="168"/>
                    </a:lnTo>
                    <a:lnTo>
                      <a:pt x="314" y="173"/>
                    </a:lnTo>
                    <a:lnTo>
                      <a:pt x="319" y="176"/>
                    </a:lnTo>
                    <a:lnTo>
                      <a:pt x="325" y="180"/>
                    </a:lnTo>
                    <a:lnTo>
                      <a:pt x="329" y="184"/>
                    </a:lnTo>
                    <a:lnTo>
                      <a:pt x="332" y="188"/>
                    </a:lnTo>
                    <a:lnTo>
                      <a:pt x="290" y="211"/>
                    </a:lnTo>
                    <a:lnTo>
                      <a:pt x="257" y="231"/>
                    </a:lnTo>
                    <a:lnTo>
                      <a:pt x="241" y="241"/>
                    </a:lnTo>
                    <a:lnTo>
                      <a:pt x="225" y="253"/>
                    </a:lnTo>
                    <a:lnTo>
                      <a:pt x="207" y="268"/>
                    </a:lnTo>
                    <a:lnTo>
                      <a:pt x="186" y="287"/>
                    </a:lnTo>
                    <a:lnTo>
                      <a:pt x="173" y="244"/>
                    </a:lnTo>
                    <a:lnTo>
                      <a:pt x="178" y="244"/>
                    </a:lnTo>
                    <a:lnTo>
                      <a:pt x="182" y="243"/>
                    </a:lnTo>
                    <a:lnTo>
                      <a:pt x="185" y="242"/>
                    </a:lnTo>
                    <a:lnTo>
                      <a:pt x="189" y="240"/>
                    </a:lnTo>
                    <a:lnTo>
                      <a:pt x="194" y="236"/>
                    </a:lnTo>
                    <a:lnTo>
                      <a:pt x="200" y="232"/>
                    </a:lnTo>
                    <a:lnTo>
                      <a:pt x="174" y="232"/>
                    </a:lnTo>
                    <a:lnTo>
                      <a:pt x="149" y="232"/>
                    </a:lnTo>
                    <a:lnTo>
                      <a:pt x="125" y="232"/>
                    </a:lnTo>
                    <a:lnTo>
                      <a:pt x="101" y="232"/>
                    </a:lnTo>
                    <a:lnTo>
                      <a:pt x="79" y="232"/>
                    </a:lnTo>
                    <a:lnTo>
                      <a:pt x="58" y="232"/>
                    </a:lnTo>
                    <a:lnTo>
                      <a:pt x="41" y="232"/>
                    </a:lnTo>
                    <a:lnTo>
                      <a:pt x="27" y="232"/>
                    </a:lnTo>
                    <a:lnTo>
                      <a:pt x="19" y="231"/>
                    </a:lnTo>
                    <a:lnTo>
                      <a:pt x="11" y="227"/>
                    </a:lnTo>
                    <a:lnTo>
                      <a:pt x="6" y="225"/>
                    </a:lnTo>
                    <a:lnTo>
                      <a:pt x="3" y="222"/>
                    </a:lnTo>
                    <a:lnTo>
                      <a:pt x="1" y="218"/>
                    </a:lnTo>
                    <a:lnTo>
                      <a:pt x="0" y="213"/>
                    </a:lnTo>
                    <a:lnTo>
                      <a:pt x="1" y="209"/>
                    </a:lnTo>
                    <a:lnTo>
                      <a:pt x="4" y="205"/>
                    </a:lnTo>
                    <a:lnTo>
                      <a:pt x="7" y="201"/>
                    </a:lnTo>
                    <a:lnTo>
                      <a:pt x="13" y="197"/>
                    </a:lnTo>
                    <a:lnTo>
                      <a:pt x="26" y="188"/>
                    </a:lnTo>
                    <a:lnTo>
                      <a:pt x="41" y="179"/>
                    </a:lnTo>
                    <a:lnTo>
                      <a:pt x="58" y="170"/>
                    </a:lnTo>
                    <a:lnTo>
                      <a:pt x="73" y="162"/>
                    </a:lnTo>
                    <a:lnTo>
                      <a:pt x="80" y="156"/>
                    </a:lnTo>
                    <a:lnTo>
                      <a:pt x="85" y="152"/>
                    </a:lnTo>
                    <a:lnTo>
                      <a:pt x="90" y="149"/>
                    </a:lnTo>
                    <a:lnTo>
                      <a:pt x="93" y="145"/>
                    </a:lnTo>
                    <a:lnTo>
                      <a:pt x="100" y="138"/>
                    </a:lnTo>
                    <a:lnTo>
                      <a:pt x="106" y="130"/>
                    </a:lnTo>
                    <a:lnTo>
                      <a:pt x="112" y="122"/>
                    </a:lnTo>
                    <a:lnTo>
                      <a:pt x="116" y="114"/>
                    </a:lnTo>
                    <a:lnTo>
                      <a:pt x="124" y="96"/>
                    </a:lnTo>
                    <a:lnTo>
                      <a:pt x="130" y="79"/>
                    </a:lnTo>
                    <a:lnTo>
                      <a:pt x="134" y="71"/>
                    </a:lnTo>
                    <a:lnTo>
                      <a:pt x="138" y="64"/>
                    </a:lnTo>
                    <a:lnTo>
                      <a:pt x="141" y="58"/>
                    </a:lnTo>
                    <a:lnTo>
                      <a:pt x="147" y="52"/>
                    </a:lnTo>
                    <a:lnTo>
                      <a:pt x="151" y="47"/>
                    </a:lnTo>
                    <a:lnTo>
                      <a:pt x="158" y="43"/>
                    </a:lnTo>
                    <a:lnTo>
                      <a:pt x="164" y="41"/>
                    </a:lnTo>
                    <a:lnTo>
                      <a:pt x="173" y="4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1357" name="Google Shape;1357;p59"/>
              <p:cNvSpPr/>
              <p:nvPr/>
            </p:nvSpPr>
            <p:spPr>
              <a:xfrm>
                <a:off x="1102" y="1190"/>
                <a:ext cx="111" cy="27"/>
              </a:xfrm>
              <a:custGeom>
                <a:avLst/>
                <a:gdLst/>
                <a:ahLst/>
                <a:cxnLst/>
                <a:rect l="l" t="t" r="r" b="b"/>
                <a:pathLst>
                  <a:path w="345" h="86" extrusionOk="0">
                    <a:moveTo>
                      <a:pt x="106" y="86"/>
                    </a:moveTo>
                    <a:lnTo>
                      <a:pt x="119" y="81"/>
                    </a:lnTo>
                    <a:lnTo>
                      <a:pt x="133" y="76"/>
                    </a:lnTo>
                    <a:lnTo>
                      <a:pt x="148" y="72"/>
                    </a:lnTo>
                    <a:lnTo>
                      <a:pt x="164" y="69"/>
                    </a:lnTo>
                    <a:lnTo>
                      <a:pt x="197" y="63"/>
                    </a:lnTo>
                    <a:lnTo>
                      <a:pt x="231" y="57"/>
                    </a:lnTo>
                    <a:lnTo>
                      <a:pt x="247" y="53"/>
                    </a:lnTo>
                    <a:lnTo>
                      <a:pt x="264" y="50"/>
                    </a:lnTo>
                    <a:lnTo>
                      <a:pt x="279" y="46"/>
                    </a:lnTo>
                    <a:lnTo>
                      <a:pt x="294" y="40"/>
                    </a:lnTo>
                    <a:lnTo>
                      <a:pt x="309" y="35"/>
                    </a:lnTo>
                    <a:lnTo>
                      <a:pt x="322" y="28"/>
                    </a:lnTo>
                    <a:lnTo>
                      <a:pt x="334" y="21"/>
                    </a:lnTo>
                    <a:lnTo>
                      <a:pt x="345" y="13"/>
                    </a:lnTo>
                    <a:lnTo>
                      <a:pt x="335" y="12"/>
                    </a:lnTo>
                    <a:lnTo>
                      <a:pt x="326" y="11"/>
                    </a:lnTo>
                    <a:lnTo>
                      <a:pt x="317" y="9"/>
                    </a:lnTo>
                    <a:lnTo>
                      <a:pt x="309" y="6"/>
                    </a:lnTo>
                    <a:lnTo>
                      <a:pt x="300" y="4"/>
                    </a:lnTo>
                    <a:lnTo>
                      <a:pt x="291" y="2"/>
                    </a:lnTo>
                    <a:lnTo>
                      <a:pt x="281" y="1"/>
                    </a:lnTo>
                    <a:lnTo>
                      <a:pt x="272" y="0"/>
                    </a:lnTo>
                    <a:lnTo>
                      <a:pt x="259" y="1"/>
                    </a:lnTo>
                    <a:lnTo>
                      <a:pt x="245" y="3"/>
                    </a:lnTo>
                    <a:lnTo>
                      <a:pt x="227" y="5"/>
                    </a:lnTo>
                    <a:lnTo>
                      <a:pt x="209" y="9"/>
                    </a:lnTo>
                    <a:lnTo>
                      <a:pt x="168" y="18"/>
                    </a:lnTo>
                    <a:lnTo>
                      <a:pt x="126" y="29"/>
                    </a:lnTo>
                    <a:lnTo>
                      <a:pt x="104" y="36"/>
                    </a:lnTo>
                    <a:lnTo>
                      <a:pt x="85" y="42"/>
                    </a:lnTo>
                    <a:lnTo>
                      <a:pt x="66" y="50"/>
                    </a:lnTo>
                    <a:lnTo>
                      <a:pt x="47" y="58"/>
                    </a:lnTo>
                    <a:lnTo>
                      <a:pt x="32" y="65"/>
                    </a:lnTo>
                    <a:lnTo>
                      <a:pt x="19" y="72"/>
                    </a:lnTo>
                    <a:lnTo>
                      <a:pt x="8" y="79"/>
                    </a:lnTo>
                    <a:lnTo>
                      <a:pt x="0" y="86"/>
                    </a:lnTo>
                    <a:lnTo>
                      <a:pt x="106" y="86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1358" name="Google Shape;1358;p59"/>
              <p:cNvSpPr/>
              <p:nvPr/>
            </p:nvSpPr>
            <p:spPr>
              <a:xfrm>
                <a:off x="1158" y="1199"/>
                <a:ext cx="149" cy="43"/>
              </a:xfrm>
              <a:custGeom>
                <a:avLst/>
                <a:gdLst/>
                <a:ahLst/>
                <a:cxnLst/>
                <a:rect l="l" t="t" r="r" b="b"/>
                <a:pathLst>
                  <a:path w="464" h="130" extrusionOk="0">
                    <a:moveTo>
                      <a:pt x="0" y="86"/>
                    </a:moveTo>
                    <a:lnTo>
                      <a:pt x="19" y="86"/>
                    </a:lnTo>
                    <a:lnTo>
                      <a:pt x="48" y="83"/>
                    </a:lnTo>
                    <a:lnTo>
                      <a:pt x="77" y="81"/>
                    </a:lnTo>
                    <a:lnTo>
                      <a:pt x="106" y="80"/>
                    </a:lnTo>
                    <a:lnTo>
                      <a:pt x="103" y="81"/>
                    </a:lnTo>
                    <a:lnTo>
                      <a:pt x="97" y="84"/>
                    </a:lnTo>
                    <a:lnTo>
                      <a:pt x="92" y="89"/>
                    </a:lnTo>
                    <a:lnTo>
                      <a:pt x="86" y="94"/>
                    </a:lnTo>
                    <a:lnTo>
                      <a:pt x="81" y="100"/>
                    </a:lnTo>
                    <a:lnTo>
                      <a:pt x="76" y="106"/>
                    </a:lnTo>
                    <a:lnTo>
                      <a:pt x="73" y="112"/>
                    </a:lnTo>
                    <a:lnTo>
                      <a:pt x="72" y="117"/>
                    </a:lnTo>
                    <a:lnTo>
                      <a:pt x="73" y="119"/>
                    </a:lnTo>
                    <a:lnTo>
                      <a:pt x="75" y="121"/>
                    </a:lnTo>
                    <a:lnTo>
                      <a:pt x="79" y="124"/>
                    </a:lnTo>
                    <a:lnTo>
                      <a:pt x="83" y="126"/>
                    </a:lnTo>
                    <a:lnTo>
                      <a:pt x="92" y="129"/>
                    </a:lnTo>
                    <a:lnTo>
                      <a:pt x="99" y="130"/>
                    </a:lnTo>
                    <a:lnTo>
                      <a:pt x="109" y="129"/>
                    </a:lnTo>
                    <a:lnTo>
                      <a:pt x="119" y="129"/>
                    </a:lnTo>
                    <a:lnTo>
                      <a:pt x="128" y="127"/>
                    </a:lnTo>
                    <a:lnTo>
                      <a:pt x="138" y="125"/>
                    </a:lnTo>
                    <a:lnTo>
                      <a:pt x="157" y="119"/>
                    </a:lnTo>
                    <a:lnTo>
                      <a:pt x="176" y="114"/>
                    </a:lnTo>
                    <a:lnTo>
                      <a:pt x="196" y="108"/>
                    </a:lnTo>
                    <a:lnTo>
                      <a:pt x="216" y="103"/>
                    </a:lnTo>
                    <a:lnTo>
                      <a:pt x="226" y="101"/>
                    </a:lnTo>
                    <a:lnTo>
                      <a:pt x="237" y="100"/>
                    </a:lnTo>
                    <a:lnTo>
                      <a:pt x="248" y="99"/>
                    </a:lnTo>
                    <a:lnTo>
                      <a:pt x="259" y="99"/>
                    </a:lnTo>
                    <a:lnTo>
                      <a:pt x="266" y="99"/>
                    </a:lnTo>
                    <a:lnTo>
                      <a:pt x="285" y="99"/>
                    </a:lnTo>
                    <a:lnTo>
                      <a:pt x="304" y="99"/>
                    </a:lnTo>
                    <a:lnTo>
                      <a:pt x="311" y="99"/>
                    </a:lnTo>
                    <a:lnTo>
                      <a:pt x="333" y="98"/>
                    </a:lnTo>
                    <a:lnTo>
                      <a:pt x="355" y="96"/>
                    </a:lnTo>
                    <a:lnTo>
                      <a:pt x="376" y="93"/>
                    </a:lnTo>
                    <a:lnTo>
                      <a:pt x="396" y="89"/>
                    </a:lnTo>
                    <a:lnTo>
                      <a:pt x="415" y="83"/>
                    </a:lnTo>
                    <a:lnTo>
                      <a:pt x="432" y="76"/>
                    </a:lnTo>
                    <a:lnTo>
                      <a:pt x="449" y="66"/>
                    </a:lnTo>
                    <a:lnTo>
                      <a:pt x="464" y="55"/>
                    </a:lnTo>
                    <a:lnTo>
                      <a:pt x="455" y="51"/>
                    </a:lnTo>
                    <a:lnTo>
                      <a:pt x="446" y="49"/>
                    </a:lnTo>
                    <a:lnTo>
                      <a:pt x="439" y="48"/>
                    </a:lnTo>
                    <a:lnTo>
                      <a:pt x="430" y="48"/>
                    </a:lnTo>
                    <a:lnTo>
                      <a:pt x="413" y="48"/>
                    </a:lnTo>
                    <a:lnTo>
                      <a:pt x="392" y="49"/>
                    </a:lnTo>
                    <a:lnTo>
                      <a:pt x="396" y="46"/>
                    </a:lnTo>
                    <a:lnTo>
                      <a:pt x="401" y="42"/>
                    </a:lnTo>
                    <a:lnTo>
                      <a:pt x="406" y="36"/>
                    </a:lnTo>
                    <a:lnTo>
                      <a:pt x="410" y="29"/>
                    </a:lnTo>
                    <a:lnTo>
                      <a:pt x="413" y="22"/>
                    </a:lnTo>
                    <a:lnTo>
                      <a:pt x="416" y="15"/>
                    </a:lnTo>
                    <a:lnTo>
                      <a:pt x="418" y="7"/>
                    </a:lnTo>
                    <a:lnTo>
                      <a:pt x="418" y="0"/>
                    </a:lnTo>
                    <a:lnTo>
                      <a:pt x="378" y="0"/>
                    </a:lnTo>
                    <a:lnTo>
                      <a:pt x="368" y="8"/>
                    </a:lnTo>
                    <a:lnTo>
                      <a:pt x="360" y="19"/>
                    </a:lnTo>
                    <a:lnTo>
                      <a:pt x="352" y="30"/>
                    </a:lnTo>
                    <a:lnTo>
                      <a:pt x="343" y="41"/>
                    </a:lnTo>
                    <a:lnTo>
                      <a:pt x="334" y="51"/>
                    </a:lnTo>
                    <a:lnTo>
                      <a:pt x="323" y="59"/>
                    </a:lnTo>
                    <a:lnTo>
                      <a:pt x="318" y="63"/>
                    </a:lnTo>
                    <a:lnTo>
                      <a:pt x="312" y="65"/>
                    </a:lnTo>
                    <a:lnTo>
                      <a:pt x="306" y="68"/>
                    </a:lnTo>
                    <a:lnTo>
                      <a:pt x="298" y="68"/>
                    </a:lnTo>
                    <a:lnTo>
                      <a:pt x="287" y="68"/>
                    </a:lnTo>
                    <a:lnTo>
                      <a:pt x="278" y="66"/>
                    </a:lnTo>
                    <a:lnTo>
                      <a:pt x="270" y="65"/>
                    </a:lnTo>
                    <a:lnTo>
                      <a:pt x="262" y="63"/>
                    </a:lnTo>
                    <a:lnTo>
                      <a:pt x="250" y="59"/>
                    </a:lnTo>
                    <a:lnTo>
                      <a:pt x="239" y="54"/>
                    </a:lnTo>
                    <a:lnTo>
                      <a:pt x="222" y="42"/>
                    </a:lnTo>
                    <a:lnTo>
                      <a:pt x="205" y="31"/>
                    </a:lnTo>
                    <a:lnTo>
                      <a:pt x="193" y="29"/>
                    </a:lnTo>
                    <a:lnTo>
                      <a:pt x="180" y="29"/>
                    </a:lnTo>
                    <a:lnTo>
                      <a:pt x="165" y="29"/>
                    </a:lnTo>
                    <a:lnTo>
                      <a:pt x="150" y="31"/>
                    </a:lnTo>
                    <a:lnTo>
                      <a:pt x="133" y="33"/>
                    </a:lnTo>
                    <a:lnTo>
                      <a:pt x="117" y="37"/>
                    </a:lnTo>
                    <a:lnTo>
                      <a:pt x="101" y="40"/>
                    </a:lnTo>
                    <a:lnTo>
                      <a:pt x="85" y="45"/>
                    </a:lnTo>
                    <a:lnTo>
                      <a:pt x="70" y="49"/>
                    </a:lnTo>
                    <a:lnTo>
                      <a:pt x="54" y="54"/>
                    </a:lnTo>
                    <a:lnTo>
                      <a:pt x="41" y="60"/>
                    </a:lnTo>
                    <a:lnTo>
                      <a:pt x="29" y="65"/>
                    </a:lnTo>
                    <a:lnTo>
                      <a:pt x="18" y="71"/>
                    </a:lnTo>
                    <a:lnTo>
                      <a:pt x="9" y="77"/>
                    </a:lnTo>
                    <a:lnTo>
                      <a:pt x="3" y="82"/>
                    </a:lnTo>
                    <a:lnTo>
                      <a:pt x="0" y="86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1359" name="Google Shape;1359;p59"/>
              <p:cNvSpPr/>
              <p:nvPr/>
            </p:nvSpPr>
            <p:spPr>
              <a:xfrm>
                <a:off x="1472" y="1205"/>
                <a:ext cx="153" cy="31"/>
              </a:xfrm>
              <a:custGeom>
                <a:avLst/>
                <a:gdLst/>
                <a:ahLst/>
                <a:cxnLst/>
                <a:rect l="l" t="t" r="r" b="b"/>
                <a:pathLst>
                  <a:path w="472" h="92" extrusionOk="0">
                    <a:moveTo>
                      <a:pt x="73" y="0"/>
                    </a:moveTo>
                    <a:lnTo>
                      <a:pt x="63" y="0"/>
                    </a:lnTo>
                    <a:lnTo>
                      <a:pt x="53" y="0"/>
                    </a:lnTo>
                    <a:lnTo>
                      <a:pt x="44" y="0"/>
                    </a:lnTo>
                    <a:lnTo>
                      <a:pt x="34" y="0"/>
                    </a:lnTo>
                    <a:lnTo>
                      <a:pt x="24" y="0"/>
                    </a:lnTo>
                    <a:lnTo>
                      <a:pt x="15" y="1"/>
                    </a:lnTo>
                    <a:lnTo>
                      <a:pt x="12" y="3"/>
                    </a:lnTo>
                    <a:lnTo>
                      <a:pt x="8" y="5"/>
                    </a:lnTo>
                    <a:lnTo>
                      <a:pt x="7" y="8"/>
                    </a:lnTo>
                    <a:lnTo>
                      <a:pt x="6" y="12"/>
                    </a:lnTo>
                    <a:lnTo>
                      <a:pt x="7" y="16"/>
                    </a:lnTo>
                    <a:lnTo>
                      <a:pt x="7" y="20"/>
                    </a:lnTo>
                    <a:lnTo>
                      <a:pt x="10" y="23"/>
                    </a:lnTo>
                    <a:lnTo>
                      <a:pt x="11" y="26"/>
                    </a:lnTo>
                    <a:lnTo>
                      <a:pt x="15" y="32"/>
                    </a:lnTo>
                    <a:lnTo>
                      <a:pt x="19" y="36"/>
                    </a:lnTo>
                    <a:lnTo>
                      <a:pt x="14" y="41"/>
                    </a:lnTo>
                    <a:lnTo>
                      <a:pt x="7" y="46"/>
                    </a:lnTo>
                    <a:lnTo>
                      <a:pt x="4" y="50"/>
                    </a:lnTo>
                    <a:lnTo>
                      <a:pt x="2" y="53"/>
                    </a:lnTo>
                    <a:lnTo>
                      <a:pt x="1" y="57"/>
                    </a:lnTo>
                    <a:lnTo>
                      <a:pt x="0" y="61"/>
                    </a:lnTo>
                    <a:lnTo>
                      <a:pt x="2" y="64"/>
                    </a:lnTo>
                    <a:lnTo>
                      <a:pt x="6" y="66"/>
                    </a:lnTo>
                    <a:lnTo>
                      <a:pt x="14" y="69"/>
                    </a:lnTo>
                    <a:lnTo>
                      <a:pt x="24" y="71"/>
                    </a:lnTo>
                    <a:lnTo>
                      <a:pt x="48" y="76"/>
                    </a:lnTo>
                    <a:lnTo>
                      <a:pt x="78" y="81"/>
                    </a:lnTo>
                    <a:lnTo>
                      <a:pt x="109" y="85"/>
                    </a:lnTo>
                    <a:lnTo>
                      <a:pt x="140" y="89"/>
                    </a:lnTo>
                    <a:lnTo>
                      <a:pt x="167" y="91"/>
                    </a:lnTo>
                    <a:lnTo>
                      <a:pt x="186" y="92"/>
                    </a:lnTo>
                    <a:lnTo>
                      <a:pt x="365" y="92"/>
                    </a:lnTo>
                    <a:lnTo>
                      <a:pt x="370" y="86"/>
                    </a:lnTo>
                    <a:lnTo>
                      <a:pt x="374" y="81"/>
                    </a:lnTo>
                    <a:lnTo>
                      <a:pt x="380" y="78"/>
                    </a:lnTo>
                    <a:lnTo>
                      <a:pt x="385" y="75"/>
                    </a:lnTo>
                    <a:lnTo>
                      <a:pt x="391" y="74"/>
                    </a:lnTo>
                    <a:lnTo>
                      <a:pt x="397" y="73"/>
                    </a:lnTo>
                    <a:lnTo>
                      <a:pt x="404" y="73"/>
                    </a:lnTo>
                    <a:lnTo>
                      <a:pt x="411" y="73"/>
                    </a:lnTo>
                    <a:lnTo>
                      <a:pt x="426" y="75"/>
                    </a:lnTo>
                    <a:lnTo>
                      <a:pt x="441" y="76"/>
                    </a:lnTo>
                    <a:lnTo>
                      <a:pt x="449" y="77"/>
                    </a:lnTo>
                    <a:lnTo>
                      <a:pt x="456" y="76"/>
                    </a:lnTo>
                    <a:lnTo>
                      <a:pt x="464" y="75"/>
                    </a:lnTo>
                    <a:lnTo>
                      <a:pt x="472" y="73"/>
                    </a:lnTo>
                    <a:lnTo>
                      <a:pt x="472" y="36"/>
                    </a:lnTo>
                    <a:lnTo>
                      <a:pt x="465" y="33"/>
                    </a:lnTo>
                    <a:lnTo>
                      <a:pt x="459" y="30"/>
                    </a:lnTo>
                    <a:lnTo>
                      <a:pt x="453" y="26"/>
                    </a:lnTo>
                    <a:lnTo>
                      <a:pt x="449" y="22"/>
                    </a:lnTo>
                    <a:lnTo>
                      <a:pt x="443" y="18"/>
                    </a:lnTo>
                    <a:lnTo>
                      <a:pt x="438" y="15"/>
                    </a:lnTo>
                    <a:lnTo>
                      <a:pt x="432" y="13"/>
                    </a:lnTo>
                    <a:lnTo>
                      <a:pt x="426" y="12"/>
                    </a:lnTo>
                    <a:lnTo>
                      <a:pt x="416" y="12"/>
                    </a:lnTo>
                    <a:lnTo>
                      <a:pt x="406" y="13"/>
                    </a:lnTo>
                    <a:lnTo>
                      <a:pt x="396" y="15"/>
                    </a:lnTo>
                    <a:lnTo>
                      <a:pt x="386" y="17"/>
                    </a:lnTo>
                    <a:lnTo>
                      <a:pt x="367" y="22"/>
                    </a:lnTo>
                    <a:lnTo>
                      <a:pt x="348" y="27"/>
                    </a:lnTo>
                    <a:lnTo>
                      <a:pt x="328" y="33"/>
                    </a:lnTo>
                    <a:lnTo>
                      <a:pt x="308" y="38"/>
                    </a:lnTo>
                    <a:lnTo>
                      <a:pt x="298" y="39"/>
                    </a:lnTo>
                    <a:lnTo>
                      <a:pt x="287" y="41"/>
                    </a:lnTo>
                    <a:lnTo>
                      <a:pt x="276" y="42"/>
                    </a:lnTo>
                    <a:lnTo>
                      <a:pt x="265" y="42"/>
                    </a:lnTo>
                    <a:lnTo>
                      <a:pt x="236" y="42"/>
                    </a:lnTo>
                    <a:lnTo>
                      <a:pt x="212" y="42"/>
                    </a:lnTo>
                    <a:lnTo>
                      <a:pt x="191" y="42"/>
                    </a:lnTo>
                    <a:lnTo>
                      <a:pt x="173" y="42"/>
                    </a:lnTo>
                    <a:lnTo>
                      <a:pt x="156" y="42"/>
                    </a:lnTo>
                    <a:lnTo>
                      <a:pt x="139" y="42"/>
                    </a:lnTo>
                    <a:lnTo>
                      <a:pt x="120" y="42"/>
                    </a:lnTo>
                    <a:lnTo>
                      <a:pt x="100" y="42"/>
                    </a:lnTo>
                    <a:lnTo>
                      <a:pt x="91" y="41"/>
                    </a:lnTo>
                    <a:lnTo>
                      <a:pt x="83" y="39"/>
                    </a:lnTo>
                    <a:lnTo>
                      <a:pt x="78" y="36"/>
                    </a:lnTo>
                    <a:lnTo>
                      <a:pt x="73" y="32"/>
                    </a:lnTo>
                    <a:lnTo>
                      <a:pt x="70" y="27"/>
                    </a:lnTo>
                    <a:lnTo>
                      <a:pt x="68" y="22"/>
                    </a:lnTo>
                    <a:lnTo>
                      <a:pt x="67" y="17"/>
                    </a:lnTo>
                    <a:lnTo>
                      <a:pt x="67" y="12"/>
                    </a:lnTo>
                    <a:lnTo>
                      <a:pt x="69" y="8"/>
                    </a:lnTo>
                    <a:lnTo>
                      <a:pt x="72" y="4"/>
                    </a:lnTo>
                    <a:lnTo>
                      <a:pt x="74" y="2"/>
                    </a:lnTo>
                    <a:lnTo>
                      <a:pt x="75" y="1"/>
                    </a:lnTo>
                    <a:lnTo>
                      <a:pt x="74" y="0"/>
                    </a:lnTo>
                    <a:lnTo>
                      <a:pt x="73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1360" name="Google Shape;1360;p59"/>
              <p:cNvSpPr/>
              <p:nvPr/>
            </p:nvSpPr>
            <p:spPr>
              <a:xfrm>
                <a:off x="1513" y="1136"/>
                <a:ext cx="106" cy="45"/>
              </a:xfrm>
              <a:custGeom>
                <a:avLst/>
                <a:gdLst/>
                <a:ahLst/>
                <a:cxnLst/>
                <a:rect l="l" t="t" r="r" b="b"/>
                <a:pathLst>
                  <a:path w="326" h="135" extrusionOk="0">
                    <a:moveTo>
                      <a:pt x="120" y="111"/>
                    </a:moveTo>
                    <a:lnTo>
                      <a:pt x="145" y="107"/>
                    </a:lnTo>
                    <a:lnTo>
                      <a:pt x="172" y="102"/>
                    </a:lnTo>
                    <a:lnTo>
                      <a:pt x="203" y="97"/>
                    </a:lnTo>
                    <a:lnTo>
                      <a:pt x="233" y="90"/>
                    </a:lnTo>
                    <a:lnTo>
                      <a:pt x="262" y="84"/>
                    </a:lnTo>
                    <a:lnTo>
                      <a:pt x="288" y="78"/>
                    </a:lnTo>
                    <a:lnTo>
                      <a:pt x="300" y="74"/>
                    </a:lnTo>
                    <a:lnTo>
                      <a:pt x="310" y="70"/>
                    </a:lnTo>
                    <a:lnTo>
                      <a:pt x="318" y="66"/>
                    </a:lnTo>
                    <a:lnTo>
                      <a:pt x="326" y="62"/>
                    </a:lnTo>
                    <a:lnTo>
                      <a:pt x="322" y="56"/>
                    </a:lnTo>
                    <a:lnTo>
                      <a:pt x="317" y="52"/>
                    </a:lnTo>
                    <a:lnTo>
                      <a:pt x="312" y="48"/>
                    </a:lnTo>
                    <a:lnTo>
                      <a:pt x="306" y="44"/>
                    </a:lnTo>
                    <a:lnTo>
                      <a:pt x="300" y="41"/>
                    </a:lnTo>
                    <a:lnTo>
                      <a:pt x="293" y="39"/>
                    </a:lnTo>
                    <a:lnTo>
                      <a:pt x="286" y="37"/>
                    </a:lnTo>
                    <a:lnTo>
                      <a:pt x="279" y="34"/>
                    </a:lnTo>
                    <a:lnTo>
                      <a:pt x="263" y="32"/>
                    </a:lnTo>
                    <a:lnTo>
                      <a:pt x="247" y="31"/>
                    </a:lnTo>
                    <a:lnTo>
                      <a:pt x="230" y="30"/>
                    </a:lnTo>
                    <a:lnTo>
                      <a:pt x="213" y="30"/>
                    </a:lnTo>
                    <a:lnTo>
                      <a:pt x="209" y="30"/>
                    </a:lnTo>
                    <a:lnTo>
                      <a:pt x="205" y="27"/>
                    </a:lnTo>
                    <a:lnTo>
                      <a:pt x="202" y="24"/>
                    </a:lnTo>
                    <a:lnTo>
                      <a:pt x="200" y="21"/>
                    </a:lnTo>
                    <a:lnTo>
                      <a:pt x="196" y="17"/>
                    </a:lnTo>
                    <a:lnTo>
                      <a:pt x="194" y="13"/>
                    </a:lnTo>
                    <a:lnTo>
                      <a:pt x="191" y="9"/>
                    </a:lnTo>
                    <a:lnTo>
                      <a:pt x="187" y="6"/>
                    </a:lnTo>
                    <a:lnTo>
                      <a:pt x="180" y="5"/>
                    </a:lnTo>
                    <a:lnTo>
                      <a:pt x="172" y="3"/>
                    </a:lnTo>
                    <a:lnTo>
                      <a:pt x="162" y="1"/>
                    </a:lnTo>
                    <a:lnTo>
                      <a:pt x="153" y="0"/>
                    </a:lnTo>
                    <a:lnTo>
                      <a:pt x="135" y="1"/>
                    </a:lnTo>
                    <a:lnTo>
                      <a:pt x="112" y="4"/>
                    </a:lnTo>
                    <a:lnTo>
                      <a:pt x="87" y="8"/>
                    </a:lnTo>
                    <a:lnTo>
                      <a:pt x="61" y="14"/>
                    </a:lnTo>
                    <a:lnTo>
                      <a:pt x="49" y="17"/>
                    </a:lnTo>
                    <a:lnTo>
                      <a:pt x="38" y="21"/>
                    </a:lnTo>
                    <a:lnTo>
                      <a:pt x="27" y="26"/>
                    </a:lnTo>
                    <a:lnTo>
                      <a:pt x="19" y="31"/>
                    </a:lnTo>
                    <a:lnTo>
                      <a:pt x="11" y="37"/>
                    </a:lnTo>
                    <a:lnTo>
                      <a:pt x="5" y="43"/>
                    </a:lnTo>
                    <a:lnTo>
                      <a:pt x="3" y="46"/>
                    </a:lnTo>
                    <a:lnTo>
                      <a:pt x="1" y="49"/>
                    </a:lnTo>
                    <a:lnTo>
                      <a:pt x="1" y="52"/>
                    </a:lnTo>
                    <a:lnTo>
                      <a:pt x="0" y="56"/>
                    </a:lnTo>
                    <a:lnTo>
                      <a:pt x="34" y="74"/>
                    </a:lnTo>
                    <a:lnTo>
                      <a:pt x="73" y="74"/>
                    </a:lnTo>
                    <a:lnTo>
                      <a:pt x="56" y="81"/>
                    </a:lnTo>
                    <a:lnTo>
                      <a:pt x="44" y="87"/>
                    </a:lnTo>
                    <a:lnTo>
                      <a:pt x="41" y="90"/>
                    </a:lnTo>
                    <a:lnTo>
                      <a:pt x="38" y="94"/>
                    </a:lnTo>
                    <a:lnTo>
                      <a:pt x="38" y="99"/>
                    </a:lnTo>
                    <a:lnTo>
                      <a:pt x="41" y="105"/>
                    </a:lnTo>
                    <a:lnTo>
                      <a:pt x="44" y="114"/>
                    </a:lnTo>
                    <a:lnTo>
                      <a:pt x="47" y="123"/>
                    </a:lnTo>
                    <a:lnTo>
                      <a:pt x="48" y="128"/>
                    </a:lnTo>
                    <a:lnTo>
                      <a:pt x="50" y="131"/>
                    </a:lnTo>
                    <a:lnTo>
                      <a:pt x="55" y="134"/>
                    </a:lnTo>
                    <a:lnTo>
                      <a:pt x="60" y="135"/>
                    </a:lnTo>
                    <a:lnTo>
                      <a:pt x="69" y="135"/>
                    </a:lnTo>
                    <a:lnTo>
                      <a:pt x="78" y="133"/>
                    </a:lnTo>
                    <a:lnTo>
                      <a:pt x="86" y="131"/>
                    </a:lnTo>
                    <a:lnTo>
                      <a:pt x="93" y="129"/>
                    </a:lnTo>
                    <a:lnTo>
                      <a:pt x="101" y="127"/>
                    </a:lnTo>
                    <a:lnTo>
                      <a:pt x="109" y="125"/>
                    </a:lnTo>
                    <a:lnTo>
                      <a:pt x="117" y="124"/>
                    </a:lnTo>
                    <a:lnTo>
                      <a:pt x="126" y="123"/>
                    </a:lnTo>
                    <a:lnTo>
                      <a:pt x="120" y="111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1361" name="Google Shape;1361;p59"/>
              <p:cNvSpPr/>
              <p:nvPr/>
            </p:nvSpPr>
            <p:spPr>
              <a:xfrm>
                <a:off x="1584" y="1245"/>
                <a:ext cx="51" cy="18"/>
              </a:xfrm>
              <a:custGeom>
                <a:avLst/>
                <a:gdLst/>
                <a:ahLst/>
                <a:cxnLst/>
                <a:rect l="l" t="t" r="r" b="b"/>
                <a:pathLst>
                  <a:path w="159" h="56" extrusionOk="0">
                    <a:moveTo>
                      <a:pt x="46" y="53"/>
                    </a:moveTo>
                    <a:lnTo>
                      <a:pt x="40" y="52"/>
                    </a:lnTo>
                    <a:lnTo>
                      <a:pt x="34" y="49"/>
                    </a:lnTo>
                    <a:lnTo>
                      <a:pt x="26" y="45"/>
                    </a:lnTo>
                    <a:lnTo>
                      <a:pt x="18" y="38"/>
                    </a:lnTo>
                    <a:lnTo>
                      <a:pt x="10" y="31"/>
                    </a:lnTo>
                    <a:lnTo>
                      <a:pt x="5" y="24"/>
                    </a:lnTo>
                    <a:lnTo>
                      <a:pt x="3" y="21"/>
                    </a:lnTo>
                    <a:lnTo>
                      <a:pt x="1" y="17"/>
                    </a:lnTo>
                    <a:lnTo>
                      <a:pt x="0" y="13"/>
                    </a:lnTo>
                    <a:lnTo>
                      <a:pt x="0" y="10"/>
                    </a:lnTo>
                    <a:lnTo>
                      <a:pt x="21" y="10"/>
                    </a:lnTo>
                    <a:lnTo>
                      <a:pt x="39" y="10"/>
                    </a:lnTo>
                    <a:lnTo>
                      <a:pt x="52" y="10"/>
                    </a:lnTo>
                    <a:lnTo>
                      <a:pt x="59" y="10"/>
                    </a:lnTo>
                    <a:lnTo>
                      <a:pt x="83" y="6"/>
                    </a:lnTo>
                    <a:lnTo>
                      <a:pt x="117" y="0"/>
                    </a:lnTo>
                    <a:lnTo>
                      <a:pt x="125" y="0"/>
                    </a:lnTo>
                    <a:lnTo>
                      <a:pt x="132" y="0"/>
                    </a:lnTo>
                    <a:lnTo>
                      <a:pt x="140" y="0"/>
                    </a:lnTo>
                    <a:lnTo>
                      <a:pt x="147" y="2"/>
                    </a:lnTo>
                    <a:lnTo>
                      <a:pt x="151" y="5"/>
                    </a:lnTo>
                    <a:lnTo>
                      <a:pt x="155" y="9"/>
                    </a:lnTo>
                    <a:lnTo>
                      <a:pt x="158" y="15"/>
                    </a:lnTo>
                    <a:lnTo>
                      <a:pt x="159" y="22"/>
                    </a:lnTo>
                    <a:lnTo>
                      <a:pt x="158" y="30"/>
                    </a:lnTo>
                    <a:lnTo>
                      <a:pt x="155" y="37"/>
                    </a:lnTo>
                    <a:lnTo>
                      <a:pt x="151" y="44"/>
                    </a:lnTo>
                    <a:lnTo>
                      <a:pt x="146" y="48"/>
                    </a:lnTo>
                    <a:lnTo>
                      <a:pt x="139" y="52"/>
                    </a:lnTo>
                    <a:lnTo>
                      <a:pt x="132" y="54"/>
                    </a:lnTo>
                    <a:lnTo>
                      <a:pt x="124" y="55"/>
                    </a:lnTo>
                    <a:lnTo>
                      <a:pt x="115" y="56"/>
                    </a:lnTo>
                    <a:lnTo>
                      <a:pt x="77" y="55"/>
                    </a:lnTo>
                    <a:lnTo>
                      <a:pt x="46" y="5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1362" name="Google Shape;1362;p59"/>
              <p:cNvSpPr/>
              <p:nvPr/>
            </p:nvSpPr>
            <p:spPr>
              <a:xfrm>
                <a:off x="534" y="1280"/>
                <a:ext cx="1205" cy="539"/>
              </a:xfrm>
              <a:custGeom>
                <a:avLst/>
                <a:gdLst/>
                <a:ahLst/>
                <a:cxnLst/>
                <a:rect l="l" t="t" r="r" b="b"/>
                <a:pathLst>
                  <a:path w="3734" h="1644" extrusionOk="0">
                    <a:moveTo>
                      <a:pt x="3010" y="1478"/>
                    </a:moveTo>
                    <a:lnTo>
                      <a:pt x="3010" y="1410"/>
                    </a:lnTo>
                    <a:lnTo>
                      <a:pt x="3013" y="1407"/>
                    </a:lnTo>
                    <a:lnTo>
                      <a:pt x="3016" y="1400"/>
                    </a:lnTo>
                    <a:lnTo>
                      <a:pt x="3021" y="1391"/>
                    </a:lnTo>
                    <a:lnTo>
                      <a:pt x="3025" y="1382"/>
                    </a:lnTo>
                    <a:lnTo>
                      <a:pt x="3029" y="1370"/>
                    </a:lnTo>
                    <a:lnTo>
                      <a:pt x="3033" y="1360"/>
                    </a:lnTo>
                    <a:lnTo>
                      <a:pt x="3036" y="1351"/>
                    </a:lnTo>
                    <a:lnTo>
                      <a:pt x="3036" y="1343"/>
                    </a:lnTo>
                    <a:lnTo>
                      <a:pt x="3032" y="1345"/>
                    </a:lnTo>
                    <a:lnTo>
                      <a:pt x="3026" y="1345"/>
                    </a:lnTo>
                    <a:lnTo>
                      <a:pt x="3021" y="1346"/>
                    </a:lnTo>
                    <a:lnTo>
                      <a:pt x="3014" y="1345"/>
                    </a:lnTo>
                    <a:lnTo>
                      <a:pt x="2997" y="1344"/>
                    </a:lnTo>
                    <a:lnTo>
                      <a:pt x="2977" y="1343"/>
                    </a:lnTo>
                    <a:lnTo>
                      <a:pt x="2967" y="1343"/>
                    </a:lnTo>
                    <a:lnTo>
                      <a:pt x="2958" y="1345"/>
                    </a:lnTo>
                    <a:lnTo>
                      <a:pt x="2950" y="1348"/>
                    </a:lnTo>
                    <a:lnTo>
                      <a:pt x="2943" y="1352"/>
                    </a:lnTo>
                    <a:lnTo>
                      <a:pt x="2936" y="1356"/>
                    </a:lnTo>
                    <a:lnTo>
                      <a:pt x="2931" y="1362"/>
                    </a:lnTo>
                    <a:lnTo>
                      <a:pt x="2925" y="1368"/>
                    </a:lnTo>
                    <a:lnTo>
                      <a:pt x="2920" y="1374"/>
                    </a:lnTo>
                    <a:lnTo>
                      <a:pt x="2909" y="1388"/>
                    </a:lnTo>
                    <a:lnTo>
                      <a:pt x="2899" y="1403"/>
                    </a:lnTo>
                    <a:lnTo>
                      <a:pt x="2889" y="1416"/>
                    </a:lnTo>
                    <a:lnTo>
                      <a:pt x="2877" y="1429"/>
                    </a:lnTo>
                    <a:lnTo>
                      <a:pt x="2867" y="1438"/>
                    </a:lnTo>
                    <a:lnTo>
                      <a:pt x="2857" y="1445"/>
                    </a:lnTo>
                    <a:lnTo>
                      <a:pt x="2847" y="1451"/>
                    </a:lnTo>
                    <a:lnTo>
                      <a:pt x="2836" y="1456"/>
                    </a:lnTo>
                    <a:lnTo>
                      <a:pt x="2826" y="1460"/>
                    </a:lnTo>
                    <a:lnTo>
                      <a:pt x="2815" y="1463"/>
                    </a:lnTo>
                    <a:lnTo>
                      <a:pt x="2803" y="1465"/>
                    </a:lnTo>
                    <a:lnTo>
                      <a:pt x="2792" y="1467"/>
                    </a:lnTo>
                    <a:lnTo>
                      <a:pt x="2767" y="1470"/>
                    </a:lnTo>
                    <a:lnTo>
                      <a:pt x="2741" y="1472"/>
                    </a:lnTo>
                    <a:lnTo>
                      <a:pt x="2711" y="1474"/>
                    </a:lnTo>
                    <a:lnTo>
                      <a:pt x="2678" y="1478"/>
                    </a:lnTo>
                    <a:lnTo>
                      <a:pt x="2591" y="1478"/>
                    </a:lnTo>
                    <a:lnTo>
                      <a:pt x="2580" y="1494"/>
                    </a:lnTo>
                    <a:lnTo>
                      <a:pt x="2569" y="1508"/>
                    </a:lnTo>
                    <a:lnTo>
                      <a:pt x="2556" y="1522"/>
                    </a:lnTo>
                    <a:lnTo>
                      <a:pt x="2543" y="1534"/>
                    </a:lnTo>
                    <a:lnTo>
                      <a:pt x="2530" y="1547"/>
                    </a:lnTo>
                    <a:lnTo>
                      <a:pt x="2514" y="1558"/>
                    </a:lnTo>
                    <a:lnTo>
                      <a:pt x="2500" y="1568"/>
                    </a:lnTo>
                    <a:lnTo>
                      <a:pt x="2485" y="1577"/>
                    </a:lnTo>
                    <a:lnTo>
                      <a:pt x="2492" y="1571"/>
                    </a:lnTo>
                    <a:lnTo>
                      <a:pt x="2498" y="1565"/>
                    </a:lnTo>
                    <a:lnTo>
                      <a:pt x="2502" y="1559"/>
                    </a:lnTo>
                    <a:lnTo>
                      <a:pt x="2504" y="1553"/>
                    </a:lnTo>
                    <a:lnTo>
                      <a:pt x="2478" y="1546"/>
                    </a:lnTo>
                    <a:lnTo>
                      <a:pt x="2445" y="1559"/>
                    </a:lnTo>
                    <a:lnTo>
                      <a:pt x="2408" y="1562"/>
                    </a:lnTo>
                    <a:lnTo>
                      <a:pt x="2364" y="1565"/>
                    </a:lnTo>
                    <a:lnTo>
                      <a:pt x="2353" y="1567"/>
                    </a:lnTo>
                    <a:lnTo>
                      <a:pt x="2343" y="1569"/>
                    </a:lnTo>
                    <a:lnTo>
                      <a:pt x="2334" y="1572"/>
                    </a:lnTo>
                    <a:lnTo>
                      <a:pt x="2328" y="1575"/>
                    </a:lnTo>
                    <a:lnTo>
                      <a:pt x="2321" y="1579"/>
                    </a:lnTo>
                    <a:lnTo>
                      <a:pt x="2316" y="1583"/>
                    </a:lnTo>
                    <a:lnTo>
                      <a:pt x="2315" y="1586"/>
                    </a:lnTo>
                    <a:lnTo>
                      <a:pt x="2313" y="1589"/>
                    </a:lnTo>
                    <a:lnTo>
                      <a:pt x="2312" y="1592"/>
                    </a:lnTo>
                    <a:lnTo>
                      <a:pt x="2312" y="1595"/>
                    </a:lnTo>
                    <a:lnTo>
                      <a:pt x="2312" y="1598"/>
                    </a:lnTo>
                    <a:lnTo>
                      <a:pt x="2313" y="1602"/>
                    </a:lnTo>
                    <a:lnTo>
                      <a:pt x="2316" y="1604"/>
                    </a:lnTo>
                    <a:lnTo>
                      <a:pt x="2318" y="1605"/>
                    </a:lnTo>
                    <a:lnTo>
                      <a:pt x="2324" y="1608"/>
                    </a:lnTo>
                    <a:lnTo>
                      <a:pt x="2332" y="1609"/>
                    </a:lnTo>
                    <a:lnTo>
                      <a:pt x="2351" y="1609"/>
                    </a:lnTo>
                    <a:lnTo>
                      <a:pt x="2372" y="1608"/>
                    </a:lnTo>
                    <a:lnTo>
                      <a:pt x="2388" y="1607"/>
                    </a:lnTo>
                    <a:lnTo>
                      <a:pt x="2405" y="1605"/>
                    </a:lnTo>
                    <a:lnTo>
                      <a:pt x="2421" y="1602"/>
                    </a:lnTo>
                    <a:lnTo>
                      <a:pt x="2438" y="1597"/>
                    </a:lnTo>
                    <a:lnTo>
                      <a:pt x="2425" y="1602"/>
                    </a:lnTo>
                    <a:lnTo>
                      <a:pt x="2414" y="1605"/>
                    </a:lnTo>
                    <a:lnTo>
                      <a:pt x="2402" y="1607"/>
                    </a:lnTo>
                    <a:lnTo>
                      <a:pt x="2391" y="1608"/>
                    </a:lnTo>
                    <a:lnTo>
                      <a:pt x="2319" y="1626"/>
                    </a:lnTo>
                    <a:lnTo>
                      <a:pt x="2313" y="1629"/>
                    </a:lnTo>
                    <a:lnTo>
                      <a:pt x="2307" y="1631"/>
                    </a:lnTo>
                    <a:lnTo>
                      <a:pt x="2300" y="1633"/>
                    </a:lnTo>
                    <a:lnTo>
                      <a:pt x="2294" y="1634"/>
                    </a:lnTo>
                    <a:lnTo>
                      <a:pt x="2296" y="1633"/>
                    </a:lnTo>
                    <a:lnTo>
                      <a:pt x="2299" y="1632"/>
                    </a:lnTo>
                    <a:lnTo>
                      <a:pt x="2290" y="1625"/>
                    </a:lnTo>
                    <a:lnTo>
                      <a:pt x="2283" y="1620"/>
                    </a:lnTo>
                    <a:lnTo>
                      <a:pt x="2273" y="1617"/>
                    </a:lnTo>
                    <a:lnTo>
                      <a:pt x="2263" y="1614"/>
                    </a:lnTo>
                    <a:lnTo>
                      <a:pt x="2253" y="1613"/>
                    </a:lnTo>
                    <a:lnTo>
                      <a:pt x="2243" y="1614"/>
                    </a:lnTo>
                    <a:lnTo>
                      <a:pt x="2233" y="1615"/>
                    </a:lnTo>
                    <a:lnTo>
                      <a:pt x="2224" y="1616"/>
                    </a:lnTo>
                    <a:lnTo>
                      <a:pt x="2207" y="1621"/>
                    </a:lnTo>
                    <a:lnTo>
                      <a:pt x="2193" y="1626"/>
                    </a:lnTo>
                    <a:lnTo>
                      <a:pt x="2183" y="1630"/>
                    </a:lnTo>
                    <a:lnTo>
                      <a:pt x="2179" y="1632"/>
                    </a:lnTo>
                    <a:lnTo>
                      <a:pt x="2172" y="1634"/>
                    </a:lnTo>
                    <a:lnTo>
                      <a:pt x="2162" y="1637"/>
                    </a:lnTo>
                    <a:lnTo>
                      <a:pt x="2150" y="1641"/>
                    </a:lnTo>
                    <a:lnTo>
                      <a:pt x="2137" y="1644"/>
                    </a:lnTo>
                    <a:lnTo>
                      <a:pt x="2147" y="1632"/>
                    </a:lnTo>
                    <a:lnTo>
                      <a:pt x="2156" y="1623"/>
                    </a:lnTo>
                    <a:lnTo>
                      <a:pt x="2167" y="1614"/>
                    </a:lnTo>
                    <a:lnTo>
                      <a:pt x="2177" y="1607"/>
                    </a:lnTo>
                    <a:lnTo>
                      <a:pt x="2187" y="1599"/>
                    </a:lnTo>
                    <a:lnTo>
                      <a:pt x="2196" y="1592"/>
                    </a:lnTo>
                    <a:lnTo>
                      <a:pt x="2200" y="1587"/>
                    </a:lnTo>
                    <a:lnTo>
                      <a:pt x="2205" y="1582"/>
                    </a:lnTo>
                    <a:lnTo>
                      <a:pt x="2209" y="1577"/>
                    </a:lnTo>
                    <a:lnTo>
                      <a:pt x="2212" y="1571"/>
                    </a:lnTo>
                    <a:lnTo>
                      <a:pt x="2219" y="1558"/>
                    </a:lnTo>
                    <a:lnTo>
                      <a:pt x="2222" y="1544"/>
                    </a:lnTo>
                    <a:lnTo>
                      <a:pt x="2224" y="1533"/>
                    </a:lnTo>
                    <a:lnTo>
                      <a:pt x="2228" y="1522"/>
                    </a:lnTo>
                    <a:lnTo>
                      <a:pt x="2230" y="1511"/>
                    </a:lnTo>
                    <a:lnTo>
                      <a:pt x="2234" y="1501"/>
                    </a:lnTo>
                    <a:lnTo>
                      <a:pt x="2238" y="1495"/>
                    </a:lnTo>
                    <a:lnTo>
                      <a:pt x="2242" y="1490"/>
                    </a:lnTo>
                    <a:lnTo>
                      <a:pt x="2246" y="1484"/>
                    </a:lnTo>
                    <a:lnTo>
                      <a:pt x="2252" y="1478"/>
                    </a:lnTo>
                    <a:lnTo>
                      <a:pt x="2265" y="1478"/>
                    </a:lnTo>
                    <a:lnTo>
                      <a:pt x="2266" y="1485"/>
                    </a:lnTo>
                    <a:lnTo>
                      <a:pt x="2267" y="1492"/>
                    </a:lnTo>
                    <a:lnTo>
                      <a:pt x="2271" y="1497"/>
                    </a:lnTo>
                    <a:lnTo>
                      <a:pt x="2273" y="1502"/>
                    </a:lnTo>
                    <a:lnTo>
                      <a:pt x="2279" y="1512"/>
                    </a:lnTo>
                    <a:lnTo>
                      <a:pt x="2286" y="1521"/>
                    </a:lnTo>
                    <a:lnTo>
                      <a:pt x="2298" y="1517"/>
                    </a:lnTo>
                    <a:lnTo>
                      <a:pt x="2310" y="1512"/>
                    </a:lnTo>
                    <a:lnTo>
                      <a:pt x="2324" y="1508"/>
                    </a:lnTo>
                    <a:lnTo>
                      <a:pt x="2345" y="1503"/>
                    </a:lnTo>
                    <a:lnTo>
                      <a:pt x="2345" y="1478"/>
                    </a:lnTo>
                    <a:lnTo>
                      <a:pt x="2331" y="1462"/>
                    </a:lnTo>
                    <a:lnTo>
                      <a:pt x="2317" y="1444"/>
                    </a:lnTo>
                    <a:lnTo>
                      <a:pt x="2309" y="1436"/>
                    </a:lnTo>
                    <a:lnTo>
                      <a:pt x="2300" y="1428"/>
                    </a:lnTo>
                    <a:lnTo>
                      <a:pt x="2296" y="1426"/>
                    </a:lnTo>
                    <a:lnTo>
                      <a:pt x="2290" y="1424"/>
                    </a:lnTo>
                    <a:lnTo>
                      <a:pt x="2285" y="1423"/>
                    </a:lnTo>
                    <a:lnTo>
                      <a:pt x="2279" y="1422"/>
                    </a:lnTo>
                    <a:lnTo>
                      <a:pt x="2249" y="1423"/>
                    </a:lnTo>
                    <a:lnTo>
                      <a:pt x="2215" y="1424"/>
                    </a:lnTo>
                    <a:lnTo>
                      <a:pt x="2199" y="1424"/>
                    </a:lnTo>
                    <a:lnTo>
                      <a:pt x="2185" y="1423"/>
                    </a:lnTo>
                    <a:lnTo>
                      <a:pt x="2178" y="1422"/>
                    </a:lnTo>
                    <a:lnTo>
                      <a:pt x="2173" y="1420"/>
                    </a:lnTo>
                    <a:lnTo>
                      <a:pt x="2168" y="1419"/>
                    </a:lnTo>
                    <a:lnTo>
                      <a:pt x="2166" y="1416"/>
                    </a:lnTo>
                    <a:lnTo>
                      <a:pt x="2163" y="1413"/>
                    </a:lnTo>
                    <a:lnTo>
                      <a:pt x="2161" y="1409"/>
                    </a:lnTo>
                    <a:lnTo>
                      <a:pt x="2159" y="1405"/>
                    </a:lnTo>
                    <a:lnTo>
                      <a:pt x="2159" y="1401"/>
                    </a:lnTo>
                    <a:lnTo>
                      <a:pt x="2159" y="1392"/>
                    </a:lnTo>
                    <a:lnTo>
                      <a:pt x="2160" y="1382"/>
                    </a:lnTo>
                    <a:lnTo>
                      <a:pt x="2161" y="1372"/>
                    </a:lnTo>
                    <a:lnTo>
                      <a:pt x="2161" y="1362"/>
                    </a:lnTo>
                    <a:lnTo>
                      <a:pt x="2160" y="1357"/>
                    </a:lnTo>
                    <a:lnTo>
                      <a:pt x="2159" y="1352"/>
                    </a:lnTo>
                    <a:lnTo>
                      <a:pt x="2155" y="1347"/>
                    </a:lnTo>
                    <a:lnTo>
                      <a:pt x="2153" y="1343"/>
                    </a:lnTo>
                    <a:lnTo>
                      <a:pt x="2149" y="1339"/>
                    </a:lnTo>
                    <a:lnTo>
                      <a:pt x="2144" y="1335"/>
                    </a:lnTo>
                    <a:lnTo>
                      <a:pt x="2139" y="1332"/>
                    </a:lnTo>
                    <a:lnTo>
                      <a:pt x="2133" y="1329"/>
                    </a:lnTo>
                    <a:lnTo>
                      <a:pt x="2122" y="1323"/>
                    </a:lnTo>
                    <a:lnTo>
                      <a:pt x="2111" y="1315"/>
                    </a:lnTo>
                    <a:lnTo>
                      <a:pt x="2107" y="1311"/>
                    </a:lnTo>
                    <a:lnTo>
                      <a:pt x="2102" y="1307"/>
                    </a:lnTo>
                    <a:lnTo>
                      <a:pt x="2097" y="1301"/>
                    </a:lnTo>
                    <a:lnTo>
                      <a:pt x="2094" y="1295"/>
                    </a:lnTo>
                    <a:lnTo>
                      <a:pt x="2091" y="1288"/>
                    </a:lnTo>
                    <a:lnTo>
                      <a:pt x="2088" y="1279"/>
                    </a:lnTo>
                    <a:lnTo>
                      <a:pt x="2087" y="1269"/>
                    </a:lnTo>
                    <a:lnTo>
                      <a:pt x="2086" y="1256"/>
                    </a:lnTo>
                    <a:lnTo>
                      <a:pt x="2060" y="1256"/>
                    </a:lnTo>
                    <a:lnTo>
                      <a:pt x="2046" y="1259"/>
                    </a:lnTo>
                    <a:lnTo>
                      <a:pt x="2027" y="1261"/>
                    </a:lnTo>
                    <a:lnTo>
                      <a:pt x="2017" y="1262"/>
                    </a:lnTo>
                    <a:lnTo>
                      <a:pt x="2007" y="1265"/>
                    </a:lnTo>
                    <a:lnTo>
                      <a:pt x="2003" y="1267"/>
                    </a:lnTo>
                    <a:lnTo>
                      <a:pt x="1999" y="1270"/>
                    </a:lnTo>
                    <a:lnTo>
                      <a:pt x="1996" y="1272"/>
                    </a:lnTo>
                    <a:lnTo>
                      <a:pt x="1993" y="1275"/>
                    </a:lnTo>
                    <a:lnTo>
                      <a:pt x="1985" y="1287"/>
                    </a:lnTo>
                    <a:lnTo>
                      <a:pt x="1976" y="1301"/>
                    </a:lnTo>
                    <a:lnTo>
                      <a:pt x="1974" y="1304"/>
                    </a:lnTo>
                    <a:lnTo>
                      <a:pt x="1971" y="1307"/>
                    </a:lnTo>
                    <a:lnTo>
                      <a:pt x="1968" y="1310"/>
                    </a:lnTo>
                    <a:lnTo>
                      <a:pt x="1963" y="1313"/>
                    </a:lnTo>
                    <a:lnTo>
                      <a:pt x="1959" y="1315"/>
                    </a:lnTo>
                    <a:lnTo>
                      <a:pt x="1953" y="1316"/>
                    </a:lnTo>
                    <a:lnTo>
                      <a:pt x="1947" y="1317"/>
                    </a:lnTo>
                    <a:lnTo>
                      <a:pt x="1940" y="1318"/>
                    </a:lnTo>
                    <a:lnTo>
                      <a:pt x="1930" y="1317"/>
                    </a:lnTo>
                    <a:lnTo>
                      <a:pt x="1920" y="1315"/>
                    </a:lnTo>
                    <a:lnTo>
                      <a:pt x="1910" y="1313"/>
                    </a:lnTo>
                    <a:lnTo>
                      <a:pt x="1901" y="1309"/>
                    </a:lnTo>
                    <a:lnTo>
                      <a:pt x="1892" y="1305"/>
                    </a:lnTo>
                    <a:lnTo>
                      <a:pt x="1883" y="1300"/>
                    </a:lnTo>
                    <a:lnTo>
                      <a:pt x="1874" y="1294"/>
                    </a:lnTo>
                    <a:lnTo>
                      <a:pt x="1867" y="1287"/>
                    </a:lnTo>
                    <a:lnTo>
                      <a:pt x="1864" y="1289"/>
                    </a:lnTo>
                    <a:lnTo>
                      <a:pt x="1860" y="1293"/>
                    </a:lnTo>
                    <a:lnTo>
                      <a:pt x="1853" y="1298"/>
                    </a:lnTo>
                    <a:lnTo>
                      <a:pt x="1847" y="1299"/>
                    </a:lnTo>
                    <a:lnTo>
                      <a:pt x="1840" y="1299"/>
                    </a:lnTo>
                    <a:lnTo>
                      <a:pt x="1833" y="1297"/>
                    </a:lnTo>
                    <a:lnTo>
                      <a:pt x="1826" y="1294"/>
                    </a:lnTo>
                    <a:lnTo>
                      <a:pt x="1819" y="1290"/>
                    </a:lnTo>
                    <a:lnTo>
                      <a:pt x="1813" y="1287"/>
                    </a:lnTo>
                    <a:lnTo>
                      <a:pt x="1805" y="1284"/>
                    </a:lnTo>
                    <a:lnTo>
                      <a:pt x="1796" y="1282"/>
                    </a:lnTo>
                    <a:lnTo>
                      <a:pt x="1787" y="1281"/>
                    </a:lnTo>
                    <a:lnTo>
                      <a:pt x="1771" y="1281"/>
                    </a:lnTo>
                    <a:lnTo>
                      <a:pt x="1761" y="1281"/>
                    </a:lnTo>
                    <a:lnTo>
                      <a:pt x="1756" y="1281"/>
                    </a:lnTo>
                    <a:lnTo>
                      <a:pt x="1751" y="1280"/>
                    </a:lnTo>
                    <a:lnTo>
                      <a:pt x="1747" y="1279"/>
                    </a:lnTo>
                    <a:lnTo>
                      <a:pt x="1742" y="1277"/>
                    </a:lnTo>
                    <a:lnTo>
                      <a:pt x="1734" y="1272"/>
                    </a:lnTo>
                    <a:lnTo>
                      <a:pt x="1727" y="1264"/>
                    </a:lnTo>
                    <a:lnTo>
                      <a:pt x="1722" y="1256"/>
                    </a:lnTo>
                    <a:lnTo>
                      <a:pt x="1717" y="1247"/>
                    </a:lnTo>
                    <a:lnTo>
                      <a:pt x="1715" y="1237"/>
                    </a:lnTo>
                    <a:lnTo>
                      <a:pt x="1714" y="1226"/>
                    </a:lnTo>
                    <a:lnTo>
                      <a:pt x="1681" y="1226"/>
                    </a:lnTo>
                    <a:lnTo>
                      <a:pt x="1682" y="1231"/>
                    </a:lnTo>
                    <a:lnTo>
                      <a:pt x="1684" y="1239"/>
                    </a:lnTo>
                    <a:lnTo>
                      <a:pt x="1686" y="1247"/>
                    </a:lnTo>
                    <a:lnTo>
                      <a:pt x="1688" y="1256"/>
                    </a:lnTo>
                    <a:lnTo>
                      <a:pt x="259" y="1256"/>
                    </a:lnTo>
                    <a:lnTo>
                      <a:pt x="263" y="1245"/>
                    </a:lnTo>
                    <a:lnTo>
                      <a:pt x="265" y="1239"/>
                    </a:lnTo>
                    <a:lnTo>
                      <a:pt x="265" y="1237"/>
                    </a:lnTo>
                    <a:lnTo>
                      <a:pt x="263" y="1236"/>
                    </a:lnTo>
                    <a:lnTo>
                      <a:pt x="261" y="1235"/>
                    </a:lnTo>
                    <a:lnTo>
                      <a:pt x="258" y="1233"/>
                    </a:lnTo>
                    <a:lnTo>
                      <a:pt x="256" y="1229"/>
                    </a:lnTo>
                    <a:lnTo>
                      <a:pt x="252" y="1220"/>
                    </a:lnTo>
                    <a:lnTo>
                      <a:pt x="247" y="1214"/>
                    </a:lnTo>
                    <a:lnTo>
                      <a:pt x="240" y="1207"/>
                    </a:lnTo>
                    <a:lnTo>
                      <a:pt x="235" y="1200"/>
                    </a:lnTo>
                    <a:lnTo>
                      <a:pt x="233" y="1195"/>
                    </a:lnTo>
                    <a:lnTo>
                      <a:pt x="226" y="1194"/>
                    </a:lnTo>
                    <a:lnTo>
                      <a:pt x="217" y="1190"/>
                    </a:lnTo>
                    <a:lnTo>
                      <a:pt x="213" y="1188"/>
                    </a:lnTo>
                    <a:lnTo>
                      <a:pt x="210" y="1184"/>
                    </a:lnTo>
                    <a:lnTo>
                      <a:pt x="206" y="1181"/>
                    </a:lnTo>
                    <a:lnTo>
                      <a:pt x="206" y="1176"/>
                    </a:lnTo>
                    <a:lnTo>
                      <a:pt x="195" y="1173"/>
                    </a:lnTo>
                    <a:lnTo>
                      <a:pt x="182" y="1168"/>
                    </a:lnTo>
                    <a:lnTo>
                      <a:pt x="169" y="1161"/>
                    </a:lnTo>
                    <a:lnTo>
                      <a:pt x="156" y="1153"/>
                    </a:lnTo>
                    <a:lnTo>
                      <a:pt x="145" y="1145"/>
                    </a:lnTo>
                    <a:lnTo>
                      <a:pt x="135" y="1136"/>
                    </a:lnTo>
                    <a:lnTo>
                      <a:pt x="132" y="1132"/>
                    </a:lnTo>
                    <a:lnTo>
                      <a:pt x="128" y="1128"/>
                    </a:lnTo>
                    <a:lnTo>
                      <a:pt x="127" y="1125"/>
                    </a:lnTo>
                    <a:lnTo>
                      <a:pt x="126" y="1121"/>
                    </a:lnTo>
                    <a:lnTo>
                      <a:pt x="127" y="1116"/>
                    </a:lnTo>
                    <a:lnTo>
                      <a:pt x="128" y="1111"/>
                    </a:lnTo>
                    <a:lnTo>
                      <a:pt x="132" y="1106"/>
                    </a:lnTo>
                    <a:lnTo>
                      <a:pt x="136" y="1102"/>
                    </a:lnTo>
                    <a:lnTo>
                      <a:pt x="146" y="1094"/>
                    </a:lnTo>
                    <a:lnTo>
                      <a:pt x="157" y="1088"/>
                    </a:lnTo>
                    <a:lnTo>
                      <a:pt x="169" y="1083"/>
                    </a:lnTo>
                    <a:lnTo>
                      <a:pt x="180" y="1077"/>
                    </a:lnTo>
                    <a:lnTo>
                      <a:pt x="184" y="1075"/>
                    </a:lnTo>
                    <a:lnTo>
                      <a:pt x="188" y="1072"/>
                    </a:lnTo>
                    <a:lnTo>
                      <a:pt x="191" y="1069"/>
                    </a:lnTo>
                    <a:lnTo>
                      <a:pt x="193" y="1066"/>
                    </a:lnTo>
                    <a:lnTo>
                      <a:pt x="183" y="1065"/>
                    </a:lnTo>
                    <a:lnTo>
                      <a:pt x="170" y="1064"/>
                    </a:lnTo>
                    <a:lnTo>
                      <a:pt x="164" y="1063"/>
                    </a:lnTo>
                    <a:lnTo>
                      <a:pt x="158" y="1060"/>
                    </a:lnTo>
                    <a:lnTo>
                      <a:pt x="156" y="1059"/>
                    </a:lnTo>
                    <a:lnTo>
                      <a:pt x="155" y="1057"/>
                    </a:lnTo>
                    <a:lnTo>
                      <a:pt x="154" y="1056"/>
                    </a:lnTo>
                    <a:lnTo>
                      <a:pt x="153" y="1053"/>
                    </a:lnTo>
                    <a:lnTo>
                      <a:pt x="151" y="1040"/>
                    </a:lnTo>
                    <a:lnTo>
                      <a:pt x="148" y="1029"/>
                    </a:lnTo>
                    <a:lnTo>
                      <a:pt x="147" y="1024"/>
                    </a:lnTo>
                    <a:lnTo>
                      <a:pt x="147" y="1019"/>
                    </a:lnTo>
                    <a:lnTo>
                      <a:pt x="149" y="1015"/>
                    </a:lnTo>
                    <a:lnTo>
                      <a:pt x="153" y="1010"/>
                    </a:lnTo>
                    <a:lnTo>
                      <a:pt x="126" y="1010"/>
                    </a:lnTo>
                    <a:lnTo>
                      <a:pt x="133" y="992"/>
                    </a:lnTo>
                    <a:lnTo>
                      <a:pt x="120" y="989"/>
                    </a:lnTo>
                    <a:lnTo>
                      <a:pt x="106" y="985"/>
                    </a:lnTo>
                    <a:lnTo>
                      <a:pt x="108" y="979"/>
                    </a:lnTo>
                    <a:lnTo>
                      <a:pt x="110" y="973"/>
                    </a:lnTo>
                    <a:lnTo>
                      <a:pt x="112" y="969"/>
                    </a:lnTo>
                    <a:lnTo>
                      <a:pt x="114" y="965"/>
                    </a:lnTo>
                    <a:lnTo>
                      <a:pt x="121" y="958"/>
                    </a:lnTo>
                    <a:lnTo>
                      <a:pt x="127" y="954"/>
                    </a:lnTo>
                    <a:lnTo>
                      <a:pt x="134" y="950"/>
                    </a:lnTo>
                    <a:lnTo>
                      <a:pt x="140" y="947"/>
                    </a:lnTo>
                    <a:lnTo>
                      <a:pt x="147" y="942"/>
                    </a:lnTo>
                    <a:lnTo>
                      <a:pt x="153" y="936"/>
                    </a:lnTo>
                    <a:lnTo>
                      <a:pt x="149" y="932"/>
                    </a:lnTo>
                    <a:lnTo>
                      <a:pt x="148" y="929"/>
                    </a:lnTo>
                    <a:lnTo>
                      <a:pt x="147" y="927"/>
                    </a:lnTo>
                    <a:lnTo>
                      <a:pt x="147" y="925"/>
                    </a:lnTo>
                    <a:lnTo>
                      <a:pt x="148" y="923"/>
                    </a:lnTo>
                    <a:lnTo>
                      <a:pt x="149" y="921"/>
                    </a:lnTo>
                    <a:lnTo>
                      <a:pt x="151" y="919"/>
                    </a:lnTo>
                    <a:lnTo>
                      <a:pt x="155" y="917"/>
                    </a:lnTo>
                    <a:lnTo>
                      <a:pt x="161" y="914"/>
                    </a:lnTo>
                    <a:lnTo>
                      <a:pt x="170" y="910"/>
                    </a:lnTo>
                    <a:lnTo>
                      <a:pt x="178" y="905"/>
                    </a:lnTo>
                    <a:lnTo>
                      <a:pt x="187" y="899"/>
                    </a:lnTo>
                    <a:lnTo>
                      <a:pt x="191" y="901"/>
                    </a:lnTo>
                    <a:lnTo>
                      <a:pt x="196" y="902"/>
                    </a:lnTo>
                    <a:lnTo>
                      <a:pt x="203" y="901"/>
                    </a:lnTo>
                    <a:lnTo>
                      <a:pt x="209" y="900"/>
                    </a:lnTo>
                    <a:lnTo>
                      <a:pt x="215" y="898"/>
                    </a:lnTo>
                    <a:lnTo>
                      <a:pt x="221" y="896"/>
                    </a:lnTo>
                    <a:lnTo>
                      <a:pt x="227" y="893"/>
                    </a:lnTo>
                    <a:lnTo>
                      <a:pt x="233" y="889"/>
                    </a:lnTo>
                    <a:lnTo>
                      <a:pt x="243" y="881"/>
                    </a:lnTo>
                    <a:lnTo>
                      <a:pt x="251" y="872"/>
                    </a:lnTo>
                    <a:lnTo>
                      <a:pt x="255" y="868"/>
                    </a:lnTo>
                    <a:lnTo>
                      <a:pt x="257" y="863"/>
                    </a:lnTo>
                    <a:lnTo>
                      <a:pt x="259" y="859"/>
                    </a:lnTo>
                    <a:lnTo>
                      <a:pt x="259" y="856"/>
                    </a:lnTo>
                    <a:lnTo>
                      <a:pt x="259" y="851"/>
                    </a:lnTo>
                    <a:lnTo>
                      <a:pt x="258" y="847"/>
                    </a:lnTo>
                    <a:lnTo>
                      <a:pt x="256" y="843"/>
                    </a:lnTo>
                    <a:lnTo>
                      <a:pt x="254" y="840"/>
                    </a:lnTo>
                    <a:lnTo>
                      <a:pt x="248" y="832"/>
                    </a:lnTo>
                    <a:lnTo>
                      <a:pt x="243" y="826"/>
                    </a:lnTo>
                    <a:lnTo>
                      <a:pt x="236" y="818"/>
                    </a:lnTo>
                    <a:lnTo>
                      <a:pt x="232" y="811"/>
                    </a:lnTo>
                    <a:lnTo>
                      <a:pt x="229" y="807"/>
                    </a:lnTo>
                    <a:lnTo>
                      <a:pt x="227" y="803"/>
                    </a:lnTo>
                    <a:lnTo>
                      <a:pt x="226" y="799"/>
                    </a:lnTo>
                    <a:lnTo>
                      <a:pt x="226" y="794"/>
                    </a:lnTo>
                    <a:lnTo>
                      <a:pt x="226" y="789"/>
                    </a:lnTo>
                    <a:lnTo>
                      <a:pt x="227" y="784"/>
                    </a:lnTo>
                    <a:lnTo>
                      <a:pt x="228" y="780"/>
                    </a:lnTo>
                    <a:lnTo>
                      <a:pt x="231" y="776"/>
                    </a:lnTo>
                    <a:lnTo>
                      <a:pt x="234" y="770"/>
                    </a:lnTo>
                    <a:lnTo>
                      <a:pt x="239" y="763"/>
                    </a:lnTo>
                    <a:lnTo>
                      <a:pt x="244" y="757"/>
                    </a:lnTo>
                    <a:lnTo>
                      <a:pt x="248" y="751"/>
                    </a:lnTo>
                    <a:lnTo>
                      <a:pt x="250" y="747"/>
                    </a:lnTo>
                    <a:lnTo>
                      <a:pt x="251" y="743"/>
                    </a:lnTo>
                    <a:lnTo>
                      <a:pt x="252" y="738"/>
                    </a:lnTo>
                    <a:lnTo>
                      <a:pt x="252" y="733"/>
                    </a:lnTo>
                    <a:lnTo>
                      <a:pt x="252" y="724"/>
                    </a:lnTo>
                    <a:lnTo>
                      <a:pt x="251" y="716"/>
                    </a:lnTo>
                    <a:lnTo>
                      <a:pt x="249" y="707"/>
                    </a:lnTo>
                    <a:lnTo>
                      <a:pt x="247" y="700"/>
                    </a:lnTo>
                    <a:lnTo>
                      <a:pt x="242" y="686"/>
                    </a:lnTo>
                    <a:lnTo>
                      <a:pt x="234" y="674"/>
                    </a:lnTo>
                    <a:lnTo>
                      <a:pt x="218" y="653"/>
                    </a:lnTo>
                    <a:lnTo>
                      <a:pt x="206" y="634"/>
                    </a:lnTo>
                    <a:lnTo>
                      <a:pt x="200" y="634"/>
                    </a:lnTo>
                    <a:lnTo>
                      <a:pt x="194" y="635"/>
                    </a:lnTo>
                    <a:lnTo>
                      <a:pt x="190" y="637"/>
                    </a:lnTo>
                    <a:lnTo>
                      <a:pt x="186" y="639"/>
                    </a:lnTo>
                    <a:lnTo>
                      <a:pt x="177" y="644"/>
                    </a:lnTo>
                    <a:lnTo>
                      <a:pt x="168" y="649"/>
                    </a:lnTo>
                    <a:lnTo>
                      <a:pt x="159" y="656"/>
                    </a:lnTo>
                    <a:lnTo>
                      <a:pt x="148" y="661"/>
                    </a:lnTo>
                    <a:lnTo>
                      <a:pt x="142" y="662"/>
                    </a:lnTo>
                    <a:lnTo>
                      <a:pt x="135" y="664"/>
                    </a:lnTo>
                    <a:lnTo>
                      <a:pt x="128" y="665"/>
                    </a:lnTo>
                    <a:lnTo>
                      <a:pt x="120" y="665"/>
                    </a:lnTo>
                    <a:lnTo>
                      <a:pt x="113" y="663"/>
                    </a:lnTo>
                    <a:lnTo>
                      <a:pt x="104" y="658"/>
                    </a:lnTo>
                    <a:lnTo>
                      <a:pt x="100" y="656"/>
                    </a:lnTo>
                    <a:lnTo>
                      <a:pt x="97" y="652"/>
                    </a:lnTo>
                    <a:lnTo>
                      <a:pt x="94" y="649"/>
                    </a:lnTo>
                    <a:lnTo>
                      <a:pt x="93" y="646"/>
                    </a:lnTo>
                    <a:lnTo>
                      <a:pt x="93" y="640"/>
                    </a:lnTo>
                    <a:lnTo>
                      <a:pt x="95" y="633"/>
                    </a:lnTo>
                    <a:lnTo>
                      <a:pt x="98" y="628"/>
                    </a:lnTo>
                    <a:lnTo>
                      <a:pt x="100" y="622"/>
                    </a:lnTo>
                    <a:lnTo>
                      <a:pt x="102" y="616"/>
                    </a:lnTo>
                    <a:lnTo>
                      <a:pt x="104" y="610"/>
                    </a:lnTo>
                    <a:lnTo>
                      <a:pt x="105" y="604"/>
                    </a:lnTo>
                    <a:lnTo>
                      <a:pt x="106" y="597"/>
                    </a:lnTo>
                    <a:lnTo>
                      <a:pt x="86" y="597"/>
                    </a:lnTo>
                    <a:lnTo>
                      <a:pt x="64" y="597"/>
                    </a:lnTo>
                    <a:lnTo>
                      <a:pt x="35" y="597"/>
                    </a:lnTo>
                    <a:lnTo>
                      <a:pt x="0" y="597"/>
                    </a:lnTo>
                    <a:lnTo>
                      <a:pt x="585" y="117"/>
                    </a:lnTo>
                    <a:lnTo>
                      <a:pt x="594" y="116"/>
                    </a:lnTo>
                    <a:lnTo>
                      <a:pt x="602" y="114"/>
                    </a:lnTo>
                    <a:lnTo>
                      <a:pt x="612" y="112"/>
                    </a:lnTo>
                    <a:lnTo>
                      <a:pt x="625" y="111"/>
                    </a:lnTo>
                    <a:lnTo>
                      <a:pt x="635" y="111"/>
                    </a:lnTo>
                    <a:lnTo>
                      <a:pt x="643" y="113"/>
                    </a:lnTo>
                    <a:lnTo>
                      <a:pt x="651" y="116"/>
                    </a:lnTo>
                    <a:lnTo>
                      <a:pt x="659" y="119"/>
                    </a:lnTo>
                    <a:lnTo>
                      <a:pt x="674" y="128"/>
                    </a:lnTo>
                    <a:lnTo>
                      <a:pt x="687" y="138"/>
                    </a:lnTo>
                    <a:lnTo>
                      <a:pt x="702" y="148"/>
                    </a:lnTo>
                    <a:lnTo>
                      <a:pt x="716" y="158"/>
                    </a:lnTo>
                    <a:lnTo>
                      <a:pt x="724" y="161"/>
                    </a:lnTo>
                    <a:lnTo>
                      <a:pt x="732" y="164"/>
                    </a:lnTo>
                    <a:lnTo>
                      <a:pt x="741" y="166"/>
                    </a:lnTo>
                    <a:lnTo>
                      <a:pt x="751" y="166"/>
                    </a:lnTo>
                    <a:lnTo>
                      <a:pt x="943" y="111"/>
                    </a:lnTo>
                    <a:lnTo>
                      <a:pt x="1096" y="111"/>
                    </a:lnTo>
                    <a:lnTo>
                      <a:pt x="1103" y="112"/>
                    </a:lnTo>
                    <a:lnTo>
                      <a:pt x="1110" y="113"/>
                    </a:lnTo>
                    <a:lnTo>
                      <a:pt x="1117" y="113"/>
                    </a:lnTo>
                    <a:lnTo>
                      <a:pt x="1123" y="113"/>
                    </a:lnTo>
                    <a:lnTo>
                      <a:pt x="1135" y="110"/>
                    </a:lnTo>
                    <a:lnTo>
                      <a:pt x="1146" y="105"/>
                    </a:lnTo>
                    <a:lnTo>
                      <a:pt x="1157" y="100"/>
                    </a:lnTo>
                    <a:lnTo>
                      <a:pt x="1169" y="93"/>
                    </a:lnTo>
                    <a:lnTo>
                      <a:pt x="1181" y="89"/>
                    </a:lnTo>
                    <a:lnTo>
                      <a:pt x="1196" y="85"/>
                    </a:lnTo>
                    <a:lnTo>
                      <a:pt x="1195" y="90"/>
                    </a:lnTo>
                    <a:lnTo>
                      <a:pt x="1195" y="94"/>
                    </a:lnTo>
                    <a:lnTo>
                      <a:pt x="1195" y="100"/>
                    </a:lnTo>
                    <a:lnTo>
                      <a:pt x="1196" y="104"/>
                    </a:lnTo>
                    <a:lnTo>
                      <a:pt x="1198" y="112"/>
                    </a:lnTo>
                    <a:lnTo>
                      <a:pt x="1202" y="120"/>
                    </a:lnTo>
                    <a:lnTo>
                      <a:pt x="1208" y="126"/>
                    </a:lnTo>
                    <a:lnTo>
                      <a:pt x="1214" y="131"/>
                    </a:lnTo>
                    <a:lnTo>
                      <a:pt x="1218" y="132"/>
                    </a:lnTo>
                    <a:lnTo>
                      <a:pt x="1222" y="134"/>
                    </a:lnTo>
                    <a:lnTo>
                      <a:pt x="1225" y="135"/>
                    </a:lnTo>
                    <a:lnTo>
                      <a:pt x="1230" y="135"/>
                    </a:lnTo>
                    <a:lnTo>
                      <a:pt x="1238" y="134"/>
                    </a:lnTo>
                    <a:lnTo>
                      <a:pt x="1247" y="133"/>
                    </a:lnTo>
                    <a:lnTo>
                      <a:pt x="1255" y="131"/>
                    </a:lnTo>
                    <a:lnTo>
                      <a:pt x="1263" y="128"/>
                    </a:lnTo>
                    <a:lnTo>
                      <a:pt x="1278" y="122"/>
                    </a:lnTo>
                    <a:lnTo>
                      <a:pt x="1296" y="117"/>
                    </a:lnTo>
                    <a:lnTo>
                      <a:pt x="1298" y="119"/>
                    </a:lnTo>
                    <a:lnTo>
                      <a:pt x="1300" y="120"/>
                    </a:lnTo>
                    <a:lnTo>
                      <a:pt x="1303" y="122"/>
                    </a:lnTo>
                    <a:lnTo>
                      <a:pt x="1308" y="123"/>
                    </a:lnTo>
                    <a:lnTo>
                      <a:pt x="1319" y="124"/>
                    </a:lnTo>
                    <a:lnTo>
                      <a:pt x="1331" y="124"/>
                    </a:lnTo>
                    <a:lnTo>
                      <a:pt x="1343" y="123"/>
                    </a:lnTo>
                    <a:lnTo>
                      <a:pt x="1355" y="121"/>
                    </a:lnTo>
                    <a:lnTo>
                      <a:pt x="1367" y="119"/>
                    </a:lnTo>
                    <a:lnTo>
                      <a:pt x="1376" y="117"/>
                    </a:lnTo>
                    <a:lnTo>
                      <a:pt x="1386" y="116"/>
                    </a:lnTo>
                    <a:lnTo>
                      <a:pt x="1397" y="114"/>
                    </a:lnTo>
                    <a:lnTo>
                      <a:pt x="1405" y="112"/>
                    </a:lnTo>
                    <a:lnTo>
                      <a:pt x="1409" y="111"/>
                    </a:lnTo>
                    <a:lnTo>
                      <a:pt x="1424" y="112"/>
                    </a:lnTo>
                    <a:lnTo>
                      <a:pt x="1450" y="117"/>
                    </a:lnTo>
                    <a:lnTo>
                      <a:pt x="1483" y="123"/>
                    </a:lnTo>
                    <a:lnTo>
                      <a:pt x="1520" y="131"/>
                    </a:lnTo>
                    <a:lnTo>
                      <a:pt x="1557" y="140"/>
                    </a:lnTo>
                    <a:lnTo>
                      <a:pt x="1592" y="149"/>
                    </a:lnTo>
                    <a:lnTo>
                      <a:pt x="1621" y="159"/>
                    </a:lnTo>
                    <a:lnTo>
                      <a:pt x="1641" y="166"/>
                    </a:lnTo>
                    <a:lnTo>
                      <a:pt x="1632" y="174"/>
                    </a:lnTo>
                    <a:lnTo>
                      <a:pt x="1623" y="179"/>
                    </a:lnTo>
                    <a:lnTo>
                      <a:pt x="1615" y="183"/>
                    </a:lnTo>
                    <a:lnTo>
                      <a:pt x="1607" y="187"/>
                    </a:lnTo>
                    <a:lnTo>
                      <a:pt x="1601" y="189"/>
                    </a:lnTo>
                    <a:lnTo>
                      <a:pt x="1592" y="193"/>
                    </a:lnTo>
                    <a:lnTo>
                      <a:pt x="1584" y="197"/>
                    </a:lnTo>
                    <a:lnTo>
                      <a:pt x="1574" y="202"/>
                    </a:lnTo>
                    <a:lnTo>
                      <a:pt x="1591" y="209"/>
                    </a:lnTo>
                    <a:lnTo>
                      <a:pt x="1606" y="215"/>
                    </a:lnTo>
                    <a:lnTo>
                      <a:pt x="1621" y="219"/>
                    </a:lnTo>
                    <a:lnTo>
                      <a:pt x="1635" y="222"/>
                    </a:lnTo>
                    <a:lnTo>
                      <a:pt x="1648" y="225"/>
                    </a:lnTo>
                    <a:lnTo>
                      <a:pt x="1662" y="226"/>
                    </a:lnTo>
                    <a:lnTo>
                      <a:pt x="1678" y="227"/>
                    </a:lnTo>
                    <a:lnTo>
                      <a:pt x="1694" y="228"/>
                    </a:lnTo>
                    <a:lnTo>
                      <a:pt x="1711" y="227"/>
                    </a:lnTo>
                    <a:lnTo>
                      <a:pt x="1725" y="224"/>
                    </a:lnTo>
                    <a:lnTo>
                      <a:pt x="1737" y="220"/>
                    </a:lnTo>
                    <a:lnTo>
                      <a:pt x="1749" y="216"/>
                    </a:lnTo>
                    <a:lnTo>
                      <a:pt x="1760" y="211"/>
                    </a:lnTo>
                    <a:lnTo>
                      <a:pt x="1771" y="206"/>
                    </a:lnTo>
                    <a:lnTo>
                      <a:pt x="1782" y="203"/>
                    </a:lnTo>
                    <a:lnTo>
                      <a:pt x="1794" y="202"/>
                    </a:lnTo>
                    <a:lnTo>
                      <a:pt x="1800" y="203"/>
                    </a:lnTo>
                    <a:lnTo>
                      <a:pt x="1805" y="204"/>
                    </a:lnTo>
                    <a:lnTo>
                      <a:pt x="1811" y="206"/>
                    </a:lnTo>
                    <a:lnTo>
                      <a:pt x="1816" y="209"/>
                    </a:lnTo>
                    <a:lnTo>
                      <a:pt x="1825" y="217"/>
                    </a:lnTo>
                    <a:lnTo>
                      <a:pt x="1833" y="225"/>
                    </a:lnTo>
                    <a:lnTo>
                      <a:pt x="1841" y="232"/>
                    </a:lnTo>
                    <a:lnTo>
                      <a:pt x="1849" y="239"/>
                    </a:lnTo>
                    <a:lnTo>
                      <a:pt x="1853" y="242"/>
                    </a:lnTo>
                    <a:lnTo>
                      <a:pt x="1858" y="244"/>
                    </a:lnTo>
                    <a:lnTo>
                      <a:pt x="1862" y="245"/>
                    </a:lnTo>
                    <a:lnTo>
                      <a:pt x="1867" y="246"/>
                    </a:lnTo>
                    <a:lnTo>
                      <a:pt x="1880" y="202"/>
                    </a:lnTo>
                    <a:lnTo>
                      <a:pt x="2006" y="178"/>
                    </a:lnTo>
                    <a:lnTo>
                      <a:pt x="2016" y="179"/>
                    </a:lnTo>
                    <a:lnTo>
                      <a:pt x="2026" y="180"/>
                    </a:lnTo>
                    <a:lnTo>
                      <a:pt x="2035" y="181"/>
                    </a:lnTo>
                    <a:lnTo>
                      <a:pt x="2043" y="183"/>
                    </a:lnTo>
                    <a:lnTo>
                      <a:pt x="2060" y="188"/>
                    </a:lnTo>
                    <a:lnTo>
                      <a:pt x="2076" y="193"/>
                    </a:lnTo>
                    <a:lnTo>
                      <a:pt x="2093" y="199"/>
                    </a:lnTo>
                    <a:lnTo>
                      <a:pt x="2109" y="204"/>
                    </a:lnTo>
                    <a:lnTo>
                      <a:pt x="2118" y="206"/>
                    </a:lnTo>
                    <a:lnTo>
                      <a:pt x="2127" y="207"/>
                    </a:lnTo>
                    <a:lnTo>
                      <a:pt x="2137" y="208"/>
                    </a:lnTo>
                    <a:lnTo>
                      <a:pt x="2147" y="208"/>
                    </a:lnTo>
                    <a:lnTo>
                      <a:pt x="2162" y="208"/>
                    </a:lnTo>
                    <a:lnTo>
                      <a:pt x="2173" y="207"/>
                    </a:lnTo>
                    <a:lnTo>
                      <a:pt x="2183" y="205"/>
                    </a:lnTo>
                    <a:lnTo>
                      <a:pt x="2190" y="202"/>
                    </a:lnTo>
                    <a:lnTo>
                      <a:pt x="2198" y="200"/>
                    </a:lnTo>
                    <a:lnTo>
                      <a:pt x="2206" y="198"/>
                    </a:lnTo>
                    <a:lnTo>
                      <a:pt x="2215" y="197"/>
                    </a:lnTo>
                    <a:lnTo>
                      <a:pt x="2226" y="196"/>
                    </a:lnTo>
                    <a:lnTo>
                      <a:pt x="2235" y="197"/>
                    </a:lnTo>
                    <a:lnTo>
                      <a:pt x="2244" y="199"/>
                    </a:lnTo>
                    <a:lnTo>
                      <a:pt x="2253" y="202"/>
                    </a:lnTo>
                    <a:lnTo>
                      <a:pt x="2261" y="205"/>
                    </a:lnTo>
                    <a:lnTo>
                      <a:pt x="2267" y="209"/>
                    </a:lnTo>
                    <a:lnTo>
                      <a:pt x="2274" y="213"/>
                    </a:lnTo>
                    <a:lnTo>
                      <a:pt x="2280" y="215"/>
                    </a:lnTo>
                    <a:lnTo>
                      <a:pt x="2286" y="216"/>
                    </a:lnTo>
                    <a:lnTo>
                      <a:pt x="2290" y="215"/>
                    </a:lnTo>
                    <a:lnTo>
                      <a:pt x="2296" y="213"/>
                    </a:lnTo>
                    <a:lnTo>
                      <a:pt x="2300" y="211"/>
                    </a:lnTo>
                    <a:lnTo>
                      <a:pt x="2305" y="206"/>
                    </a:lnTo>
                    <a:lnTo>
                      <a:pt x="2309" y="202"/>
                    </a:lnTo>
                    <a:lnTo>
                      <a:pt x="2312" y="197"/>
                    </a:lnTo>
                    <a:lnTo>
                      <a:pt x="2316" y="191"/>
                    </a:lnTo>
                    <a:lnTo>
                      <a:pt x="2319" y="184"/>
                    </a:lnTo>
                    <a:lnTo>
                      <a:pt x="2326" y="183"/>
                    </a:lnTo>
                    <a:lnTo>
                      <a:pt x="2334" y="180"/>
                    </a:lnTo>
                    <a:lnTo>
                      <a:pt x="2339" y="179"/>
                    </a:lnTo>
                    <a:lnTo>
                      <a:pt x="2342" y="177"/>
                    </a:lnTo>
                    <a:lnTo>
                      <a:pt x="2344" y="174"/>
                    </a:lnTo>
                    <a:lnTo>
                      <a:pt x="2345" y="172"/>
                    </a:lnTo>
                    <a:lnTo>
                      <a:pt x="2378" y="172"/>
                    </a:lnTo>
                    <a:lnTo>
                      <a:pt x="2376" y="178"/>
                    </a:lnTo>
                    <a:lnTo>
                      <a:pt x="2372" y="185"/>
                    </a:lnTo>
                    <a:lnTo>
                      <a:pt x="2369" y="189"/>
                    </a:lnTo>
                    <a:lnTo>
                      <a:pt x="2367" y="193"/>
                    </a:lnTo>
                    <a:lnTo>
                      <a:pt x="2366" y="198"/>
                    </a:lnTo>
                    <a:lnTo>
                      <a:pt x="2365" y="202"/>
                    </a:lnTo>
                    <a:lnTo>
                      <a:pt x="2365" y="216"/>
                    </a:lnTo>
                    <a:lnTo>
                      <a:pt x="2365" y="228"/>
                    </a:lnTo>
                    <a:lnTo>
                      <a:pt x="2405" y="228"/>
                    </a:lnTo>
                    <a:lnTo>
                      <a:pt x="2401" y="213"/>
                    </a:lnTo>
                    <a:lnTo>
                      <a:pt x="2400" y="203"/>
                    </a:lnTo>
                    <a:lnTo>
                      <a:pt x="2401" y="195"/>
                    </a:lnTo>
                    <a:lnTo>
                      <a:pt x="2405" y="184"/>
                    </a:lnTo>
                    <a:lnTo>
                      <a:pt x="2430" y="184"/>
                    </a:lnTo>
                    <a:lnTo>
                      <a:pt x="2454" y="182"/>
                    </a:lnTo>
                    <a:lnTo>
                      <a:pt x="2465" y="180"/>
                    </a:lnTo>
                    <a:lnTo>
                      <a:pt x="2476" y="178"/>
                    </a:lnTo>
                    <a:lnTo>
                      <a:pt x="2487" y="175"/>
                    </a:lnTo>
                    <a:lnTo>
                      <a:pt x="2497" y="172"/>
                    </a:lnTo>
                    <a:lnTo>
                      <a:pt x="2506" y="168"/>
                    </a:lnTo>
                    <a:lnTo>
                      <a:pt x="2513" y="164"/>
                    </a:lnTo>
                    <a:lnTo>
                      <a:pt x="2521" y="159"/>
                    </a:lnTo>
                    <a:lnTo>
                      <a:pt x="2526" y="153"/>
                    </a:lnTo>
                    <a:lnTo>
                      <a:pt x="2532" y="146"/>
                    </a:lnTo>
                    <a:lnTo>
                      <a:pt x="2535" y="139"/>
                    </a:lnTo>
                    <a:lnTo>
                      <a:pt x="2537" y="131"/>
                    </a:lnTo>
                    <a:lnTo>
                      <a:pt x="2539" y="123"/>
                    </a:lnTo>
                    <a:lnTo>
                      <a:pt x="2532" y="123"/>
                    </a:lnTo>
                    <a:lnTo>
                      <a:pt x="2518" y="123"/>
                    </a:lnTo>
                    <a:lnTo>
                      <a:pt x="2501" y="123"/>
                    </a:lnTo>
                    <a:lnTo>
                      <a:pt x="2491" y="123"/>
                    </a:lnTo>
                    <a:lnTo>
                      <a:pt x="2487" y="120"/>
                    </a:lnTo>
                    <a:lnTo>
                      <a:pt x="2483" y="115"/>
                    </a:lnTo>
                    <a:lnTo>
                      <a:pt x="2479" y="110"/>
                    </a:lnTo>
                    <a:lnTo>
                      <a:pt x="2477" y="105"/>
                    </a:lnTo>
                    <a:lnTo>
                      <a:pt x="2473" y="93"/>
                    </a:lnTo>
                    <a:lnTo>
                      <a:pt x="2472" y="85"/>
                    </a:lnTo>
                    <a:lnTo>
                      <a:pt x="2473" y="81"/>
                    </a:lnTo>
                    <a:lnTo>
                      <a:pt x="2476" y="75"/>
                    </a:lnTo>
                    <a:lnTo>
                      <a:pt x="2480" y="69"/>
                    </a:lnTo>
                    <a:lnTo>
                      <a:pt x="2487" y="62"/>
                    </a:lnTo>
                    <a:lnTo>
                      <a:pt x="2495" y="55"/>
                    </a:lnTo>
                    <a:lnTo>
                      <a:pt x="2503" y="48"/>
                    </a:lnTo>
                    <a:lnTo>
                      <a:pt x="2512" y="40"/>
                    </a:lnTo>
                    <a:lnTo>
                      <a:pt x="2523" y="33"/>
                    </a:lnTo>
                    <a:lnTo>
                      <a:pt x="2534" y="26"/>
                    </a:lnTo>
                    <a:lnTo>
                      <a:pt x="2545" y="20"/>
                    </a:lnTo>
                    <a:lnTo>
                      <a:pt x="2556" y="15"/>
                    </a:lnTo>
                    <a:lnTo>
                      <a:pt x="2567" y="10"/>
                    </a:lnTo>
                    <a:lnTo>
                      <a:pt x="2577" y="6"/>
                    </a:lnTo>
                    <a:lnTo>
                      <a:pt x="2587" y="2"/>
                    </a:lnTo>
                    <a:lnTo>
                      <a:pt x="2597" y="0"/>
                    </a:lnTo>
                    <a:lnTo>
                      <a:pt x="2604" y="0"/>
                    </a:lnTo>
                    <a:lnTo>
                      <a:pt x="2611" y="0"/>
                    </a:lnTo>
                    <a:lnTo>
                      <a:pt x="2621" y="0"/>
                    </a:lnTo>
                    <a:lnTo>
                      <a:pt x="2631" y="0"/>
                    </a:lnTo>
                    <a:lnTo>
                      <a:pt x="2637" y="0"/>
                    </a:lnTo>
                    <a:lnTo>
                      <a:pt x="2638" y="8"/>
                    </a:lnTo>
                    <a:lnTo>
                      <a:pt x="2638" y="16"/>
                    </a:lnTo>
                    <a:lnTo>
                      <a:pt x="2640" y="24"/>
                    </a:lnTo>
                    <a:lnTo>
                      <a:pt x="2642" y="30"/>
                    </a:lnTo>
                    <a:lnTo>
                      <a:pt x="2646" y="42"/>
                    </a:lnTo>
                    <a:lnTo>
                      <a:pt x="2651" y="53"/>
                    </a:lnTo>
                    <a:lnTo>
                      <a:pt x="2656" y="62"/>
                    </a:lnTo>
                    <a:lnTo>
                      <a:pt x="2660" y="71"/>
                    </a:lnTo>
                    <a:lnTo>
                      <a:pt x="2663" y="81"/>
                    </a:lnTo>
                    <a:lnTo>
                      <a:pt x="2664" y="91"/>
                    </a:lnTo>
                    <a:lnTo>
                      <a:pt x="2664" y="95"/>
                    </a:lnTo>
                    <a:lnTo>
                      <a:pt x="2663" y="97"/>
                    </a:lnTo>
                    <a:lnTo>
                      <a:pt x="2660" y="100"/>
                    </a:lnTo>
                    <a:lnTo>
                      <a:pt x="2658" y="101"/>
                    </a:lnTo>
                    <a:lnTo>
                      <a:pt x="2652" y="103"/>
                    </a:lnTo>
                    <a:lnTo>
                      <a:pt x="2644" y="105"/>
                    </a:lnTo>
                    <a:lnTo>
                      <a:pt x="2635" y="106"/>
                    </a:lnTo>
                    <a:lnTo>
                      <a:pt x="2627" y="108"/>
                    </a:lnTo>
                    <a:lnTo>
                      <a:pt x="2624" y="109"/>
                    </a:lnTo>
                    <a:lnTo>
                      <a:pt x="2622" y="111"/>
                    </a:lnTo>
                    <a:lnTo>
                      <a:pt x="2620" y="114"/>
                    </a:lnTo>
                    <a:lnTo>
                      <a:pt x="2618" y="117"/>
                    </a:lnTo>
                    <a:lnTo>
                      <a:pt x="2627" y="118"/>
                    </a:lnTo>
                    <a:lnTo>
                      <a:pt x="2637" y="120"/>
                    </a:lnTo>
                    <a:lnTo>
                      <a:pt x="2647" y="122"/>
                    </a:lnTo>
                    <a:lnTo>
                      <a:pt x="2657" y="123"/>
                    </a:lnTo>
                    <a:lnTo>
                      <a:pt x="2653" y="127"/>
                    </a:lnTo>
                    <a:lnTo>
                      <a:pt x="2649" y="132"/>
                    </a:lnTo>
                    <a:lnTo>
                      <a:pt x="2647" y="137"/>
                    </a:lnTo>
                    <a:lnTo>
                      <a:pt x="2646" y="142"/>
                    </a:lnTo>
                    <a:lnTo>
                      <a:pt x="2644" y="153"/>
                    </a:lnTo>
                    <a:lnTo>
                      <a:pt x="2644" y="166"/>
                    </a:lnTo>
                    <a:lnTo>
                      <a:pt x="2645" y="168"/>
                    </a:lnTo>
                    <a:lnTo>
                      <a:pt x="2646" y="169"/>
                    </a:lnTo>
                    <a:lnTo>
                      <a:pt x="2648" y="169"/>
                    </a:lnTo>
                    <a:lnTo>
                      <a:pt x="2652" y="168"/>
                    </a:lnTo>
                    <a:lnTo>
                      <a:pt x="2658" y="167"/>
                    </a:lnTo>
                    <a:lnTo>
                      <a:pt x="2664" y="166"/>
                    </a:lnTo>
                    <a:lnTo>
                      <a:pt x="2664" y="160"/>
                    </a:lnTo>
                    <a:lnTo>
                      <a:pt x="2664" y="153"/>
                    </a:lnTo>
                    <a:lnTo>
                      <a:pt x="2672" y="151"/>
                    </a:lnTo>
                    <a:lnTo>
                      <a:pt x="2680" y="148"/>
                    </a:lnTo>
                    <a:lnTo>
                      <a:pt x="2685" y="145"/>
                    </a:lnTo>
                    <a:lnTo>
                      <a:pt x="2689" y="142"/>
                    </a:lnTo>
                    <a:lnTo>
                      <a:pt x="2692" y="139"/>
                    </a:lnTo>
                    <a:lnTo>
                      <a:pt x="2696" y="137"/>
                    </a:lnTo>
                    <a:lnTo>
                      <a:pt x="2700" y="135"/>
                    </a:lnTo>
                    <a:lnTo>
                      <a:pt x="2704" y="135"/>
                    </a:lnTo>
                    <a:lnTo>
                      <a:pt x="2709" y="137"/>
                    </a:lnTo>
                    <a:lnTo>
                      <a:pt x="2715" y="138"/>
                    </a:lnTo>
                    <a:lnTo>
                      <a:pt x="2724" y="139"/>
                    </a:lnTo>
                    <a:lnTo>
                      <a:pt x="2733" y="140"/>
                    </a:lnTo>
                    <a:lnTo>
                      <a:pt x="2749" y="141"/>
                    </a:lnTo>
                    <a:lnTo>
                      <a:pt x="2757" y="141"/>
                    </a:lnTo>
                    <a:lnTo>
                      <a:pt x="2752" y="153"/>
                    </a:lnTo>
                    <a:lnTo>
                      <a:pt x="2745" y="164"/>
                    </a:lnTo>
                    <a:lnTo>
                      <a:pt x="2738" y="173"/>
                    </a:lnTo>
                    <a:lnTo>
                      <a:pt x="2731" y="180"/>
                    </a:lnTo>
                    <a:lnTo>
                      <a:pt x="2723" y="188"/>
                    </a:lnTo>
                    <a:lnTo>
                      <a:pt x="2716" y="196"/>
                    </a:lnTo>
                    <a:lnTo>
                      <a:pt x="2710" y="204"/>
                    </a:lnTo>
                    <a:lnTo>
                      <a:pt x="2704" y="216"/>
                    </a:lnTo>
                    <a:lnTo>
                      <a:pt x="2712" y="217"/>
                    </a:lnTo>
                    <a:lnTo>
                      <a:pt x="2719" y="218"/>
                    </a:lnTo>
                    <a:lnTo>
                      <a:pt x="2725" y="218"/>
                    </a:lnTo>
                    <a:lnTo>
                      <a:pt x="2732" y="218"/>
                    </a:lnTo>
                    <a:lnTo>
                      <a:pt x="2744" y="216"/>
                    </a:lnTo>
                    <a:lnTo>
                      <a:pt x="2750" y="216"/>
                    </a:lnTo>
                    <a:lnTo>
                      <a:pt x="2780" y="194"/>
                    </a:lnTo>
                    <a:lnTo>
                      <a:pt x="2810" y="172"/>
                    </a:lnTo>
                    <a:lnTo>
                      <a:pt x="2817" y="167"/>
                    </a:lnTo>
                    <a:lnTo>
                      <a:pt x="2825" y="163"/>
                    </a:lnTo>
                    <a:lnTo>
                      <a:pt x="2834" y="159"/>
                    </a:lnTo>
                    <a:lnTo>
                      <a:pt x="2843" y="155"/>
                    </a:lnTo>
                    <a:lnTo>
                      <a:pt x="2853" y="151"/>
                    </a:lnTo>
                    <a:lnTo>
                      <a:pt x="2862" y="149"/>
                    </a:lnTo>
                    <a:lnTo>
                      <a:pt x="2872" y="147"/>
                    </a:lnTo>
                    <a:lnTo>
                      <a:pt x="2883" y="147"/>
                    </a:lnTo>
                    <a:lnTo>
                      <a:pt x="2884" y="139"/>
                    </a:lnTo>
                    <a:lnTo>
                      <a:pt x="2885" y="132"/>
                    </a:lnTo>
                    <a:lnTo>
                      <a:pt x="2888" y="126"/>
                    </a:lnTo>
                    <a:lnTo>
                      <a:pt x="2891" y="121"/>
                    </a:lnTo>
                    <a:lnTo>
                      <a:pt x="2895" y="116"/>
                    </a:lnTo>
                    <a:lnTo>
                      <a:pt x="2900" y="111"/>
                    </a:lnTo>
                    <a:lnTo>
                      <a:pt x="2905" y="107"/>
                    </a:lnTo>
                    <a:lnTo>
                      <a:pt x="2912" y="104"/>
                    </a:lnTo>
                    <a:lnTo>
                      <a:pt x="2918" y="101"/>
                    </a:lnTo>
                    <a:lnTo>
                      <a:pt x="2925" y="98"/>
                    </a:lnTo>
                    <a:lnTo>
                      <a:pt x="2932" y="96"/>
                    </a:lnTo>
                    <a:lnTo>
                      <a:pt x="2939" y="94"/>
                    </a:lnTo>
                    <a:lnTo>
                      <a:pt x="2955" y="92"/>
                    </a:lnTo>
                    <a:lnTo>
                      <a:pt x="2970" y="91"/>
                    </a:lnTo>
                    <a:lnTo>
                      <a:pt x="2978" y="92"/>
                    </a:lnTo>
                    <a:lnTo>
                      <a:pt x="2984" y="93"/>
                    </a:lnTo>
                    <a:lnTo>
                      <a:pt x="2993" y="95"/>
                    </a:lnTo>
                    <a:lnTo>
                      <a:pt x="3001" y="98"/>
                    </a:lnTo>
                    <a:lnTo>
                      <a:pt x="3008" y="101"/>
                    </a:lnTo>
                    <a:lnTo>
                      <a:pt x="3017" y="103"/>
                    </a:lnTo>
                    <a:lnTo>
                      <a:pt x="3026" y="104"/>
                    </a:lnTo>
                    <a:lnTo>
                      <a:pt x="3036" y="105"/>
                    </a:lnTo>
                    <a:lnTo>
                      <a:pt x="3036" y="110"/>
                    </a:lnTo>
                    <a:lnTo>
                      <a:pt x="3036" y="117"/>
                    </a:lnTo>
                    <a:lnTo>
                      <a:pt x="3036" y="126"/>
                    </a:lnTo>
                    <a:lnTo>
                      <a:pt x="3036" y="135"/>
                    </a:lnTo>
                    <a:lnTo>
                      <a:pt x="3036" y="139"/>
                    </a:lnTo>
                    <a:lnTo>
                      <a:pt x="3035" y="143"/>
                    </a:lnTo>
                    <a:lnTo>
                      <a:pt x="3033" y="147"/>
                    </a:lnTo>
                    <a:lnTo>
                      <a:pt x="3030" y="150"/>
                    </a:lnTo>
                    <a:lnTo>
                      <a:pt x="3025" y="157"/>
                    </a:lnTo>
                    <a:lnTo>
                      <a:pt x="3018" y="162"/>
                    </a:lnTo>
                    <a:lnTo>
                      <a:pt x="3003" y="170"/>
                    </a:lnTo>
                    <a:lnTo>
                      <a:pt x="2990" y="178"/>
                    </a:lnTo>
                    <a:lnTo>
                      <a:pt x="2982" y="196"/>
                    </a:lnTo>
                    <a:lnTo>
                      <a:pt x="2973" y="214"/>
                    </a:lnTo>
                    <a:lnTo>
                      <a:pt x="2968" y="222"/>
                    </a:lnTo>
                    <a:lnTo>
                      <a:pt x="2963" y="229"/>
                    </a:lnTo>
                    <a:lnTo>
                      <a:pt x="2958" y="236"/>
                    </a:lnTo>
                    <a:lnTo>
                      <a:pt x="2951" y="243"/>
                    </a:lnTo>
                    <a:lnTo>
                      <a:pt x="2945" y="249"/>
                    </a:lnTo>
                    <a:lnTo>
                      <a:pt x="2938" y="254"/>
                    </a:lnTo>
                    <a:lnTo>
                      <a:pt x="2931" y="259"/>
                    </a:lnTo>
                    <a:lnTo>
                      <a:pt x="2923" y="263"/>
                    </a:lnTo>
                    <a:lnTo>
                      <a:pt x="2914" y="267"/>
                    </a:lnTo>
                    <a:lnTo>
                      <a:pt x="2904" y="269"/>
                    </a:lnTo>
                    <a:lnTo>
                      <a:pt x="2894" y="271"/>
                    </a:lnTo>
                    <a:lnTo>
                      <a:pt x="2883" y="271"/>
                    </a:lnTo>
                    <a:lnTo>
                      <a:pt x="2878" y="271"/>
                    </a:lnTo>
                    <a:lnTo>
                      <a:pt x="2872" y="270"/>
                    </a:lnTo>
                    <a:lnTo>
                      <a:pt x="2867" y="268"/>
                    </a:lnTo>
                    <a:lnTo>
                      <a:pt x="2861" y="266"/>
                    </a:lnTo>
                    <a:lnTo>
                      <a:pt x="2856" y="263"/>
                    </a:lnTo>
                    <a:lnTo>
                      <a:pt x="2850" y="260"/>
                    </a:lnTo>
                    <a:lnTo>
                      <a:pt x="2847" y="256"/>
                    </a:lnTo>
                    <a:lnTo>
                      <a:pt x="2844" y="252"/>
                    </a:lnTo>
                    <a:lnTo>
                      <a:pt x="2838" y="257"/>
                    </a:lnTo>
                    <a:lnTo>
                      <a:pt x="2835" y="264"/>
                    </a:lnTo>
                    <a:lnTo>
                      <a:pt x="2834" y="268"/>
                    </a:lnTo>
                    <a:lnTo>
                      <a:pt x="2834" y="272"/>
                    </a:lnTo>
                    <a:lnTo>
                      <a:pt x="2835" y="275"/>
                    </a:lnTo>
                    <a:lnTo>
                      <a:pt x="2837" y="277"/>
                    </a:lnTo>
                    <a:lnTo>
                      <a:pt x="2829" y="278"/>
                    </a:lnTo>
                    <a:lnTo>
                      <a:pt x="2823" y="279"/>
                    </a:lnTo>
                    <a:lnTo>
                      <a:pt x="2817" y="281"/>
                    </a:lnTo>
                    <a:lnTo>
                      <a:pt x="2811" y="283"/>
                    </a:lnTo>
                    <a:lnTo>
                      <a:pt x="2805" y="285"/>
                    </a:lnTo>
                    <a:lnTo>
                      <a:pt x="2801" y="287"/>
                    </a:lnTo>
                    <a:lnTo>
                      <a:pt x="2795" y="289"/>
                    </a:lnTo>
                    <a:lnTo>
                      <a:pt x="2790" y="289"/>
                    </a:lnTo>
                    <a:lnTo>
                      <a:pt x="2783" y="288"/>
                    </a:lnTo>
                    <a:lnTo>
                      <a:pt x="2777" y="286"/>
                    </a:lnTo>
                    <a:lnTo>
                      <a:pt x="2770" y="283"/>
                    </a:lnTo>
                    <a:lnTo>
                      <a:pt x="2765" y="279"/>
                    </a:lnTo>
                    <a:lnTo>
                      <a:pt x="2754" y="271"/>
                    </a:lnTo>
                    <a:lnTo>
                      <a:pt x="2744" y="264"/>
                    </a:lnTo>
                    <a:lnTo>
                      <a:pt x="2730" y="272"/>
                    </a:lnTo>
                    <a:lnTo>
                      <a:pt x="2717" y="281"/>
                    </a:lnTo>
                    <a:lnTo>
                      <a:pt x="2707" y="290"/>
                    </a:lnTo>
                    <a:lnTo>
                      <a:pt x="2696" y="299"/>
                    </a:lnTo>
                    <a:lnTo>
                      <a:pt x="2685" y="307"/>
                    </a:lnTo>
                    <a:lnTo>
                      <a:pt x="2671" y="313"/>
                    </a:lnTo>
                    <a:lnTo>
                      <a:pt x="2664" y="316"/>
                    </a:lnTo>
                    <a:lnTo>
                      <a:pt x="2656" y="318"/>
                    </a:lnTo>
                    <a:lnTo>
                      <a:pt x="2647" y="319"/>
                    </a:lnTo>
                    <a:lnTo>
                      <a:pt x="2637" y="319"/>
                    </a:lnTo>
                    <a:lnTo>
                      <a:pt x="2626" y="319"/>
                    </a:lnTo>
                    <a:lnTo>
                      <a:pt x="2615" y="317"/>
                    </a:lnTo>
                    <a:lnTo>
                      <a:pt x="2602" y="315"/>
                    </a:lnTo>
                    <a:lnTo>
                      <a:pt x="2590" y="312"/>
                    </a:lnTo>
                    <a:lnTo>
                      <a:pt x="2579" y="308"/>
                    </a:lnTo>
                    <a:lnTo>
                      <a:pt x="2569" y="304"/>
                    </a:lnTo>
                    <a:lnTo>
                      <a:pt x="2562" y="300"/>
                    </a:lnTo>
                    <a:lnTo>
                      <a:pt x="2558" y="295"/>
                    </a:lnTo>
                    <a:lnTo>
                      <a:pt x="2518" y="295"/>
                    </a:lnTo>
                    <a:lnTo>
                      <a:pt x="2521" y="303"/>
                    </a:lnTo>
                    <a:lnTo>
                      <a:pt x="2525" y="309"/>
                    </a:lnTo>
                    <a:lnTo>
                      <a:pt x="2530" y="314"/>
                    </a:lnTo>
                    <a:lnTo>
                      <a:pt x="2536" y="318"/>
                    </a:lnTo>
                    <a:lnTo>
                      <a:pt x="2542" y="322"/>
                    </a:lnTo>
                    <a:lnTo>
                      <a:pt x="2550" y="324"/>
                    </a:lnTo>
                    <a:lnTo>
                      <a:pt x="2557" y="326"/>
                    </a:lnTo>
                    <a:lnTo>
                      <a:pt x="2565" y="327"/>
                    </a:lnTo>
                    <a:lnTo>
                      <a:pt x="2601" y="328"/>
                    </a:lnTo>
                    <a:lnTo>
                      <a:pt x="2637" y="326"/>
                    </a:lnTo>
                    <a:lnTo>
                      <a:pt x="2637" y="335"/>
                    </a:lnTo>
                    <a:lnTo>
                      <a:pt x="2638" y="342"/>
                    </a:lnTo>
                    <a:lnTo>
                      <a:pt x="2641" y="349"/>
                    </a:lnTo>
                    <a:lnTo>
                      <a:pt x="2644" y="357"/>
                    </a:lnTo>
                    <a:lnTo>
                      <a:pt x="2619" y="363"/>
                    </a:lnTo>
                    <a:lnTo>
                      <a:pt x="2590" y="371"/>
                    </a:lnTo>
                    <a:lnTo>
                      <a:pt x="2562" y="382"/>
                    </a:lnTo>
                    <a:lnTo>
                      <a:pt x="2531" y="392"/>
                    </a:lnTo>
                    <a:lnTo>
                      <a:pt x="2501" y="402"/>
                    </a:lnTo>
                    <a:lnTo>
                      <a:pt x="2473" y="410"/>
                    </a:lnTo>
                    <a:lnTo>
                      <a:pt x="2458" y="414"/>
                    </a:lnTo>
                    <a:lnTo>
                      <a:pt x="2444" y="416"/>
                    </a:lnTo>
                    <a:lnTo>
                      <a:pt x="2431" y="418"/>
                    </a:lnTo>
                    <a:lnTo>
                      <a:pt x="2419" y="418"/>
                    </a:lnTo>
                    <a:lnTo>
                      <a:pt x="2339" y="400"/>
                    </a:lnTo>
                    <a:lnTo>
                      <a:pt x="2319" y="400"/>
                    </a:lnTo>
                    <a:lnTo>
                      <a:pt x="2340" y="408"/>
                    </a:lnTo>
                    <a:lnTo>
                      <a:pt x="2361" y="416"/>
                    </a:lnTo>
                    <a:lnTo>
                      <a:pt x="2372" y="420"/>
                    </a:lnTo>
                    <a:lnTo>
                      <a:pt x="2382" y="425"/>
                    </a:lnTo>
                    <a:lnTo>
                      <a:pt x="2390" y="430"/>
                    </a:lnTo>
                    <a:lnTo>
                      <a:pt x="2398" y="437"/>
                    </a:lnTo>
                    <a:lnTo>
                      <a:pt x="2394" y="444"/>
                    </a:lnTo>
                    <a:lnTo>
                      <a:pt x="2388" y="449"/>
                    </a:lnTo>
                    <a:lnTo>
                      <a:pt x="2384" y="454"/>
                    </a:lnTo>
                    <a:lnTo>
                      <a:pt x="2378" y="457"/>
                    </a:lnTo>
                    <a:lnTo>
                      <a:pt x="2373" y="461"/>
                    </a:lnTo>
                    <a:lnTo>
                      <a:pt x="2368" y="463"/>
                    </a:lnTo>
                    <a:lnTo>
                      <a:pt x="2363" y="465"/>
                    </a:lnTo>
                    <a:lnTo>
                      <a:pt x="2357" y="467"/>
                    </a:lnTo>
                    <a:lnTo>
                      <a:pt x="2333" y="471"/>
                    </a:lnTo>
                    <a:lnTo>
                      <a:pt x="2306" y="474"/>
                    </a:lnTo>
                    <a:lnTo>
                      <a:pt x="2296" y="477"/>
                    </a:lnTo>
                    <a:lnTo>
                      <a:pt x="2286" y="481"/>
                    </a:lnTo>
                    <a:lnTo>
                      <a:pt x="2277" y="486"/>
                    </a:lnTo>
                    <a:lnTo>
                      <a:pt x="2268" y="492"/>
                    </a:lnTo>
                    <a:lnTo>
                      <a:pt x="2260" y="497"/>
                    </a:lnTo>
                    <a:lnTo>
                      <a:pt x="2251" y="501"/>
                    </a:lnTo>
                    <a:lnTo>
                      <a:pt x="2242" y="504"/>
                    </a:lnTo>
                    <a:lnTo>
                      <a:pt x="2232" y="505"/>
                    </a:lnTo>
                    <a:lnTo>
                      <a:pt x="2232" y="517"/>
                    </a:lnTo>
                    <a:lnTo>
                      <a:pt x="2232" y="529"/>
                    </a:lnTo>
                    <a:lnTo>
                      <a:pt x="2220" y="532"/>
                    </a:lnTo>
                    <a:lnTo>
                      <a:pt x="2208" y="537"/>
                    </a:lnTo>
                    <a:lnTo>
                      <a:pt x="2194" y="542"/>
                    </a:lnTo>
                    <a:lnTo>
                      <a:pt x="2181" y="550"/>
                    </a:lnTo>
                    <a:lnTo>
                      <a:pt x="2166" y="559"/>
                    </a:lnTo>
                    <a:lnTo>
                      <a:pt x="2151" y="568"/>
                    </a:lnTo>
                    <a:lnTo>
                      <a:pt x="2138" y="578"/>
                    </a:lnTo>
                    <a:lnTo>
                      <a:pt x="2123" y="588"/>
                    </a:lnTo>
                    <a:lnTo>
                      <a:pt x="2110" y="601"/>
                    </a:lnTo>
                    <a:lnTo>
                      <a:pt x="2098" y="613"/>
                    </a:lnTo>
                    <a:lnTo>
                      <a:pt x="2087" y="625"/>
                    </a:lnTo>
                    <a:lnTo>
                      <a:pt x="2078" y="637"/>
                    </a:lnTo>
                    <a:lnTo>
                      <a:pt x="2071" y="650"/>
                    </a:lnTo>
                    <a:lnTo>
                      <a:pt x="2064" y="664"/>
                    </a:lnTo>
                    <a:lnTo>
                      <a:pt x="2062" y="670"/>
                    </a:lnTo>
                    <a:lnTo>
                      <a:pt x="2061" y="677"/>
                    </a:lnTo>
                    <a:lnTo>
                      <a:pt x="2060" y="683"/>
                    </a:lnTo>
                    <a:lnTo>
                      <a:pt x="2060" y="689"/>
                    </a:lnTo>
                    <a:lnTo>
                      <a:pt x="2106" y="689"/>
                    </a:lnTo>
                    <a:lnTo>
                      <a:pt x="2104" y="714"/>
                    </a:lnTo>
                    <a:lnTo>
                      <a:pt x="2102" y="736"/>
                    </a:lnTo>
                    <a:lnTo>
                      <a:pt x="2100" y="745"/>
                    </a:lnTo>
                    <a:lnTo>
                      <a:pt x="2100" y="753"/>
                    </a:lnTo>
                    <a:lnTo>
                      <a:pt x="2102" y="757"/>
                    </a:lnTo>
                    <a:lnTo>
                      <a:pt x="2103" y="759"/>
                    </a:lnTo>
                    <a:lnTo>
                      <a:pt x="2104" y="762"/>
                    </a:lnTo>
                    <a:lnTo>
                      <a:pt x="2106" y="763"/>
                    </a:lnTo>
                    <a:lnTo>
                      <a:pt x="2086" y="776"/>
                    </a:lnTo>
                    <a:lnTo>
                      <a:pt x="2087" y="780"/>
                    </a:lnTo>
                    <a:lnTo>
                      <a:pt x="2089" y="784"/>
                    </a:lnTo>
                    <a:lnTo>
                      <a:pt x="2093" y="787"/>
                    </a:lnTo>
                    <a:lnTo>
                      <a:pt x="2097" y="790"/>
                    </a:lnTo>
                    <a:lnTo>
                      <a:pt x="2106" y="793"/>
                    </a:lnTo>
                    <a:lnTo>
                      <a:pt x="2112" y="794"/>
                    </a:lnTo>
                    <a:lnTo>
                      <a:pt x="2193" y="776"/>
                    </a:lnTo>
                    <a:lnTo>
                      <a:pt x="2204" y="782"/>
                    </a:lnTo>
                    <a:lnTo>
                      <a:pt x="2214" y="789"/>
                    </a:lnTo>
                    <a:lnTo>
                      <a:pt x="2223" y="796"/>
                    </a:lnTo>
                    <a:lnTo>
                      <a:pt x="2232" y="803"/>
                    </a:lnTo>
                    <a:lnTo>
                      <a:pt x="2250" y="819"/>
                    </a:lnTo>
                    <a:lnTo>
                      <a:pt x="2266" y="836"/>
                    </a:lnTo>
                    <a:lnTo>
                      <a:pt x="2284" y="852"/>
                    </a:lnTo>
                    <a:lnTo>
                      <a:pt x="2301" y="866"/>
                    </a:lnTo>
                    <a:lnTo>
                      <a:pt x="2311" y="872"/>
                    </a:lnTo>
                    <a:lnTo>
                      <a:pt x="2322" y="878"/>
                    </a:lnTo>
                    <a:lnTo>
                      <a:pt x="2333" y="883"/>
                    </a:lnTo>
                    <a:lnTo>
                      <a:pt x="2345" y="887"/>
                    </a:lnTo>
                    <a:lnTo>
                      <a:pt x="2345" y="891"/>
                    </a:lnTo>
                    <a:lnTo>
                      <a:pt x="2346" y="895"/>
                    </a:lnTo>
                    <a:lnTo>
                      <a:pt x="2347" y="898"/>
                    </a:lnTo>
                    <a:lnTo>
                      <a:pt x="2350" y="901"/>
                    </a:lnTo>
                    <a:lnTo>
                      <a:pt x="2352" y="903"/>
                    </a:lnTo>
                    <a:lnTo>
                      <a:pt x="2354" y="905"/>
                    </a:lnTo>
                    <a:lnTo>
                      <a:pt x="2356" y="906"/>
                    </a:lnTo>
                    <a:lnTo>
                      <a:pt x="2360" y="907"/>
                    </a:lnTo>
                    <a:lnTo>
                      <a:pt x="2367" y="909"/>
                    </a:lnTo>
                    <a:lnTo>
                      <a:pt x="2375" y="908"/>
                    </a:lnTo>
                    <a:lnTo>
                      <a:pt x="2383" y="907"/>
                    </a:lnTo>
                    <a:lnTo>
                      <a:pt x="2391" y="905"/>
                    </a:lnTo>
                    <a:lnTo>
                      <a:pt x="2409" y="900"/>
                    </a:lnTo>
                    <a:lnTo>
                      <a:pt x="2423" y="894"/>
                    </a:lnTo>
                    <a:lnTo>
                      <a:pt x="2434" y="889"/>
                    </a:lnTo>
                    <a:lnTo>
                      <a:pt x="2439" y="887"/>
                    </a:lnTo>
                    <a:lnTo>
                      <a:pt x="2485" y="905"/>
                    </a:lnTo>
                    <a:lnTo>
                      <a:pt x="2479" y="917"/>
                    </a:lnTo>
                    <a:lnTo>
                      <a:pt x="2474" y="925"/>
                    </a:lnTo>
                    <a:lnTo>
                      <a:pt x="2467" y="931"/>
                    </a:lnTo>
                    <a:lnTo>
                      <a:pt x="2458" y="936"/>
                    </a:lnTo>
                    <a:lnTo>
                      <a:pt x="2472" y="949"/>
                    </a:lnTo>
                    <a:lnTo>
                      <a:pt x="2461" y="971"/>
                    </a:lnTo>
                    <a:lnTo>
                      <a:pt x="2450" y="995"/>
                    </a:lnTo>
                    <a:lnTo>
                      <a:pt x="2445" y="1006"/>
                    </a:lnTo>
                    <a:lnTo>
                      <a:pt x="2442" y="1018"/>
                    </a:lnTo>
                    <a:lnTo>
                      <a:pt x="2440" y="1029"/>
                    </a:lnTo>
                    <a:lnTo>
                      <a:pt x="2439" y="1040"/>
                    </a:lnTo>
                    <a:lnTo>
                      <a:pt x="2440" y="1049"/>
                    </a:lnTo>
                    <a:lnTo>
                      <a:pt x="2443" y="1059"/>
                    </a:lnTo>
                    <a:lnTo>
                      <a:pt x="2447" y="1070"/>
                    </a:lnTo>
                    <a:lnTo>
                      <a:pt x="2454" y="1081"/>
                    </a:lnTo>
                    <a:lnTo>
                      <a:pt x="2462" y="1092"/>
                    </a:lnTo>
                    <a:lnTo>
                      <a:pt x="2469" y="1101"/>
                    </a:lnTo>
                    <a:lnTo>
                      <a:pt x="2473" y="1104"/>
                    </a:lnTo>
                    <a:lnTo>
                      <a:pt x="2477" y="1107"/>
                    </a:lnTo>
                    <a:lnTo>
                      <a:pt x="2481" y="1108"/>
                    </a:lnTo>
                    <a:lnTo>
                      <a:pt x="2485" y="1109"/>
                    </a:lnTo>
                    <a:lnTo>
                      <a:pt x="2487" y="1114"/>
                    </a:lnTo>
                    <a:lnTo>
                      <a:pt x="2492" y="1121"/>
                    </a:lnTo>
                    <a:lnTo>
                      <a:pt x="2499" y="1128"/>
                    </a:lnTo>
                    <a:lnTo>
                      <a:pt x="2504" y="1133"/>
                    </a:lnTo>
                    <a:lnTo>
                      <a:pt x="2528" y="1113"/>
                    </a:lnTo>
                    <a:lnTo>
                      <a:pt x="2548" y="1091"/>
                    </a:lnTo>
                    <a:lnTo>
                      <a:pt x="2559" y="1080"/>
                    </a:lnTo>
                    <a:lnTo>
                      <a:pt x="2569" y="1068"/>
                    </a:lnTo>
                    <a:lnTo>
                      <a:pt x="2578" y="1057"/>
                    </a:lnTo>
                    <a:lnTo>
                      <a:pt x="2587" y="1043"/>
                    </a:lnTo>
                    <a:lnTo>
                      <a:pt x="2595" y="1031"/>
                    </a:lnTo>
                    <a:lnTo>
                      <a:pt x="2602" y="1017"/>
                    </a:lnTo>
                    <a:lnTo>
                      <a:pt x="2609" y="1003"/>
                    </a:lnTo>
                    <a:lnTo>
                      <a:pt x="2614" y="987"/>
                    </a:lnTo>
                    <a:lnTo>
                      <a:pt x="2619" y="971"/>
                    </a:lnTo>
                    <a:lnTo>
                      <a:pt x="2622" y="955"/>
                    </a:lnTo>
                    <a:lnTo>
                      <a:pt x="2624" y="937"/>
                    </a:lnTo>
                    <a:lnTo>
                      <a:pt x="2624" y="917"/>
                    </a:lnTo>
                    <a:lnTo>
                      <a:pt x="2638" y="917"/>
                    </a:lnTo>
                    <a:lnTo>
                      <a:pt x="2655" y="914"/>
                    </a:lnTo>
                    <a:lnTo>
                      <a:pt x="2672" y="911"/>
                    </a:lnTo>
                    <a:lnTo>
                      <a:pt x="2690" y="906"/>
                    </a:lnTo>
                    <a:lnTo>
                      <a:pt x="2709" y="900"/>
                    </a:lnTo>
                    <a:lnTo>
                      <a:pt x="2727" y="892"/>
                    </a:lnTo>
                    <a:lnTo>
                      <a:pt x="2746" y="884"/>
                    </a:lnTo>
                    <a:lnTo>
                      <a:pt x="2765" y="873"/>
                    </a:lnTo>
                    <a:lnTo>
                      <a:pt x="2782" y="863"/>
                    </a:lnTo>
                    <a:lnTo>
                      <a:pt x="2798" y="852"/>
                    </a:lnTo>
                    <a:lnTo>
                      <a:pt x="2813" y="840"/>
                    </a:lnTo>
                    <a:lnTo>
                      <a:pt x="2825" y="827"/>
                    </a:lnTo>
                    <a:lnTo>
                      <a:pt x="2831" y="819"/>
                    </a:lnTo>
                    <a:lnTo>
                      <a:pt x="2836" y="813"/>
                    </a:lnTo>
                    <a:lnTo>
                      <a:pt x="2839" y="806"/>
                    </a:lnTo>
                    <a:lnTo>
                      <a:pt x="2844" y="799"/>
                    </a:lnTo>
                    <a:lnTo>
                      <a:pt x="2846" y="792"/>
                    </a:lnTo>
                    <a:lnTo>
                      <a:pt x="2848" y="785"/>
                    </a:lnTo>
                    <a:lnTo>
                      <a:pt x="2849" y="777"/>
                    </a:lnTo>
                    <a:lnTo>
                      <a:pt x="2850" y="770"/>
                    </a:lnTo>
                    <a:lnTo>
                      <a:pt x="2849" y="763"/>
                    </a:lnTo>
                    <a:lnTo>
                      <a:pt x="2848" y="757"/>
                    </a:lnTo>
                    <a:lnTo>
                      <a:pt x="2846" y="752"/>
                    </a:lnTo>
                    <a:lnTo>
                      <a:pt x="2843" y="747"/>
                    </a:lnTo>
                    <a:lnTo>
                      <a:pt x="2835" y="738"/>
                    </a:lnTo>
                    <a:lnTo>
                      <a:pt x="2827" y="731"/>
                    </a:lnTo>
                    <a:lnTo>
                      <a:pt x="2819" y="725"/>
                    </a:lnTo>
                    <a:lnTo>
                      <a:pt x="2811" y="718"/>
                    </a:lnTo>
                    <a:lnTo>
                      <a:pt x="2808" y="715"/>
                    </a:lnTo>
                    <a:lnTo>
                      <a:pt x="2805" y="711"/>
                    </a:lnTo>
                    <a:lnTo>
                      <a:pt x="2804" y="706"/>
                    </a:lnTo>
                    <a:lnTo>
                      <a:pt x="2804" y="702"/>
                    </a:lnTo>
                    <a:lnTo>
                      <a:pt x="2804" y="698"/>
                    </a:lnTo>
                    <a:lnTo>
                      <a:pt x="2808" y="694"/>
                    </a:lnTo>
                    <a:lnTo>
                      <a:pt x="2812" y="688"/>
                    </a:lnTo>
                    <a:lnTo>
                      <a:pt x="2819" y="680"/>
                    </a:lnTo>
                    <a:lnTo>
                      <a:pt x="2833" y="664"/>
                    </a:lnTo>
                    <a:lnTo>
                      <a:pt x="2850" y="645"/>
                    </a:lnTo>
                    <a:lnTo>
                      <a:pt x="2882" y="612"/>
                    </a:lnTo>
                    <a:lnTo>
                      <a:pt x="2896" y="597"/>
                    </a:lnTo>
                    <a:lnTo>
                      <a:pt x="2894" y="593"/>
                    </a:lnTo>
                    <a:lnTo>
                      <a:pt x="2892" y="589"/>
                    </a:lnTo>
                    <a:lnTo>
                      <a:pt x="2891" y="585"/>
                    </a:lnTo>
                    <a:lnTo>
                      <a:pt x="2890" y="581"/>
                    </a:lnTo>
                    <a:lnTo>
                      <a:pt x="2890" y="573"/>
                    </a:lnTo>
                    <a:lnTo>
                      <a:pt x="2892" y="566"/>
                    </a:lnTo>
                    <a:lnTo>
                      <a:pt x="2896" y="558"/>
                    </a:lnTo>
                    <a:lnTo>
                      <a:pt x="2902" y="551"/>
                    </a:lnTo>
                    <a:lnTo>
                      <a:pt x="2909" y="544"/>
                    </a:lnTo>
                    <a:lnTo>
                      <a:pt x="2916" y="535"/>
                    </a:lnTo>
                    <a:lnTo>
                      <a:pt x="2934" y="520"/>
                    </a:lnTo>
                    <a:lnTo>
                      <a:pt x="2951" y="505"/>
                    </a:lnTo>
                    <a:lnTo>
                      <a:pt x="2959" y="498"/>
                    </a:lnTo>
                    <a:lnTo>
                      <a:pt x="2966" y="490"/>
                    </a:lnTo>
                    <a:lnTo>
                      <a:pt x="2972" y="482"/>
                    </a:lnTo>
                    <a:lnTo>
                      <a:pt x="2977" y="474"/>
                    </a:lnTo>
                    <a:lnTo>
                      <a:pt x="3149" y="480"/>
                    </a:lnTo>
                    <a:lnTo>
                      <a:pt x="3149" y="485"/>
                    </a:lnTo>
                    <a:lnTo>
                      <a:pt x="3150" y="490"/>
                    </a:lnTo>
                    <a:lnTo>
                      <a:pt x="3151" y="494"/>
                    </a:lnTo>
                    <a:lnTo>
                      <a:pt x="3153" y="497"/>
                    </a:lnTo>
                    <a:lnTo>
                      <a:pt x="3156" y="500"/>
                    </a:lnTo>
                    <a:lnTo>
                      <a:pt x="3159" y="502"/>
                    </a:lnTo>
                    <a:lnTo>
                      <a:pt x="3161" y="503"/>
                    </a:lnTo>
                    <a:lnTo>
                      <a:pt x="3165" y="504"/>
                    </a:lnTo>
                    <a:lnTo>
                      <a:pt x="3180" y="505"/>
                    </a:lnTo>
                    <a:lnTo>
                      <a:pt x="3196" y="505"/>
                    </a:lnTo>
                    <a:lnTo>
                      <a:pt x="3201" y="509"/>
                    </a:lnTo>
                    <a:lnTo>
                      <a:pt x="3204" y="514"/>
                    </a:lnTo>
                    <a:lnTo>
                      <a:pt x="3208" y="521"/>
                    </a:lnTo>
                    <a:lnTo>
                      <a:pt x="3210" y="529"/>
                    </a:lnTo>
                    <a:lnTo>
                      <a:pt x="3215" y="545"/>
                    </a:lnTo>
                    <a:lnTo>
                      <a:pt x="3216" y="554"/>
                    </a:lnTo>
                    <a:lnTo>
                      <a:pt x="3221" y="556"/>
                    </a:lnTo>
                    <a:lnTo>
                      <a:pt x="3229" y="557"/>
                    </a:lnTo>
                    <a:lnTo>
                      <a:pt x="3238" y="557"/>
                    </a:lnTo>
                    <a:lnTo>
                      <a:pt x="3247" y="557"/>
                    </a:lnTo>
                    <a:lnTo>
                      <a:pt x="3268" y="555"/>
                    </a:lnTo>
                    <a:lnTo>
                      <a:pt x="3288" y="554"/>
                    </a:lnTo>
                    <a:lnTo>
                      <a:pt x="3292" y="566"/>
                    </a:lnTo>
                    <a:lnTo>
                      <a:pt x="3295" y="572"/>
                    </a:lnTo>
                    <a:lnTo>
                      <a:pt x="3288" y="579"/>
                    </a:lnTo>
                    <a:lnTo>
                      <a:pt x="3282" y="585"/>
                    </a:lnTo>
                    <a:lnTo>
                      <a:pt x="3276" y="592"/>
                    </a:lnTo>
                    <a:lnTo>
                      <a:pt x="3272" y="601"/>
                    </a:lnTo>
                    <a:lnTo>
                      <a:pt x="3264" y="616"/>
                    </a:lnTo>
                    <a:lnTo>
                      <a:pt x="3257" y="632"/>
                    </a:lnTo>
                    <a:lnTo>
                      <a:pt x="3251" y="646"/>
                    </a:lnTo>
                    <a:lnTo>
                      <a:pt x="3245" y="660"/>
                    </a:lnTo>
                    <a:lnTo>
                      <a:pt x="3241" y="666"/>
                    </a:lnTo>
                    <a:lnTo>
                      <a:pt x="3238" y="671"/>
                    </a:lnTo>
                    <a:lnTo>
                      <a:pt x="3234" y="675"/>
                    </a:lnTo>
                    <a:lnTo>
                      <a:pt x="3229" y="677"/>
                    </a:lnTo>
                    <a:lnTo>
                      <a:pt x="3238" y="677"/>
                    </a:lnTo>
                    <a:lnTo>
                      <a:pt x="3246" y="677"/>
                    </a:lnTo>
                    <a:lnTo>
                      <a:pt x="3253" y="677"/>
                    </a:lnTo>
                    <a:lnTo>
                      <a:pt x="3262" y="677"/>
                    </a:lnTo>
                    <a:lnTo>
                      <a:pt x="3262" y="683"/>
                    </a:lnTo>
                    <a:lnTo>
                      <a:pt x="3261" y="688"/>
                    </a:lnTo>
                    <a:lnTo>
                      <a:pt x="3259" y="693"/>
                    </a:lnTo>
                    <a:lnTo>
                      <a:pt x="3257" y="697"/>
                    </a:lnTo>
                    <a:lnTo>
                      <a:pt x="3251" y="705"/>
                    </a:lnTo>
                    <a:lnTo>
                      <a:pt x="3245" y="714"/>
                    </a:lnTo>
                    <a:lnTo>
                      <a:pt x="3238" y="721"/>
                    </a:lnTo>
                    <a:lnTo>
                      <a:pt x="3231" y="729"/>
                    </a:lnTo>
                    <a:lnTo>
                      <a:pt x="3226" y="736"/>
                    </a:lnTo>
                    <a:lnTo>
                      <a:pt x="3223" y="745"/>
                    </a:lnTo>
                    <a:lnTo>
                      <a:pt x="3229" y="742"/>
                    </a:lnTo>
                    <a:lnTo>
                      <a:pt x="3237" y="738"/>
                    </a:lnTo>
                    <a:lnTo>
                      <a:pt x="3245" y="734"/>
                    </a:lnTo>
                    <a:lnTo>
                      <a:pt x="3251" y="730"/>
                    </a:lnTo>
                    <a:lnTo>
                      <a:pt x="3264" y="721"/>
                    </a:lnTo>
                    <a:lnTo>
                      <a:pt x="3275" y="715"/>
                    </a:lnTo>
                    <a:lnTo>
                      <a:pt x="3280" y="717"/>
                    </a:lnTo>
                    <a:lnTo>
                      <a:pt x="3284" y="718"/>
                    </a:lnTo>
                    <a:lnTo>
                      <a:pt x="3290" y="718"/>
                    </a:lnTo>
                    <a:lnTo>
                      <a:pt x="3295" y="718"/>
                    </a:lnTo>
                    <a:lnTo>
                      <a:pt x="3307" y="715"/>
                    </a:lnTo>
                    <a:lnTo>
                      <a:pt x="3320" y="709"/>
                    </a:lnTo>
                    <a:lnTo>
                      <a:pt x="3336" y="703"/>
                    </a:lnTo>
                    <a:lnTo>
                      <a:pt x="3351" y="695"/>
                    </a:lnTo>
                    <a:lnTo>
                      <a:pt x="3368" y="685"/>
                    </a:lnTo>
                    <a:lnTo>
                      <a:pt x="3384" y="675"/>
                    </a:lnTo>
                    <a:lnTo>
                      <a:pt x="3417" y="653"/>
                    </a:lnTo>
                    <a:lnTo>
                      <a:pt x="3447" y="632"/>
                    </a:lnTo>
                    <a:lnTo>
                      <a:pt x="3471" y="615"/>
                    </a:lnTo>
                    <a:lnTo>
                      <a:pt x="3488" y="604"/>
                    </a:lnTo>
                    <a:lnTo>
                      <a:pt x="3492" y="613"/>
                    </a:lnTo>
                    <a:lnTo>
                      <a:pt x="3495" y="621"/>
                    </a:lnTo>
                    <a:lnTo>
                      <a:pt x="3496" y="629"/>
                    </a:lnTo>
                    <a:lnTo>
                      <a:pt x="3496" y="637"/>
                    </a:lnTo>
                    <a:lnTo>
                      <a:pt x="3496" y="653"/>
                    </a:lnTo>
                    <a:lnTo>
                      <a:pt x="3495" y="671"/>
                    </a:lnTo>
                    <a:lnTo>
                      <a:pt x="3521" y="671"/>
                    </a:lnTo>
                    <a:lnTo>
                      <a:pt x="3522" y="680"/>
                    </a:lnTo>
                    <a:lnTo>
                      <a:pt x="3523" y="687"/>
                    </a:lnTo>
                    <a:lnTo>
                      <a:pt x="3521" y="692"/>
                    </a:lnTo>
                    <a:lnTo>
                      <a:pt x="3519" y="698"/>
                    </a:lnTo>
                    <a:lnTo>
                      <a:pt x="3514" y="708"/>
                    </a:lnTo>
                    <a:lnTo>
                      <a:pt x="3508" y="721"/>
                    </a:lnTo>
                    <a:lnTo>
                      <a:pt x="3521" y="721"/>
                    </a:lnTo>
                    <a:lnTo>
                      <a:pt x="3534" y="721"/>
                    </a:lnTo>
                    <a:lnTo>
                      <a:pt x="3534" y="732"/>
                    </a:lnTo>
                    <a:lnTo>
                      <a:pt x="3534" y="741"/>
                    </a:lnTo>
                    <a:lnTo>
                      <a:pt x="3534" y="749"/>
                    </a:lnTo>
                    <a:lnTo>
                      <a:pt x="3534" y="757"/>
                    </a:lnTo>
                    <a:lnTo>
                      <a:pt x="3536" y="762"/>
                    </a:lnTo>
                    <a:lnTo>
                      <a:pt x="3540" y="769"/>
                    </a:lnTo>
                    <a:lnTo>
                      <a:pt x="3542" y="772"/>
                    </a:lnTo>
                    <a:lnTo>
                      <a:pt x="3545" y="774"/>
                    </a:lnTo>
                    <a:lnTo>
                      <a:pt x="3550" y="776"/>
                    </a:lnTo>
                    <a:lnTo>
                      <a:pt x="3554" y="776"/>
                    </a:lnTo>
                    <a:lnTo>
                      <a:pt x="3551" y="786"/>
                    </a:lnTo>
                    <a:lnTo>
                      <a:pt x="3548" y="794"/>
                    </a:lnTo>
                    <a:lnTo>
                      <a:pt x="3542" y="800"/>
                    </a:lnTo>
                    <a:lnTo>
                      <a:pt x="3537" y="804"/>
                    </a:lnTo>
                    <a:lnTo>
                      <a:pt x="3526" y="811"/>
                    </a:lnTo>
                    <a:lnTo>
                      <a:pt x="3515" y="818"/>
                    </a:lnTo>
                    <a:lnTo>
                      <a:pt x="3522" y="828"/>
                    </a:lnTo>
                    <a:lnTo>
                      <a:pt x="3530" y="836"/>
                    </a:lnTo>
                    <a:lnTo>
                      <a:pt x="3539" y="844"/>
                    </a:lnTo>
                    <a:lnTo>
                      <a:pt x="3546" y="851"/>
                    </a:lnTo>
                    <a:lnTo>
                      <a:pt x="3556" y="857"/>
                    </a:lnTo>
                    <a:lnTo>
                      <a:pt x="3565" y="863"/>
                    </a:lnTo>
                    <a:lnTo>
                      <a:pt x="3575" y="869"/>
                    </a:lnTo>
                    <a:lnTo>
                      <a:pt x="3584" y="874"/>
                    </a:lnTo>
                    <a:lnTo>
                      <a:pt x="3605" y="885"/>
                    </a:lnTo>
                    <a:lnTo>
                      <a:pt x="3627" y="894"/>
                    </a:lnTo>
                    <a:lnTo>
                      <a:pt x="3650" y="902"/>
                    </a:lnTo>
                    <a:lnTo>
                      <a:pt x="3674" y="911"/>
                    </a:lnTo>
                    <a:lnTo>
                      <a:pt x="3668" y="918"/>
                    </a:lnTo>
                    <a:lnTo>
                      <a:pt x="3662" y="924"/>
                    </a:lnTo>
                    <a:lnTo>
                      <a:pt x="3652" y="930"/>
                    </a:lnTo>
                    <a:lnTo>
                      <a:pt x="3640" y="936"/>
                    </a:lnTo>
                    <a:lnTo>
                      <a:pt x="3615" y="946"/>
                    </a:lnTo>
                    <a:lnTo>
                      <a:pt x="3588" y="954"/>
                    </a:lnTo>
                    <a:lnTo>
                      <a:pt x="3563" y="961"/>
                    </a:lnTo>
                    <a:lnTo>
                      <a:pt x="3545" y="966"/>
                    </a:lnTo>
                    <a:lnTo>
                      <a:pt x="3540" y="968"/>
                    </a:lnTo>
                    <a:lnTo>
                      <a:pt x="3537" y="970"/>
                    </a:lnTo>
                    <a:lnTo>
                      <a:pt x="3537" y="971"/>
                    </a:lnTo>
                    <a:lnTo>
                      <a:pt x="3537" y="972"/>
                    </a:lnTo>
                    <a:lnTo>
                      <a:pt x="3539" y="972"/>
                    </a:lnTo>
                    <a:lnTo>
                      <a:pt x="3541" y="973"/>
                    </a:lnTo>
                    <a:lnTo>
                      <a:pt x="3548" y="974"/>
                    </a:lnTo>
                    <a:lnTo>
                      <a:pt x="3554" y="974"/>
                    </a:lnTo>
                    <a:lnTo>
                      <a:pt x="3560" y="974"/>
                    </a:lnTo>
                    <a:lnTo>
                      <a:pt x="3564" y="972"/>
                    </a:lnTo>
                    <a:lnTo>
                      <a:pt x="3570" y="970"/>
                    </a:lnTo>
                    <a:lnTo>
                      <a:pt x="3575" y="969"/>
                    </a:lnTo>
                    <a:lnTo>
                      <a:pt x="3581" y="967"/>
                    </a:lnTo>
                    <a:lnTo>
                      <a:pt x="3588" y="967"/>
                    </a:lnTo>
                    <a:lnTo>
                      <a:pt x="3598" y="965"/>
                    </a:lnTo>
                    <a:lnTo>
                      <a:pt x="3616" y="961"/>
                    </a:lnTo>
                    <a:lnTo>
                      <a:pt x="3637" y="957"/>
                    </a:lnTo>
                    <a:lnTo>
                      <a:pt x="3654" y="955"/>
                    </a:lnTo>
                    <a:lnTo>
                      <a:pt x="3673" y="955"/>
                    </a:lnTo>
                    <a:lnTo>
                      <a:pt x="3686" y="956"/>
                    </a:lnTo>
                    <a:lnTo>
                      <a:pt x="3695" y="958"/>
                    </a:lnTo>
                    <a:lnTo>
                      <a:pt x="3701" y="959"/>
                    </a:lnTo>
                    <a:lnTo>
                      <a:pt x="3707" y="960"/>
                    </a:lnTo>
                    <a:lnTo>
                      <a:pt x="3713" y="960"/>
                    </a:lnTo>
                    <a:lnTo>
                      <a:pt x="3721" y="958"/>
                    </a:lnTo>
                    <a:lnTo>
                      <a:pt x="3734" y="955"/>
                    </a:lnTo>
                    <a:lnTo>
                      <a:pt x="3734" y="964"/>
                    </a:lnTo>
                    <a:lnTo>
                      <a:pt x="3734" y="972"/>
                    </a:lnTo>
                    <a:lnTo>
                      <a:pt x="3734" y="979"/>
                    </a:lnTo>
                    <a:lnTo>
                      <a:pt x="3734" y="985"/>
                    </a:lnTo>
                    <a:lnTo>
                      <a:pt x="3734" y="998"/>
                    </a:lnTo>
                    <a:lnTo>
                      <a:pt x="3733" y="1007"/>
                    </a:lnTo>
                    <a:lnTo>
                      <a:pt x="3732" y="1014"/>
                    </a:lnTo>
                    <a:lnTo>
                      <a:pt x="3729" y="1018"/>
                    </a:lnTo>
                    <a:lnTo>
                      <a:pt x="3724" y="1022"/>
                    </a:lnTo>
                    <a:lnTo>
                      <a:pt x="3717" y="1024"/>
                    </a:lnTo>
                    <a:lnTo>
                      <a:pt x="3707" y="1026"/>
                    </a:lnTo>
                    <a:lnTo>
                      <a:pt x="3694" y="1028"/>
                    </a:lnTo>
                    <a:lnTo>
                      <a:pt x="3699" y="1037"/>
                    </a:lnTo>
                    <a:lnTo>
                      <a:pt x="3704" y="1047"/>
                    </a:lnTo>
                    <a:lnTo>
                      <a:pt x="3709" y="1054"/>
                    </a:lnTo>
                    <a:lnTo>
                      <a:pt x="3713" y="1059"/>
                    </a:lnTo>
                    <a:lnTo>
                      <a:pt x="3706" y="1068"/>
                    </a:lnTo>
                    <a:lnTo>
                      <a:pt x="3697" y="1076"/>
                    </a:lnTo>
                    <a:lnTo>
                      <a:pt x="3687" y="1083"/>
                    </a:lnTo>
                    <a:lnTo>
                      <a:pt x="3676" y="1087"/>
                    </a:lnTo>
                    <a:lnTo>
                      <a:pt x="3672" y="1089"/>
                    </a:lnTo>
                    <a:lnTo>
                      <a:pt x="3666" y="1090"/>
                    </a:lnTo>
                    <a:lnTo>
                      <a:pt x="3661" y="1091"/>
                    </a:lnTo>
                    <a:lnTo>
                      <a:pt x="3655" y="1091"/>
                    </a:lnTo>
                    <a:lnTo>
                      <a:pt x="3650" y="1090"/>
                    </a:lnTo>
                    <a:lnTo>
                      <a:pt x="3644" y="1089"/>
                    </a:lnTo>
                    <a:lnTo>
                      <a:pt x="3639" y="1087"/>
                    </a:lnTo>
                    <a:lnTo>
                      <a:pt x="3634" y="1084"/>
                    </a:lnTo>
                    <a:lnTo>
                      <a:pt x="3627" y="1089"/>
                    </a:lnTo>
                    <a:lnTo>
                      <a:pt x="3617" y="1093"/>
                    </a:lnTo>
                    <a:lnTo>
                      <a:pt x="3608" y="1096"/>
                    </a:lnTo>
                    <a:lnTo>
                      <a:pt x="3598" y="1099"/>
                    </a:lnTo>
                    <a:lnTo>
                      <a:pt x="3577" y="1104"/>
                    </a:lnTo>
                    <a:lnTo>
                      <a:pt x="3556" y="1108"/>
                    </a:lnTo>
                    <a:lnTo>
                      <a:pt x="3546" y="1110"/>
                    </a:lnTo>
                    <a:lnTo>
                      <a:pt x="3538" y="1113"/>
                    </a:lnTo>
                    <a:lnTo>
                      <a:pt x="3529" y="1116"/>
                    </a:lnTo>
                    <a:lnTo>
                      <a:pt x="3522" y="1120"/>
                    </a:lnTo>
                    <a:lnTo>
                      <a:pt x="3516" y="1124"/>
                    </a:lnTo>
                    <a:lnTo>
                      <a:pt x="3511" y="1130"/>
                    </a:lnTo>
                    <a:lnTo>
                      <a:pt x="3509" y="1137"/>
                    </a:lnTo>
                    <a:lnTo>
                      <a:pt x="3508" y="1145"/>
                    </a:lnTo>
                    <a:lnTo>
                      <a:pt x="3501" y="1145"/>
                    </a:lnTo>
                    <a:lnTo>
                      <a:pt x="3489" y="1159"/>
                    </a:lnTo>
                    <a:lnTo>
                      <a:pt x="3480" y="1168"/>
                    </a:lnTo>
                    <a:lnTo>
                      <a:pt x="3474" y="1172"/>
                    </a:lnTo>
                    <a:lnTo>
                      <a:pt x="3467" y="1174"/>
                    </a:lnTo>
                    <a:lnTo>
                      <a:pt x="3459" y="1176"/>
                    </a:lnTo>
                    <a:lnTo>
                      <a:pt x="3448" y="1176"/>
                    </a:lnTo>
                    <a:lnTo>
                      <a:pt x="3336" y="1164"/>
                    </a:lnTo>
                    <a:lnTo>
                      <a:pt x="3301" y="1164"/>
                    </a:lnTo>
                    <a:lnTo>
                      <a:pt x="3264" y="1164"/>
                    </a:lnTo>
                    <a:lnTo>
                      <a:pt x="3228" y="1164"/>
                    </a:lnTo>
                    <a:lnTo>
                      <a:pt x="3189" y="1164"/>
                    </a:lnTo>
                    <a:lnTo>
                      <a:pt x="3169" y="1165"/>
                    </a:lnTo>
                    <a:lnTo>
                      <a:pt x="3151" y="1168"/>
                    </a:lnTo>
                    <a:lnTo>
                      <a:pt x="3135" y="1172"/>
                    </a:lnTo>
                    <a:lnTo>
                      <a:pt x="3119" y="1177"/>
                    </a:lnTo>
                    <a:lnTo>
                      <a:pt x="3105" y="1183"/>
                    </a:lnTo>
                    <a:lnTo>
                      <a:pt x="3093" y="1191"/>
                    </a:lnTo>
                    <a:lnTo>
                      <a:pt x="3081" y="1198"/>
                    </a:lnTo>
                    <a:lnTo>
                      <a:pt x="3070" y="1207"/>
                    </a:lnTo>
                    <a:lnTo>
                      <a:pt x="3047" y="1225"/>
                    </a:lnTo>
                    <a:lnTo>
                      <a:pt x="3025" y="1242"/>
                    </a:lnTo>
                    <a:lnTo>
                      <a:pt x="3013" y="1250"/>
                    </a:lnTo>
                    <a:lnTo>
                      <a:pt x="3000" y="1257"/>
                    </a:lnTo>
                    <a:lnTo>
                      <a:pt x="2985" y="1263"/>
                    </a:lnTo>
                    <a:lnTo>
                      <a:pt x="2970" y="1269"/>
                    </a:lnTo>
                    <a:lnTo>
                      <a:pt x="2959" y="1272"/>
                    </a:lnTo>
                    <a:lnTo>
                      <a:pt x="2948" y="1276"/>
                    </a:lnTo>
                    <a:lnTo>
                      <a:pt x="2936" y="1281"/>
                    </a:lnTo>
                    <a:lnTo>
                      <a:pt x="2924" y="1286"/>
                    </a:lnTo>
                    <a:lnTo>
                      <a:pt x="2912" y="1293"/>
                    </a:lnTo>
                    <a:lnTo>
                      <a:pt x="2900" y="1300"/>
                    </a:lnTo>
                    <a:lnTo>
                      <a:pt x="2887" y="1308"/>
                    </a:lnTo>
                    <a:lnTo>
                      <a:pt x="2876" y="1316"/>
                    </a:lnTo>
                    <a:lnTo>
                      <a:pt x="2864" y="1326"/>
                    </a:lnTo>
                    <a:lnTo>
                      <a:pt x="2853" y="1335"/>
                    </a:lnTo>
                    <a:lnTo>
                      <a:pt x="2843" y="1344"/>
                    </a:lnTo>
                    <a:lnTo>
                      <a:pt x="2834" y="1354"/>
                    </a:lnTo>
                    <a:lnTo>
                      <a:pt x="2825" y="1363"/>
                    </a:lnTo>
                    <a:lnTo>
                      <a:pt x="2819" y="1373"/>
                    </a:lnTo>
                    <a:lnTo>
                      <a:pt x="2814" y="1383"/>
                    </a:lnTo>
                    <a:lnTo>
                      <a:pt x="2811" y="1392"/>
                    </a:lnTo>
                    <a:lnTo>
                      <a:pt x="2819" y="1392"/>
                    </a:lnTo>
                    <a:lnTo>
                      <a:pt x="2825" y="1391"/>
                    </a:lnTo>
                    <a:lnTo>
                      <a:pt x="2832" y="1389"/>
                    </a:lnTo>
                    <a:lnTo>
                      <a:pt x="2836" y="1387"/>
                    </a:lnTo>
                    <a:lnTo>
                      <a:pt x="2840" y="1385"/>
                    </a:lnTo>
                    <a:lnTo>
                      <a:pt x="2845" y="1382"/>
                    </a:lnTo>
                    <a:lnTo>
                      <a:pt x="2847" y="1379"/>
                    </a:lnTo>
                    <a:lnTo>
                      <a:pt x="2850" y="1375"/>
                    </a:lnTo>
                    <a:lnTo>
                      <a:pt x="2855" y="1369"/>
                    </a:lnTo>
                    <a:lnTo>
                      <a:pt x="2859" y="1363"/>
                    </a:lnTo>
                    <a:lnTo>
                      <a:pt x="2861" y="1361"/>
                    </a:lnTo>
                    <a:lnTo>
                      <a:pt x="2864" y="1358"/>
                    </a:lnTo>
                    <a:lnTo>
                      <a:pt x="2867" y="1356"/>
                    </a:lnTo>
                    <a:lnTo>
                      <a:pt x="2870" y="1355"/>
                    </a:lnTo>
                    <a:lnTo>
                      <a:pt x="2888" y="1346"/>
                    </a:lnTo>
                    <a:lnTo>
                      <a:pt x="2905" y="1337"/>
                    </a:lnTo>
                    <a:lnTo>
                      <a:pt x="2923" y="1327"/>
                    </a:lnTo>
                    <a:lnTo>
                      <a:pt x="2940" y="1315"/>
                    </a:lnTo>
                    <a:lnTo>
                      <a:pt x="2976" y="1293"/>
                    </a:lnTo>
                    <a:lnTo>
                      <a:pt x="3012" y="1271"/>
                    </a:lnTo>
                    <a:lnTo>
                      <a:pt x="3029" y="1260"/>
                    </a:lnTo>
                    <a:lnTo>
                      <a:pt x="3048" y="1251"/>
                    </a:lnTo>
                    <a:lnTo>
                      <a:pt x="3067" y="1242"/>
                    </a:lnTo>
                    <a:lnTo>
                      <a:pt x="3085" y="1235"/>
                    </a:lnTo>
                    <a:lnTo>
                      <a:pt x="3104" y="1228"/>
                    </a:lnTo>
                    <a:lnTo>
                      <a:pt x="3123" y="1224"/>
                    </a:lnTo>
                    <a:lnTo>
                      <a:pt x="3142" y="1221"/>
                    </a:lnTo>
                    <a:lnTo>
                      <a:pt x="3162" y="1220"/>
                    </a:lnTo>
                    <a:lnTo>
                      <a:pt x="3171" y="1220"/>
                    </a:lnTo>
                    <a:lnTo>
                      <a:pt x="3179" y="1222"/>
                    </a:lnTo>
                    <a:lnTo>
                      <a:pt x="3189" y="1225"/>
                    </a:lnTo>
                    <a:lnTo>
                      <a:pt x="3196" y="1229"/>
                    </a:lnTo>
                    <a:lnTo>
                      <a:pt x="3204" y="1234"/>
                    </a:lnTo>
                    <a:lnTo>
                      <a:pt x="3210" y="1240"/>
                    </a:lnTo>
                    <a:lnTo>
                      <a:pt x="3213" y="1244"/>
                    </a:lnTo>
                    <a:lnTo>
                      <a:pt x="3214" y="1248"/>
                    </a:lnTo>
                    <a:lnTo>
                      <a:pt x="3215" y="1252"/>
                    </a:lnTo>
                    <a:lnTo>
                      <a:pt x="3216" y="1256"/>
                    </a:lnTo>
                    <a:lnTo>
                      <a:pt x="3215" y="1265"/>
                    </a:lnTo>
                    <a:lnTo>
                      <a:pt x="3213" y="1274"/>
                    </a:lnTo>
                    <a:lnTo>
                      <a:pt x="3208" y="1281"/>
                    </a:lnTo>
                    <a:lnTo>
                      <a:pt x="3203" y="1287"/>
                    </a:lnTo>
                    <a:lnTo>
                      <a:pt x="3197" y="1293"/>
                    </a:lnTo>
                    <a:lnTo>
                      <a:pt x="3191" y="1296"/>
                    </a:lnTo>
                    <a:lnTo>
                      <a:pt x="3183" y="1299"/>
                    </a:lnTo>
                    <a:lnTo>
                      <a:pt x="3175" y="1299"/>
                    </a:lnTo>
                    <a:lnTo>
                      <a:pt x="3165" y="1299"/>
                    </a:lnTo>
                    <a:lnTo>
                      <a:pt x="3156" y="1298"/>
                    </a:lnTo>
                    <a:lnTo>
                      <a:pt x="3146" y="1296"/>
                    </a:lnTo>
                    <a:lnTo>
                      <a:pt x="3136" y="1293"/>
                    </a:lnTo>
                    <a:lnTo>
                      <a:pt x="3126" y="1291"/>
                    </a:lnTo>
                    <a:lnTo>
                      <a:pt x="3116" y="1289"/>
                    </a:lnTo>
                    <a:lnTo>
                      <a:pt x="3106" y="1288"/>
                    </a:lnTo>
                    <a:lnTo>
                      <a:pt x="3096" y="1287"/>
                    </a:lnTo>
                    <a:lnTo>
                      <a:pt x="3089" y="1288"/>
                    </a:lnTo>
                    <a:lnTo>
                      <a:pt x="3082" y="1289"/>
                    </a:lnTo>
                    <a:lnTo>
                      <a:pt x="3077" y="1290"/>
                    </a:lnTo>
                    <a:lnTo>
                      <a:pt x="3072" y="1292"/>
                    </a:lnTo>
                    <a:lnTo>
                      <a:pt x="3068" y="1294"/>
                    </a:lnTo>
                    <a:lnTo>
                      <a:pt x="3066" y="1298"/>
                    </a:lnTo>
                    <a:lnTo>
                      <a:pt x="3063" y="1301"/>
                    </a:lnTo>
                    <a:lnTo>
                      <a:pt x="3063" y="1306"/>
                    </a:lnTo>
                    <a:lnTo>
                      <a:pt x="3129" y="1331"/>
                    </a:lnTo>
                    <a:lnTo>
                      <a:pt x="3140" y="1329"/>
                    </a:lnTo>
                    <a:lnTo>
                      <a:pt x="3152" y="1325"/>
                    </a:lnTo>
                    <a:lnTo>
                      <a:pt x="3159" y="1324"/>
                    </a:lnTo>
                    <a:lnTo>
                      <a:pt x="3164" y="1323"/>
                    </a:lnTo>
                    <a:lnTo>
                      <a:pt x="3171" y="1323"/>
                    </a:lnTo>
                    <a:lnTo>
                      <a:pt x="3175" y="1325"/>
                    </a:lnTo>
                    <a:lnTo>
                      <a:pt x="3170" y="1333"/>
                    </a:lnTo>
                    <a:lnTo>
                      <a:pt x="3164" y="1340"/>
                    </a:lnTo>
                    <a:lnTo>
                      <a:pt x="3158" y="1346"/>
                    </a:lnTo>
                    <a:lnTo>
                      <a:pt x="3151" y="1351"/>
                    </a:lnTo>
                    <a:lnTo>
                      <a:pt x="3145" y="1356"/>
                    </a:lnTo>
                    <a:lnTo>
                      <a:pt x="3140" y="1361"/>
                    </a:lnTo>
                    <a:lnTo>
                      <a:pt x="3138" y="1364"/>
                    </a:lnTo>
                    <a:lnTo>
                      <a:pt x="3137" y="1367"/>
                    </a:lnTo>
                    <a:lnTo>
                      <a:pt x="3136" y="1370"/>
                    </a:lnTo>
                    <a:lnTo>
                      <a:pt x="3136" y="1373"/>
                    </a:lnTo>
                    <a:lnTo>
                      <a:pt x="3136" y="1380"/>
                    </a:lnTo>
                    <a:lnTo>
                      <a:pt x="3137" y="1386"/>
                    </a:lnTo>
                    <a:lnTo>
                      <a:pt x="3138" y="1391"/>
                    </a:lnTo>
                    <a:lnTo>
                      <a:pt x="3140" y="1396"/>
                    </a:lnTo>
                    <a:lnTo>
                      <a:pt x="3144" y="1401"/>
                    </a:lnTo>
                    <a:lnTo>
                      <a:pt x="3146" y="1405"/>
                    </a:lnTo>
                    <a:lnTo>
                      <a:pt x="3149" y="1410"/>
                    </a:lnTo>
                    <a:lnTo>
                      <a:pt x="3153" y="1413"/>
                    </a:lnTo>
                    <a:lnTo>
                      <a:pt x="3162" y="1420"/>
                    </a:lnTo>
                    <a:lnTo>
                      <a:pt x="3173" y="1426"/>
                    </a:lnTo>
                    <a:lnTo>
                      <a:pt x="3184" y="1431"/>
                    </a:lnTo>
                    <a:lnTo>
                      <a:pt x="3196" y="1436"/>
                    </a:lnTo>
                    <a:lnTo>
                      <a:pt x="3209" y="1439"/>
                    </a:lnTo>
                    <a:lnTo>
                      <a:pt x="3224" y="1441"/>
                    </a:lnTo>
                    <a:lnTo>
                      <a:pt x="3237" y="1442"/>
                    </a:lnTo>
                    <a:lnTo>
                      <a:pt x="3251" y="1443"/>
                    </a:lnTo>
                    <a:lnTo>
                      <a:pt x="3277" y="1443"/>
                    </a:lnTo>
                    <a:lnTo>
                      <a:pt x="3302" y="1442"/>
                    </a:lnTo>
                    <a:lnTo>
                      <a:pt x="3302" y="1466"/>
                    </a:lnTo>
                    <a:lnTo>
                      <a:pt x="3292" y="1469"/>
                    </a:lnTo>
                    <a:lnTo>
                      <a:pt x="3283" y="1471"/>
                    </a:lnTo>
                    <a:lnTo>
                      <a:pt x="3274" y="1472"/>
                    </a:lnTo>
                    <a:lnTo>
                      <a:pt x="3265" y="1472"/>
                    </a:lnTo>
                    <a:lnTo>
                      <a:pt x="3257" y="1472"/>
                    </a:lnTo>
                    <a:lnTo>
                      <a:pt x="3248" y="1473"/>
                    </a:lnTo>
                    <a:lnTo>
                      <a:pt x="3239" y="1474"/>
                    </a:lnTo>
                    <a:lnTo>
                      <a:pt x="3229" y="1478"/>
                    </a:lnTo>
                    <a:lnTo>
                      <a:pt x="3213" y="1485"/>
                    </a:lnTo>
                    <a:lnTo>
                      <a:pt x="3198" y="1494"/>
                    </a:lnTo>
                    <a:lnTo>
                      <a:pt x="3184" y="1502"/>
                    </a:lnTo>
                    <a:lnTo>
                      <a:pt x="3172" y="1510"/>
                    </a:lnTo>
                    <a:lnTo>
                      <a:pt x="3158" y="1519"/>
                    </a:lnTo>
                    <a:lnTo>
                      <a:pt x="3144" y="1527"/>
                    </a:lnTo>
                    <a:lnTo>
                      <a:pt x="3128" y="1536"/>
                    </a:lnTo>
                    <a:lnTo>
                      <a:pt x="3109" y="1546"/>
                    </a:lnTo>
                    <a:lnTo>
                      <a:pt x="3099" y="1550"/>
                    </a:lnTo>
                    <a:lnTo>
                      <a:pt x="3088" y="1553"/>
                    </a:lnTo>
                    <a:lnTo>
                      <a:pt x="3077" y="1555"/>
                    </a:lnTo>
                    <a:lnTo>
                      <a:pt x="3066" y="1556"/>
                    </a:lnTo>
                    <a:lnTo>
                      <a:pt x="3056" y="1558"/>
                    </a:lnTo>
                    <a:lnTo>
                      <a:pt x="3047" y="1561"/>
                    </a:lnTo>
                    <a:lnTo>
                      <a:pt x="3044" y="1563"/>
                    </a:lnTo>
                    <a:lnTo>
                      <a:pt x="3040" y="1565"/>
                    </a:lnTo>
                    <a:lnTo>
                      <a:pt x="3038" y="1568"/>
                    </a:lnTo>
                    <a:lnTo>
                      <a:pt x="3036" y="1571"/>
                    </a:lnTo>
                    <a:lnTo>
                      <a:pt x="3026" y="1567"/>
                    </a:lnTo>
                    <a:lnTo>
                      <a:pt x="3018" y="1564"/>
                    </a:lnTo>
                    <a:lnTo>
                      <a:pt x="3015" y="1562"/>
                    </a:lnTo>
                    <a:lnTo>
                      <a:pt x="3012" y="1560"/>
                    </a:lnTo>
                    <a:lnTo>
                      <a:pt x="3011" y="1557"/>
                    </a:lnTo>
                    <a:lnTo>
                      <a:pt x="3010" y="1553"/>
                    </a:lnTo>
                    <a:lnTo>
                      <a:pt x="3010" y="1546"/>
                    </a:lnTo>
                    <a:lnTo>
                      <a:pt x="3012" y="1539"/>
                    </a:lnTo>
                    <a:lnTo>
                      <a:pt x="3013" y="1533"/>
                    </a:lnTo>
                    <a:lnTo>
                      <a:pt x="3016" y="1528"/>
                    </a:lnTo>
                    <a:lnTo>
                      <a:pt x="3019" y="1524"/>
                    </a:lnTo>
                    <a:lnTo>
                      <a:pt x="3024" y="1519"/>
                    </a:lnTo>
                    <a:lnTo>
                      <a:pt x="3028" y="1516"/>
                    </a:lnTo>
                    <a:lnTo>
                      <a:pt x="3033" y="1512"/>
                    </a:lnTo>
                    <a:lnTo>
                      <a:pt x="3045" y="1506"/>
                    </a:lnTo>
                    <a:lnTo>
                      <a:pt x="3058" y="1501"/>
                    </a:lnTo>
                    <a:lnTo>
                      <a:pt x="3072" y="1497"/>
                    </a:lnTo>
                    <a:lnTo>
                      <a:pt x="3086" y="1493"/>
                    </a:lnTo>
                    <a:lnTo>
                      <a:pt x="3117" y="1487"/>
                    </a:lnTo>
                    <a:lnTo>
                      <a:pt x="3147" y="1482"/>
                    </a:lnTo>
                    <a:lnTo>
                      <a:pt x="3160" y="1479"/>
                    </a:lnTo>
                    <a:lnTo>
                      <a:pt x="3172" y="1475"/>
                    </a:lnTo>
                    <a:lnTo>
                      <a:pt x="3182" y="1471"/>
                    </a:lnTo>
                    <a:lnTo>
                      <a:pt x="3189" y="1466"/>
                    </a:lnTo>
                    <a:lnTo>
                      <a:pt x="3178" y="1463"/>
                    </a:lnTo>
                    <a:lnTo>
                      <a:pt x="3169" y="1460"/>
                    </a:lnTo>
                    <a:lnTo>
                      <a:pt x="3160" y="1456"/>
                    </a:lnTo>
                    <a:lnTo>
                      <a:pt x="3153" y="1451"/>
                    </a:lnTo>
                    <a:lnTo>
                      <a:pt x="3147" y="1448"/>
                    </a:lnTo>
                    <a:lnTo>
                      <a:pt x="3139" y="1445"/>
                    </a:lnTo>
                    <a:lnTo>
                      <a:pt x="3131" y="1442"/>
                    </a:lnTo>
                    <a:lnTo>
                      <a:pt x="3123" y="1442"/>
                    </a:lnTo>
                    <a:lnTo>
                      <a:pt x="3117" y="1442"/>
                    </a:lnTo>
                    <a:lnTo>
                      <a:pt x="3113" y="1443"/>
                    </a:lnTo>
                    <a:lnTo>
                      <a:pt x="3107" y="1445"/>
                    </a:lnTo>
                    <a:lnTo>
                      <a:pt x="3103" y="1446"/>
                    </a:lnTo>
                    <a:lnTo>
                      <a:pt x="3093" y="1452"/>
                    </a:lnTo>
                    <a:lnTo>
                      <a:pt x="3083" y="1458"/>
                    </a:lnTo>
                    <a:lnTo>
                      <a:pt x="3074" y="1464"/>
                    </a:lnTo>
                    <a:lnTo>
                      <a:pt x="3066" y="1470"/>
                    </a:lnTo>
                    <a:lnTo>
                      <a:pt x="3057" y="1475"/>
                    </a:lnTo>
                    <a:lnTo>
                      <a:pt x="3049" y="1478"/>
                    </a:lnTo>
                    <a:lnTo>
                      <a:pt x="3044" y="1479"/>
                    </a:lnTo>
                    <a:lnTo>
                      <a:pt x="3036" y="1481"/>
                    </a:lnTo>
                    <a:lnTo>
                      <a:pt x="3026" y="1483"/>
                    </a:lnTo>
                    <a:lnTo>
                      <a:pt x="3016" y="1484"/>
                    </a:lnTo>
                    <a:lnTo>
                      <a:pt x="3010" y="1478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</p:grpSp>
        <p:sp>
          <p:nvSpPr>
            <p:cNvPr id="1363" name="Google Shape;1363;p59"/>
            <p:cNvSpPr/>
            <p:nvPr/>
          </p:nvSpPr>
          <p:spPr>
            <a:xfrm>
              <a:off x="4895237" y="3952590"/>
              <a:ext cx="152381" cy="160954"/>
            </a:xfrm>
            <a:custGeom>
              <a:avLst/>
              <a:gdLst/>
              <a:ahLst/>
              <a:cxnLst/>
              <a:rect l="l" t="t" r="r" b="b"/>
              <a:pathLst>
                <a:path w="292" h="308" extrusionOk="0">
                  <a:moveTo>
                    <a:pt x="259" y="0"/>
                  </a:moveTo>
                  <a:lnTo>
                    <a:pt x="265" y="10"/>
                  </a:lnTo>
                  <a:lnTo>
                    <a:pt x="271" y="23"/>
                  </a:lnTo>
                  <a:lnTo>
                    <a:pt x="276" y="37"/>
                  </a:lnTo>
                  <a:lnTo>
                    <a:pt x="280" y="54"/>
                  </a:lnTo>
                  <a:lnTo>
                    <a:pt x="286" y="91"/>
                  </a:lnTo>
                  <a:lnTo>
                    <a:pt x="292" y="135"/>
                  </a:lnTo>
                  <a:lnTo>
                    <a:pt x="292" y="144"/>
                  </a:lnTo>
                  <a:lnTo>
                    <a:pt x="292" y="153"/>
                  </a:lnTo>
                  <a:lnTo>
                    <a:pt x="291" y="161"/>
                  </a:lnTo>
                  <a:lnTo>
                    <a:pt x="289" y="168"/>
                  </a:lnTo>
                  <a:lnTo>
                    <a:pt x="286" y="179"/>
                  </a:lnTo>
                  <a:lnTo>
                    <a:pt x="281" y="189"/>
                  </a:lnTo>
                  <a:lnTo>
                    <a:pt x="269" y="206"/>
                  </a:lnTo>
                  <a:lnTo>
                    <a:pt x="258" y="225"/>
                  </a:lnTo>
                  <a:lnTo>
                    <a:pt x="231" y="185"/>
                  </a:lnTo>
                  <a:lnTo>
                    <a:pt x="192" y="222"/>
                  </a:lnTo>
                  <a:lnTo>
                    <a:pt x="165" y="258"/>
                  </a:lnTo>
                  <a:lnTo>
                    <a:pt x="152" y="246"/>
                  </a:lnTo>
                  <a:lnTo>
                    <a:pt x="132" y="278"/>
                  </a:lnTo>
                  <a:lnTo>
                    <a:pt x="132" y="296"/>
                  </a:lnTo>
                  <a:lnTo>
                    <a:pt x="59" y="296"/>
                  </a:lnTo>
                  <a:lnTo>
                    <a:pt x="46" y="302"/>
                  </a:lnTo>
                  <a:lnTo>
                    <a:pt x="32" y="308"/>
                  </a:lnTo>
                  <a:lnTo>
                    <a:pt x="19" y="308"/>
                  </a:lnTo>
                  <a:lnTo>
                    <a:pt x="6" y="308"/>
                  </a:lnTo>
                  <a:lnTo>
                    <a:pt x="8" y="302"/>
                  </a:lnTo>
                  <a:lnTo>
                    <a:pt x="9" y="297"/>
                  </a:lnTo>
                  <a:lnTo>
                    <a:pt x="11" y="291"/>
                  </a:lnTo>
                  <a:lnTo>
                    <a:pt x="11" y="286"/>
                  </a:lnTo>
                  <a:lnTo>
                    <a:pt x="9" y="276"/>
                  </a:lnTo>
                  <a:lnTo>
                    <a:pt x="7" y="265"/>
                  </a:lnTo>
                  <a:lnTo>
                    <a:pt x="5" y="256"/>
                  </a:lnTo>
                  <a:lnTo>
                    <a:pt x="2" y="246"/>
                  </a:lnTo>
                  <a:lnTo>
                    <a:pt x="0" y="237"/>
                  </a:lnTo>
                  <a:lnTo>
                    <a:pt x="0" y="228"/>
                  </a:lnTo>
                  <a:lnTo>
                    <a:pt x="0" y="216"/>
                  </a:lnTo>
                  <a:lnTo>
                    <a:pt x="3" y="205"/>
                  </a:lnTo>
                  <a:lnTo>
                    <a:pt x="6" y="196"/>
                  </a:lnTo>
                  <a:lnTo>
                    <a:pt x="12" y="188"/>
                  </a:lnTo>
                  <a:lnTo>
                    <a:pt x="18" y="180"/>
                  </a:lnTo>
                  <a:lnTo>
                    <a:pt x="26" y="174"/>
                  </a:lnTo>
                  <a:lnTo>
                    <a:pt x="34" y="167"/>
                  </a:lnTo>
                  <a:lnTo>
                    <a:pt x="42" y="161"/>
                  </a:lnTo>
                  <a:lnTo>
                    <a:pt x="60" y="148"/>
                  </a:lnTo>
                  <a:lnTo>
                    <a:pt x="77" y="135"/>
                  </a:lnTo>
                  <a:lnTo>
                    <a:pt x="85" y="128"/>
                  </a:lnTo>
                  <a:lnTo>
                    <a:pt x="93" y="119"/>
                  </a:lnTo>
                  <a:lnTo>
                    <a:pt x="99" y="110"/>
                  </a:lnTo>
                  <a:lnTo>
                    <a:pt x="105" y="98"/>
                  </a:lnTo>
                  <a:lnTo>
                    <a:pt x="102" y="98"/>
                  </a:lnTo>
                  <a:lnTo>
                    <a:pt x="98" y="96"/>
                  </a:lnTo>
                  <a:lnTo>
                    <a:pt x="95" y="94"/>
                  </a:lnTo>
                  <a:lnTo>
                    <a:pt x="92" y="91"/>
                  </a:lnTo>
                  <a:lnTo>
                    <a:pt x="86" y="83"/>
                  </a:lnTo>
                  <a:lnTo>
                    <a:pt x="82" y="73"/>
                  </a:lnTo>
                  <a:lnTo>
                    <a:pt x="77" y="62"/>
                  </a:lnTo>
                  <a:lnTo>
                    <a:pt x="74" y="50"/>
                  </a:lnTo>
                  <a:lnTo>
                    <a:pt x="73" y="36"/>
                  </a:lnTo>
                  <a:lnTo>
                    <a:pt x="72" y="24"/>
                  </a:lnTo>
                  <a:lnTo>
                    <a:pt x="82" y="21"/>
                  </a:lnTo>
                  <a:lnTo>
                    <a:pt x="90" y="19"/>
                  </a:lnTo>
                  <a:lnTo>
                    <a:pt x="97" y="19"/>
                  </a:lnTo>
                  <a:lnTo>
                    <a:pt x="105" y="20"/>
                  </a:lnTo>
                  <a:lnTo>
                    <a:pt x="118" y="23"/>
                  </a:lnTo>
                  <a:lnTo>
                    <a:pt x="132" y="24"/>
                  </a:lnTo>
                  <a:lnTo>
                    <a:pt x="149" y="23"/>
                  </a:lnTo>
                  <a:lnTo>
                    <a:pt x="169" y="21"/>
                  </a:lnTo>
                  <a:lnTo>
                    <a:pt x="189" y="17"/>
                  </a:lnTo>
                  <a:lnTo>
                    <a:pt x="210" y="12"/>
                  </a:lnTo>
                  <a:lnTo>
                    <a:pt x="244" y="4"/>
                  </a:lnTo>
                  <a:lnTo>
                    <a:pt x="259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364" name="Google Shape;1364;p59"/>
            <p:cNvSpPr/>
            <p:nvPr/>
          </p:nvSpPr>
          <p:spPr>
            <a:xfrm>
              <a:off x="5022855" y="4105497"/>
              <a:ext cx="7619" cy="57943"/>
            </a:xfrm>
            <a:custGeom>
              <a:avLst/>
              <a:gdLst/>
              <a:ahLst/>
              <a:cxnLst/>
              <a:rect l="l" t="t" r="r" b="b"/>
              <a:pathLst>
                <a:path w="14" h="7" extrusionOk="0">
                  <a:moveTo>
                    <a:pt x="11" y="0"/>
                  </a:moveTo>
                  <a:lnTo>
                    <a:pt x="13" y="3"/>
                  </a:lnTo>
                  <a:lnTo>
                    <a:pt x="14" y="7"/>
                  </a:lnTo>
                  <a:lnTo>
                    <a:pt x="0" y="7"/>
                  </a:lnTo>
                  <a:lnTo>
                    <a:pt x="11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365" name="Google Shape;1365;p59"/>
            <p:cNvSpPr/>
            <p:nvPr/>
          </p:nvSpPr>
          <p:spPr>
            <a:xfrm>
              <a:off x="4411429" y="3331309"/>
              <a:ext cx="299047" cy="507004"/>
            </a:xfrm>
            <a:custGeom>
              <a:avLst/>
              <a:gdLst/>
              <a:ahLst/>
              <a:cxnLst/>
              <a:rect l="l" t="t" r="r" b="b"/>
              <a:pathLst>
                <a:path w="581" h="955" extrusionOk="0">
                  <a:moveTo>
                    <a:pt x="69" y="24"/>
                  </a:moveTo>
                  <a:lnTo>
                    <a:pt x="69" y="97"/>
                  </a:lnTo>
                  <a:lnTo>
                    <a:pt x="81" y="115"/>
                  </a:lnTo>
                  <a:lnTo>
                    <a:pt x="91" y="129"/>
                  </a:lnTo>
                  <a:lnTo>
                    <a:pt x="99" y="141"/>
                  </a:lnTo>
                  <a:lnTo>
                    <a:pt x="104" y="152"/>
                  </a:lnTo>
                  <a:lnTo>
                    <a:pt x="107" y="163"/>
                  </a:lnTo>
                  <a:lnTo>
                    <a:pt x="110" y="172"/>
                  </a:lnTo>
                  <a:lnTo>
                    <a:pt x="111" y="180"/>
                  </a:lnTo>
                  <a:lnTo>
                    <a:pt x="110" y="186"/>
                  </a:lnTo>
                  <a:lnTo>
                    <a:pt x="102" y="209"/>
                  </a:lnTo>
                  <a:lnTo>
                    <a:pt x="95" y="234"/>
                  </a:lnTo>
                  <a:lnTo>
                    <a:pt x="96" y="276"/>
                  </a:lnTo>
                  <a:lnTo>
                    <a:pt x="96" y="309"/>
                  </a:lnTo>
                  <a:lnTo>
                    <a:pt x="96" y="325"/>
                  </a:lnTo>
                  <a:lnTo>
                    <a:pt x="96" y="339"/>
                  </a:lnTo>
                  <a:lnTo>
                    <a:pt x="95" y="351"/>
                  </a:lnTo>
                  <a:lnTo>
                    <a:pt x="93" y="363"/>
                  </a:lnTo>
                  <a:lnTo>
                    <a:pt x="91" y="374"/>
                  </a:lnTo>
                  <a:lnTo>
                    <a:pt x="87" y="386"/>
                  </a:lnTo>
                  <a:lnTo>
                    <a:pt x="82" y="396"/>
                  </a:lnTo>
                  <a:lnTo>
                    <a:pt x="76" y="407"/>
                  </a:lnTo>
                  <a:lnTo>
                    <a:pt x="69" y="418"/>
                  </a:lnTo>
                  <a:lnTo>
                    <a:pt x="59" y="429"/>
                  </a:lnTo>
                  <a:lnTo>
                    <a:pt x="48" y="442"/>
                  </a:lnTo>
                  <a:lnTo>
                    <a:pt x="36" y="455"/>
                  </a:lnTo>
                  <a:lnTo>
                    <a:pt x="31" y="461"/>
                  </a:lnTo>
                  <a:lnTo>
                    <a:pt x="26" y="467"/>
                  </a:lnTo>
                  <a:lnTo>
                    <a:pt x="22" y="474"/>
                  </a:lnTo>
                  <a:lnTo>
                    <a:pt x="17" y="481"/>
                  </a:lnTo>
                  <a:lnTo>
                    <a:pt x="12" y="496"/>
                  </a:lnTo>
                  <a:lnTo>
                    <a:pt x="8" y="512"/>
                  </a:lnTo>
                  <a:lnTo>
                    <a:pt x="2" y="542"/>
                  </a:lnTo>
                  <a:lnTo>
                    <a:pt x="0" y="568"/>
                  </a:lnTo>
                  <a:lnTo>
                    <a:pt x="29" y="578"/>
                  </a:lnTo>
                  <a:lnTo>
                    <a:pt x="69" y="616"/>
                  </a:lnTo>
                  <a:lnTo>
                    <a:pt x="51" y="632"/>
                  </a:lnTo>
                  <a:lnTo>
                    <a:pt x="60" y="633"/>
                  </a:lnTo>
                  <a:lnTo>
                    <a:pt x="69" y="634"/>
                  </a:lnTo>
                  <a:lnTo>
                    <a:pt x="70" y="643"/>
                  </a:lnTo>
                  <a:lnTo>
                    <a:pt x="72" y="653"/>
                  </a:lnTo>
                  <a:lnTo>
                    <a:pt x="74" y="665"/>
                  </a:lnTo>
                  <a:lnTo>
                    <a:pt x="76" y="677"/>
                  </a:lnTo>
                  <a:lnTo>
                    <a:pt x="74" y="686"/>
                  </a:lnTo>
                  <a:lnTo>
                    <a:pt x="74" y="696"/>
                  </a:lnTo>
                  <a:lnTo>
                    <a:pt x="74" y="705"/>
                  </a:lnTo>
                  <a:lnTo>
                    <a:pt x="76" y="715"/>
                  </a:lnTo>
                  <a:lnTo>
                    <a:pt x="78" y="733"/>
                  </a:lnTo>
                  <a:lnTo>
                    <a:pt x="82" y="749"/>
                  </a:lnTo>
                  <a:lnTo>
                    <a:pt x="88" y="764"/>
                  </a:lnTo>
                  <a:lnTo>
                    <a:pt x="94" y="778"/>
                  </a:lnTo>
                  <a:lnTo>
                    <a:pt x="98" y="783"/>
                  </a:lnTo>
                  <a:lnTo>
                    <a:pt x="102" y="788"/>
                  </a:lnTo>
                  <a:lnTo>
                    <a:pt x="105" y="792"/>
                  </a:lnTo>
                  <a:lnTo>
                    <a:pt x="109" y="794"/>
                  </a:lnTo>
                  <a:lnTo>
                    <a:pt x="92" y="794"/>
                  </a:lnTo>
                  <a:lnTo>
                    <a:pt x="68" y="794"/>
                  </a:lnTo>
                  <a:lnTo>
                    <a:pt x="56" y="796"/>
                  </a:lnTo>
                  <a:lnTo>
                    <a:pt x="46" y="799"/>
                  </a:lnTo>
                  <a:lnTo>
                    <a:pt x="42" y="802"/>
                  </a:lnTo>
                  <a:lnTo>
                    <a:pt x="38" y="805"/>
                  </a:lnTo>
                  <a:lnTo>
                    <a:pt x="36" y="808"/>
                  </a:lnTo>
                  <a:lnTo>
                    <a:pt x="36" y="812"/>
                  </a:lnTo>
                  <a:lnTo>
                    <a:pt x="36" y="824"/>
                  </a:lnTo>
                  <a:lnTo>
                    <a:pt x="38" y="834"/>
                  </a:lnTo>
                  <a:lnTo>
                    <a:pt x="42" y="842"/>
                  </a:lnTo>
                  <a:lnTo>
                    <a:pt x="46" y="850"/>
                  </a:lnTo>
                  <a:lnTo>
                    <a:pt x="57" y="863"/>
                  </a:lnTo>
                  <a:lnTo>
                    <a:pt x="69" y="876"/>
                  </a:lnTo>
                  <a:lnTo>
                    <a:pt x="76" y="884"/>
                  </a:lnTo>
                  <a:lnTo>
                    <a:pt x="81" y="891"/>
                  </a:lnTo>
                  <a:lnTo>
                    <a:pt x="87" y="899"/>
                  </a:lnTo>
                  <a:lnTo>
                    <a:pt x="92" y="907"/>
                  </a:lnTo>
                  <a:lnTo>
                    <a:pt x="96" y="917"/>
                  </a:lnTo>
                  <a:lnTo>
                    <a:pt x="100" y="927"/>
                  </a:lnTo>
                  <a:lnTo>
                    <a:pt x="102" y="941"/>
                  </a:lnTo>
                  <a:lnTo>
                    <a:pt x="102" y="955"/>
                  </a:lnTo>
                  <a:lnTo>
                    <a:pt x="156" y="955"/>
                  </a:lnTo>
                  <a:lnTo>
                    <a:pt x="166" y="949"/>
                  </a:lnTo>
                  <a:lnTo>
                    <a:pt x="177" y="945"/>
                  </a:lnTo>
                  <a:lnTo>
                    <a:pt x="189" y="942"/>
                  </a:lnTo>
                  <a:lnTo>
                    <a:pt x="201" y="939"/>
                  </a:lnTo>
                  <a:lnTo>
                    <a:pt x="225" y="935"/>
                  </a:lnTo>
                  <a:lnTo>
                    <a:pt x="248" y="929"/>
                  </a:lnTo>
                  <a:lnTo>
                    <a:pt x="259" y="927"/>
                  </a:lnTo>
                  <a:lnTo>
                    <a:pt x="270" y="924"/>
                  </a:lnTo>
                  <a:lnTo>
                    <a:pt x="279" y="921"/>
                  </a:lnTo>
                  <a:lnTo>
                    <a:pt x="286" y="916"/>
                  </a:lnTo>
                  <a:lnTo>
                    <a:pt x="293" y="911"/>
                  </a:lnTo>
                  <a:lnTo>
                    <a:pt x="297" y="904"/>
                  </a:lnTo>
                  <a:lnTo>
                    <a:pt x="300" y="901"/>
                  </a:lnTo>
                  <a:lnTo>
                    <a:pt x="301" y="896"/>
                  </a:lnTo>
                  <a:lnTo>
                    <a:pt x="302" y="892"/>
                  </a:lnTo>
                  <a:lnTo>
                    <a:pt x="302" y="887"/>
                  </a:lnTo>
                  <a:lnTo>
                    <a:pt x="302" y="877"/>
                  </a:lnTo>
                  <a:lnTo>
                    <a:pt x="302" y="868"/>
                  </a:lnTo>
                  <a:lnTo>
                    <a:pt x="315" y="870"/>
                  </a:lnTo>
                  <a:lnTo>
                    <a:pt x="327" y="871"/>
                  </a:lnTo>
                  <a:lnTo>
                    <a:pt x="338" y="871"/>
                  </a:lnTo>
                  <a:lnTo>
                    <a:pt x="348" y="870"/>
                  </a:lnTo>
                  <a:lnTo>
                    <a:pt x="358" y="868"/>
                  </a:lnTo>
                  <a:lnTo>
                    <a:pt x="367" y="866"/>
                  </a:lnTo>
                  <a:lnTo>
                    <a:pt x="374" y="863"/>
                  </a:lnTo>
                  <a:lnTo>
                    <a:pt x="382" y="860"/>
                  </a:lnTo>
                  <a:lnTo>
                    <a:pt x="389" y="856"/>
                  </a:lnTo>
                  <a:lnTo>
                    <a:pt x="394" y="852"/>
                  </a:lnTo>
                  <a:lnTo>
                    <a:pt x="401" y="847"/>
                  </a:lnTo>
                  <a:lnTo>
                    <a:pt x="405" y="842"/>
                  </a:lnTo>
                  <a:lnTo>
                    <a:pt x="415" y="831"/>
                  </a:lnTo>
                  <a:lnTo>
                    <a:pt x="424" y="818"/>
                  </a:lnTo>
                  <a:lnTo>
                    <a:pt x="432" y="807"/>
                  </a:lnTo>
                  <a:lnTo>
                    <a:pt x="440" y="795"/>
                  </a:lnTo>
                  <a:lnTo>
                    <a:pt x="449" y="783"/>
                  </a:lnTo>
                  <a:lnTo>
                    <a:pt x="460" y="773"/>
                  </a:lnTo>
                  <a:lnTo>
                    <a:pt x="465" y="769"/>
                  </a:lnTo>
                  <a:lnTo>
                    <a:pt x="471" y="764"/>
                  </a:lnTo>
                  <a:lnTo>
                    <a:pt x="477" y="760"/>
                  </a:lnTo>
                  <a:lnTo>
                    <a:pt x="485" y="757"/>
                  </a:lnTo>
                  <a:lnTo>
                    <a:pt x="493" y="754"/>
                  </a:lnTo>
                  <a:lnTo>
                    <a:pt x="502" y="752"/>
                  </a:lnTo>
                  <a:lnTo>
                    <a:pt x="510" y="751"/>
                  </a:lnTo>
                  <a:lnTo>
                    <a:pt x="521" y="751"/>
                  </a:lnTo>
                  <a:lnTo>
                    <a:pt x="521" y="745"/>
                  </a:lnTo>
                  <a:lnTo>
                    <a:pt x="511" y="729"/>
                  </a:lnTo>
                  <a:lnTo>
                    <a:pt x="505" y="713"/>
                  </a:lnTo>
                  <a:lnTo>
                    <a:pt x="499" y="697"/>
                  </a:lnTo>
                  <a:lnTo>
                    <a:pt x="494" y="682"/>
                  </a:lnTo>
                  <a:lnTo>
                    <a:pt x="490" y="667"/>
                  </a:lnTo>
                  <a:lnTo>
                    <a:pt x="484" y="653"/>
                  </a:lnTo>
                  <a:lnTo>
                    <a:pt x="476" y="640"/>
                  </a:lnTo>
                  <a:lnTo>
                    <a:pt x="468" y="628"/>
                  </a:lnTo>
                  <a:lnTo>
                    <a:pt x="472" y="623"/>
                  </a:lnTo>
                  <a:lnTo>
                    <a:pt x="476" y="619"/>
                  </a:lnTo>
                  <a:lnTo>
                    <a:pt x="479" y="614"/>
                  </a:lnTo>
                  <a:lnTo>
                    <a:pt x="481" y="610"/>
                  </a:lnTo>
                  <a:lnTo>
                    <a:pt x="484" y="599"/>
                  </a:lnTo>
                  <a:lnTo>
                    <a:pt x="486" y="589"/>
                  </a:lnTo>
                  <a:lnTo>
                    <a:pt x="487" y="579"/>
                  </a:lnTo>
                  <a:lnTo>
                    <a:pt x="488" y="567"/>
                  </a:lnTo>
                  <a:lnTo>
                    <a:pt x="491" y="555"/>
                  </a:lnTo>
                  <a:lnTo>
                    <a:pt x="494" y="541"/>
                  </a:lnTo>
                  <a:lnTo>
                    <a:pt x="497" y="533"/>
                  </a:lnTo>
                  <a:lnTo>
                    <a:pt x="501" y="526"/>
                  </a:lnTo>
                  <a:lnTo>
                    <a:pt x="505" y="519"/>
                  </a:lnTo>
                  <a:lnTo>
                    <a:pt x="509" y="512"/>
                  </a:lnTo>
                  <a:lnTo>
                    <a:pt x="520" y="499"/>
                  </a:lnTo>
                  <a:lnTo>
                    <a:pt x="532" y="486"/>
                  </a:lnTo>
                  <a:lnTo>
                    <a:pt x="546" y="476"/>
                  </a:lnTo>
                  <a:lnTo>
                    <a:pt x="558" y="468"/>
                  </a:lnTo>
                  <a:lnTo>
                    <a:pt x="570" y="461"/>
                  </a:lnTo>
                  <a:lnTo>
                    <a:pt x="581" y="455"/>
                  </a:lnTo>
                  <a:lnTo>
                    <a:pt x="581" y="234"/>
                  </a:lnTo>
                  <a:lnTo>
                    <a:pt x="129" y="0"/>
                  </a:lnTo>
                  <a:lnTo>
                    <a:pt x="116" y="1"/>
                  </a:lnTo>
                  <a:lnTo>
                    <a:pt x="106" y="3"/>
                  </a:lnTo>
                  <a:lnTo>
                    <a:pt x="98" y="5"/>
                  </a:lnTo>
                  <a:lnTo>
                    <a:pt x="89" y="6"/>
                  </a:lnTo>
                  <a:lnTo>
                    <a:pt x="79" y="15"/>
                  </a:lnTo>
                  <a:lnTo>
                    <a:pt x="69" y="24"/>
                  </a:lnTo>
                </a:path>
              </a:pathLst>
            </a:custGeom>
            <a:solidFill>
              <a:srgbClr val="1F3864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366" name="Google Shape;1366;p59"/>
            <p:cNvSpPr/>
            <p:nvPr/>
          </p:nvSpPr>
          <p:spPr>
            <a:xfrm>
              <a:off x="4022857" y="2705198"/>
              <a:ext cx="19048" cy="57943"/>
            </a:xfrm>
            <a:custGeom>
              <a:avLst/>
              <a:gdLst/>
              <a:ahLst/>
              <a:cxnLst/>
              <a:rect l="l" t="t" r="r" b="b"/>
              <a:pathLst>
                <a:path w="45" h="36" extrusionOk="0">
                  <a:moveTo>
                    <a:pt x="26" y="0"/>
                  </a:moveTo>
                  <a:lnTo>
                    <a:pt x="0" y="18"/>
                  </a:lnTo>
                  <a:lnTo>
                    <a:pt x="23" y="36"/>
                  </a:lnTo>
                  <a:lnTo>
                    <a:pt x="45" y="15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grpSp>
          <p:nvGrpSpPr>
            <p:cNvPr id="1367" name="Google Shape;1367;p59"/>
            <p:cNvGrpSpPr/>
            <p:nvPr/>
          </p:nvGrpSpPr>
          <p:grpSpPr>
            <a:xfrm>
              <a:off x="1982856" y="4794380"/>
              <a:ext cx="460953" cy="1046200"/>
              <a:chOff x="1589" y="3126"/>
              <a:chExt cx="290" cy="657"/>
            </a:xfrm>
          </p:grpSpPr>
          <p:sp>
            <p:nvSpPr>
              <p:cNvPr id="1368" name="Google Shape;1368;p59"/>
              <p:cNvSpPr/>
              <p:nvPr/>
            </p:nvSpPr>
            <p:spPr>
              <a:xfrm>
                <a:off x="1748" y="3531"/>
                <a:ext cx="15" cy="17"/>
              </a:xfrm>
              <a:custGeom>
                <a:avLst/>
                <a:gdLst/>
                <a:ahLst/>
                <a:cxnLst/>
                <a:rect l="l" t="t" r="r" b="b"/>
                <a:pathLst>
                  <a:path w="46" h="51" extrusionOk="0">
                    <a:moveTo>
                      <a:pt x="46" y="12"/>
                    </a:moveTo>
                    <a:lnTo>
                      <a:pt x="19" y="0"/>
                    </a:lnTo>
                    <a:lnTo>
                      <a:pt x="13" y="5"/>
                    </a:lnTo>
                    <a:lnTo>
                      <a:pt x="7" y="9"/>
                    </a:lnTo>
                    <a:lnTo>
                      <a:pt x="4" y="12"/>
                    </a:lnTo>
                    <a:lnTo>
                      <a:pt x="2" y="14"/>
                    </a:lnTo>
                    <a:lnTo>
                      <a:pt x="0" y="16"/>
                    </a:lnTo>
                    <a:lnTo>
                      <a:pt x="0" y="19"/>
                    </a:lnTo>
                    <a:lnTo>
                      <a:pt x="0" y="24"/>
                    </a:lnTo>
                    <a:lnTo>
                      <a:pt x="2" y="29"/>
                    </a:lnTo>
                    <a:lnTo>
                      <a:pt x="4" y="36"/>
                    </a:lnTo>
                    <a:lnTo>
                      <a:pt x="7" y="41"/>
                    </a:lnTo>
                    <a:lnTo>
                      <a:pt x="10" y="46"/>
                    </a:lnTo>
                    <a:lnTo>
                      <a:pt x="13" y="49"/>
                    </a:lnTo>
                    <a:lnTo>
                      <a:pt x="15" y="50"/>
                    </a:lnTo>
                    <a:lnTo>
                      <a:pt x="16" y="51"/>
                    </a:lnTo>
                    <a:lnTo>
                      <a:pt x="18" y="51"/>
                    </a:lnTo>
                    <a:lnTo>
                      <a:pt x="19" y="50"/>
                    </a:lnTo>
                    <a:lnTo>
                      <a:pt x="35" y="50"/>
                    </a:lnTo>
                    <a:lnTo>
                      <a:pt x="46" y="50"/>
                    </a:lnTo>
                    <a:lnTo>
                      <a:pt x="46" y="37"/>
                    </a:lnTo>
                    <a:lnTo>
                      <a:pt x="46" y="26"/>
                    </a:lnTo>
                    <a:lnTo>
                      <a:pt x="46" y="18"/>
                    </a:lnTo>
                    <a:lnTo>
                      <a:pt x="46" y="12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1369" name="Google Shape;1369;p59"/>
              <p:cNvSpPr/>
              <p:nvPr/>
            </p:nvSpPr>
            <p:spPr>
              <a:xfrm>
                <a:off x="1759" y="3730"/>
                <a:ext cx="63" cy="53"/>
              </a:xfrm>
              <a:custGeom>
                <a:avLst/>
                <a:gdLst/>
                <a:ahLst/>
                <a:cxnLst/>
                <a:rect l="l" t="t" r="r" b="b"/>
                <a:pathLst>
                  <a:path w="192" h="158" extrusionOk="0">
                    <a:moveTo>
                      <a:pt x="0" y="0"/>
                    </a:moveTo>
                    <a:lnTo>
                      <a:pt x="0" y="14"/>
                    </a:lnTo>
                    <a:lnTo>
                      <a:pt x="2" y="26"/>
                    </a:lnTo>
                    <a:lnTo>
                      <a:pt x="4" y="38"/>
                    </a:lnTo>
                    <a:lnTo>
                      <a:pt x="7" y="50"/>
                    </a:lnTo>
                    <a:lnTo>
                      <a:pt x="11" y="61"/>
                    </a:lnTo>
                    <a:lnTo>
                      <a:pt x="15" y="71"/>
                    </a:lnTo>
                    <a:lnTo>
                      <a:pt x="21" y="81"/>
                    </a:lnTo>
                    <a:lnTo>
                      <a:pt x="25" y="90"/>
                    </a:lnTo>
                    <a:lnTo>
                      <a:pt x="47" y="122"/>
                    </a:lnTo>
                    <a:lnTo>
                      <a:pt x="66" y="148"/>
                    </a:lnTo>
                    <a:lnTo>
                      <a:pt x="72" y="151"/>
                    </a:lnTo>
                    <a:lnTo>
                      <a:pt x="79" y="153"/>
                    </a:lnTo>
                    <a:lnTo>
                      <a:pt x="85" y="155"/>
                    </a:lnTo>
                    <a:lnTo>
                      <a:pt x="92" y="156"/>
                    </a:lnTo>
                    <a:lnTo>
                      <a:pt x="105" y="158"/>
                    </a:lnTo>
                    <a:lnTo>
                      <a:pt x="119" y="158"/>
                    </a:lnTo>
                    <a:lnTo>
                      <a:pt x="152" y="155"/>
                    </a:lnTo>
                    <a:lnTo>
                      <a:pt x="192" y="154"/>
                    </a:lnTo>
                    <a:lnTo>
                      <a:pt x="184" y="153"/>
                    </a:lnTo>
                    <a:lnTo>
                      <a:pt x="176" y="152"/>
                    </a:lnTo>
                    <a:lnTo>
                      <a:pt x="168" y="151"/>
                    </a:lnTo>
                    <a:lnTo>
                      <a:pt x="160" y="149"/>
                    </a:lnTo>
                    <a:lnTo>
                      <a:pt x="145" y="144"/>
                    </a:lnTo>
                    <a:lnTo>
                      <a:pt x="129" y="138"/>
                    </a:lnTo>
                    <a:lnTo>
                      <a:pt x="115" y="130"/>
                    </a:lnTo>
                    <a:lnTo>
                      <a:pt x="101" y="120"/>
                    </a:lnTo>
                    <a:lnTo>
                      <a:pt x="87" y="110"/>
                    </a:lnTo>
                    <a:lnTo>
                      <a:pt x="75" y="98"/>
                    </a:lnTo>
                    <a:lnTo>
                      <a:pt x="63" y="87"/>
                    </a:lnTo>
                    <a:lnTo>
                      <a:pt x="52" y="75"/>
                    </a:lnTo>
                    <a:lnTo>
                      <a:pt x="42" y="63"/>
                    </a:lnTo>
                    <a:lnTo>
                      <a:pt x="35" y="50"/>
                    </a:lnTo>
                    <a:lnTo>
                      <a:pt x="27" y="38"/>
                    </a:lnTo>
                    <a:lnTo>
                      <a:pt x="21" y="26"/>
                    </a:lnTo>
                    <a:lnTo>
                      <a:pt x="16" y="16"/>
                    </a:lnTo>
                    <a:lnTo>
                      <a:pt x="13" y="6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1370" name="Google Shape;1370;p59"/>
              <p:cNvSpPr/>
              <p:nvPr/>
            </p:nvSpPr>
            <p:spPr>
              <a:xfrm>
                <a:off x="1589" y="3126"/>
                <a:ext cx="290" cy="606"/>
              </a:xfrm>
              <a:custGeom>
                <a:avLst/>
                <a:gdLst/>
                <a:ahLst/>
                <a:cxnLst/>
                <a:rect l="l" t="t" r="r" b="b"/>
                <a:pathLst>
                  <a:path w="884" h="1818" extrusionOk="0">
                    <a:moveTo>
                      <a:pt x="725" y="493"/>
                    </a:moveTo>
                    <a:lnTo>
                      <a:pt x="726" y="484"/>
                    </a:lnTo>
                    <a:lnTo>
                      <a:pt x="729" y="474"/>
                    </a:lnTo>
                    <a:lnTo>
                      <a:pt x="735" y="462"/>
                    </a:lnTo>
                    <a:lnTo>
                      <a:pt x="742" y="450"/>
                    </a:lnTo>
                    <a:lnTo>
                      <a:pt x="750" y="438"/>
                    </a:lnTo>
                    <a:lnTo>
                      <a:pt x="761" y="427"/>
                    </a:lnTo>
                    <a:lnTo>
                      <a:pt x="772" y="415"/>
                    </a:lnTo>
                    <a:lnTo>
                      <a:pt x="784" y="402"/>
                    </a:lnTo>
                    <a:lnTo>
                      <a:pt x="798" y="391"/>
                    </a:lnTo>
                    <a:lnTo>
                      <a:pt x="811" y="381"/>
                    </a:lnTo>
                    <a:lnTo>
                      <a:pt x="824" y="371"/>
                    </a:lnTo>
                    <a:lnTo>
                      <a:pt x="837" y="362"/>
                    </a:lnTo>
                    <a:lnTo>
                      <a:pt x="849" y="353"/>
                    </a:lnTo>
                    <a:lnTo>
                      <a:pt x="862" y="347"/>
                    </a:lnTo>
                    <a:lnTo>
                      <a:pt x="873" y="342"/>
                    </a:lnTo>
                    <a:lnTo>
                      <a:pt x="884" y="339"/>
                    </a:lnTo>
                    <a:lnTo>
                      <a:pt x="884" y="329"/>
                    </a:lnTo>
                    <a:lnTo>
                      <a:pt x="884" y="310"/>
                    </a:lnTo>
                    <a:lnTo>
                      <a:pt x="884" y="289"/>
                    </a:lnTo>
                    <a:lnTo>
                      <a:pt x="884" y="272"/>
                    </a:lnTo>
                    <a:lnTo>
                      <a:pt x="884" y="259"/>
                    </a:lnTo>
                    <a:lnTo>
                      <a:pt x="884" y="247"/>
                    </a:lnTo>
                    <a:lnTo>
                      <a:pt x="884" y="232"/>
                    </a:lnTo>
                    <a:lnTo>
                      <a:pt x="884" y="216"/>
                    </a:lnTo>
                    <a:lnTo>
                      <a:pt x="874" y="216"/>
                    </a:lnTo>
                    <a:lnTo>
                      <a:pt x="867" y="214"/>
                    </a:lnTo>
                    <a:lnTo>
                      <a:pt x="859" y="211"/>
                    </a:lnTo>
                    <a:lnTo>
                      <a:pt x="854" y="208"/>
                    </a:lnTo>
                    <a:lnTo>
                      <a:pt x="848" y="203"/>
                    </a:lnTo>
                    <a:lnTo>
                      <a:pt x="844" y="198"/>
                    </a:lnTo>
                    <a:lnTo>
                      <a:pt x="840" y="192"/>
                    </a:lnTo>
                    <a:lnTo>
                      <a:pt x="837" y="185"/>
                    </a:lnTo>
                    <a:lnTo>
                      <a:pt x="837" y="222"/>
                    </a:lnTo>
                    <a:lnTo>
                      <a:pt x="840" y="227"/>
                    </a:lnTo>
                    <a:lnTo>
                      <a:pt x="843" y="231"/>
                    </a:lnTo>
                    <a:lnTo>
                      <a:pt x="844" y="236"/>
                    </a:lnTo>
                    <a:lnTo>
                      <a:pt x="845" y="241"/>
                    </a:lnTo>
                    <a:lnTo>
                      <a:pt x="844" y="252"/>
                    </a:lnTo>
                    <a:lnTo>
                      <a:pt x="841" y="262"/>
                    </a:lnTo>
                    <a:lnTo>
                      <a:pt x="837" y="271"/>
                    </a:lnTo>
                    <a:lnTo>
                      <a:pt x="832" y="281"/>
                    </a:lnTo>
                    <a:lnTo>
                      <a:pt x="824" y="290"/>
                    </a:lnTo>
                    <a:lnTo>
                      <a:pt x="815" y="299"/>
                    </a:lnTo>
                    <a:lnTo>
                      <a:pt x="805" y="308"/>
                    </a:lnTo>
                    <a:lnTo>
                      <a:pt x="795" y="316"/>
                    </a:lnTo>
                    <a:lnTo>
                      <a:pt x="785" y="322"/>
                    </a:lnTo>
                    <a:lnTo>
                      <a:pt x="774" y="328"/>
                    </a:lnTo>
                    <a:lnTo>
                      <a:pt x="765" y="333"/>
                    </a:lnTo>
                    <a:lnTo>
                      <a:pt x="755" y="336"/>
                    </a:lnTo>
                    <a:lnTo>
                      <a:pt x="746" y="338"/>
                    </a:lnTo>
                    <a:lnTo>
                      <a:pt x="738" y="339"/>
                    </a:lnTo>
                    <a:lnTo>
                      <a:pt x="722" y="339"/>
                    </a:lnTo>
                    <a:lnTo>
                      <a:pt x="703" y="338"/>
                    </a:lnTo>
                    <a:lnTo>
                      <a:pt x="684" y="335"/>
                    </a:lnTo>
                    <a:lnTo>
                      <a:pt x="667" y="331"/>
                    </a:lnTo>
                    <a:lnTo>
                      <a:pt x="658" y="328"/>
                    </a:lnTo>
                    <a:lnTo>
                      <a:pt x="650" y="325"/>
                    </a:lnTo>
                    <a:lnTo>
                      <a:pt x="643" y="321"/>
                    </a:lnTo>
                    <a:lnTo>
                      <a:pt x="637" y="316"/>
                    </a:lnTo>
                    <a:lnTo>
                      <a:pt x="632" y="311"/>
                    </a:lnTo>
                    <a:lnTo>
                      <a:pt x="628" y="305"/>
                    </a:lnTo>
                    <a:lnTo>
                      <a:pt x="625" y="297"/>
                    </a:lnTo>
                    <a:lnTo>
                      <a:pt x="625" y="290"/>
                    </a:lnTo>
                    <a:lnTo>
                      <a:pt x="625" y="283"/>
                    </a:lnTo>
                    <a:lnTo>
                      <a:pt x="626" y="277"/>
                    </a:lnTo>
                    <a:lnTo>
                      <a:pt x="628" y="270"/>
                    </a:lnTo>
                    <a:lnTo>
                      <a:pt x="631" y="264"/>
                    </a:lnTo>
                    <a:lnTo>
                      <a:pt x="636" y="252"/>
                    </a:lnTo>
                    <a:lnTo>
                      <a:pt x="643" y="240"/>
                    </a:lnTo>
                    <a:lnTo>
                      <a:pt x="650" y="228"/>
                    </a:lnTo>
                    <a:lnTo>
                      <a:pt x="658" y="215"/>
                    </a:lnTo>
                    <a:lnTo>
                      <a:pt x="666" y="201"/>
                    </a:lnTo>
                    <a:lnTo>
                      <a:pt x="671" y="185"/>
                    </a:lnTo>
                    <a:lnTo>
                      <a:pt x="654" y="178"/>
                    </a:lnTo>
                    <a:lnTo>
                      <a:pt x="637" y="172"/>
                    </a:lnTo>
                    <a:lnTo>
                      <a:pt x="621" y="166"/>
                    </a:lnTo>
                    <a:lnTo>
                      <a:pt x="605" y="162"/>
                    </a:lnTo>
                    <a:lnTo>
                      <a:pt x="574" y="155"/>
                    </a:lnTo>
                    <a:lnTo>
                      <a:pt x="544" y="148"/>
                    </a:lnTo>
                    <a:lnTo>
                      <a:pt x="529" y="144"/>
                    </a:lnTo>
                    <a:lnTo>
                      <a:pt x="514" y="139"/>
                    </a:lnTo>
                    <a:lnTo>
                      <a:pt x="499" y="133"/>
                    </a:lnTo>
                    <a:lnTo>
                      <a:pt x="485" y="127"/>
                    </a:lnTo>
                    <a:lnTo>
                      <a:pt x="470" y="119"/>
                    </a:lnTo>
                    <a:lnTo>
                      <a:pt x="455" y="110"/>
                    </a:lnTo>
                    <a:lnTo>
                      <a:pt x="441" y="100"/>
                    </a:lnTo>
                    <a:lnTo>
                      <a:pt x="425" y="87"/>
                    </a:lnTo>
                    <a:lnTo>
                      <a:pt x="417" y="76"/>
                    </a:lnTo>
                    <a:lnTo>
                      <a:pt x="410" y="66"/>
                    </a:lnTo>
                    <a:lnTo>
                      <a:pt x="403" y="55"/>
                    </a:lnTo>
                    <a:lnTo>
                      <a:pt x="398" y="44"/>
                    </a:lnTo>
                    <a:lnTo>
                      <a:pt x="390" y="32"/>
                    </a:lnTo>
                    <a:lnTo>
                      <a:pt x="383" y="20"/>
                    </a:lnTo>
                    <a:lnTo>
                      <a:pt x="378" y="15"/>
                    </a:lnTo>
                    <a:lnTo>
                      <a:pt x="373" y="10"/>
                    </a:lnTo>
                    <a:lnTo>
                      <a:pt x="366" y="5"/>
                    </a:lnTo>
                    <a:lnTo>
                      <a:pt x="359" y="0"/>
                    </a:lnTo>
                    <a:lnTo>
                      <a:pt x="332" y="6"/>
                    </a:lnTo>
                    <a:lnTo>
                      <a:pt x="308" y="11"/>
                    </a:lnTo>
                    <a:lnTo>
                      <a:pt x="302" y="13"/>
                    </a:lnTo>
                    <a:lnTo>
                      <a:pt x="297" y="15"/>
                    </a:lnTo>
                    <a:lnTo>
                      <a:pt x="291" y="19"/>
                    </a:lnTo>
                    <a:lnTo>
                      <a:pt x="286" y="22"/>
                    </a:lnTo>
                    <a:lnTo>
                      <a:pt x="281" y="28"/>
                    </a:lnTo>
                    <a:lnTo>
                      <a:pt x="276" y="34"/>
                    </a:lnTo>
                    <a:lnTo>
                      <a:pt x="272" y="41"/>
                    </a:lnTo>
                    <a:lnTo>
                      <a:pt x="266" y="50"/>
                    </a:lnTo>
                    <a:lnTo>
                      <a:pt x="257" y="44"/>
                    </a:lnTo>
                    <a:lnTo>
                      <a:pt x="249" y="38"/>
                    </a:lnTo>
                    <a:lnTo>
                      <a:pt x="242" y="31"/>
                    </a:lnTo>
                    <a:lnTo>
                      <a:pt x="234" y="24"/>
                    </a:lnTo>
                    <a:lnTo>
                      <a:pt x="225" y="17"/>
                    </a:lnTo>
                    <a:lnTo>
                      <a:pt x="215" y="11"/>
                    </a:lnTo>
                    <a:lnTo>
                      <a:pt x="209" y="9"/>
                    </a:lnTo>
                    <a:lnTo>
                      <a:pt x="202" y="8"/>
                    </a:lnTo>
                    <a:lnTo>
                      <a:pt x="195" y="7"/>
                    </a:lnTo>
                    <a:lnTo>
                      <a:pt x="186" y="6"/>
                    </a:lnTo>
                    <a:lnTo>
                      <a:pt x="178" y="7"/>
                    </a:lnTo>
                    <a:lnTo>
                      <a:pt x="171" y="8"/>
                    </a:lnTo>
                    <a:lnTo>
                      <a:pt x="163" y="11"/>
                    </a:lnTo>
                    <a:lnTo>
                      <a:pt x="156" y="14"/>
                    </a:lnTo>
                    <a:lnTo>
                      <a:pt x="143" y="22"/>
                    </a:lnTo>
                    <a:lnTo>
                      <a:pt x="132" y="32"/>
                    </a:lnTo>
                    <a:lnTo>
                      <a:pt x="120" y="41"/>
                    </a:lnTo>
                    <a:lnTo>
                      <a:pt x="110" y="48"/>
                    </a:lnTo>
                    <a:lnTo>
                      <a:pt x="105" y="51"/>
                    </a:lnTo>
                    <a:lnTo>
                      <a:pt x="98" y="54"/>
                    </a:lnTo>
                    <a:lnTo>
                      <a:pt x="93" y="55"/>
                    </a:lnTo>
                    <a:lnTo>
                      <a:pt x="87" y="56"/>
                    </a:lnTo>
                    <a:lnTo>
                      <a:pt x="86" y="69"/>
                    </a:lnTo>
                    <a:lnTo>
                      <a:pt x="84" y="81"/>
                    </a:lnTo>
                    <a:lnTo>
                      <a:pt x="82" y="91"/>
                    </a:lnTo>
                    <a:lnTo>
                      <a:pt x="77" y="100"/>
                    </a:lnTo>
                    <a:lnTo>
                      <a:pt x="73" y="109"/>
                    </a:lnTo>
                    <a:lnTo>
                      <a:pt x="67" y="116"/>
                    </a:lnTo>
                    <a:lnTo>
                      <a:pt x="62" y="123"/>
                    </a:lnTo>
                    <a:lnTo>
                      <a:pt x="56" y="129"/>
                    </a:lnTo>
                    <a:lnTo>
                      <a:pt x="45" y="141"/>
                    </a:lnTo>
                    <a:lnTo>
                      <a:pt x="37" y="152"/>
                    </a:lnTo>
                    <a:lnTo>
                      <a:pt x="32" y="158"/>
                    </a:lnTo>
                    <a:lnTo>
                      <a:pt x="30" y="164"/>
                    </a:lnTo>
                    <a:lnTo>
                      <a:pt x="28" y="171"/>
                    </a:lnTo>
                    <a:lnTo>
                      <a:pt x="27" y="179"/>
                    </a:lnTo>
                    <a:lnTo>
                      <a:pt x="28" y="186"/>
                    </a:lnTo>
                    <a:lnTo>
                      <a:pt x="28" y="194"/>
                    </a:lnTo>
                    <a:lnTo>
                      <a:pt x="30" y="201"/>
                    </a:lnTo>
                    <a:lnTo>
                      <a:pt x="32" y="207"/>
                    </a:lnTo>
                    <a:lnTo>
                      <a:pt x="38" y="218"/>
                    </a:lnTo>
                    <a:lnTo>
                      <a:pt x="43" y="228"/>
                    </a:lnTo>
                    <a:lnTo>
                      <a:pt x="50" y="239"/>
                    </a:lnTo>
                    <a:lnTo>
                      <a:pt x="55" y="251"/>
                    </a:lnTo>
                    <a:lnTo>
                      <a:pt x="57" y="257"/>
                    </a:lnTo>
                    <a:lnTo>
                      <a:pt x="59" y="263"/>
                    </a:lnTo>
                    <a:lnTo>
                      <a:pt x="60" y="270"/>
                    </a:lnTo>
                    <a:lnTo>
                      <a:pt x="60" y="278"/>
                    </a:lnTo>
                    <a:lnTo>
                      <a:pt x="60" y="289"/>
                    </a:lnTo>
                    <a:lnTo>
                      <a:pt x="57" y="299"/>
                    </a:lnTo>
                    <a:lnTo>
                      <a:pt x="54" y="310"/>
                    </a:lnTo>
                    <a:lnTo>
                      <a:pt x="51" y="319"/>
                    </a:lnTo>
                    <a:lnTo>
                      <a:pt x="41" y="337"/>
                    </a:lnTo>
                    <a:lnTo>
                      <a:pt x="30" y="354"/>
                    </a:lnTo>
                    <a:lnTo>
                      <a:pt x="19" y="372"/>
                    </a:lnTo>
                    <a:lnTo>
                      <a:pt x="9" y="390"/>
                    </a:lnTo>
                    <a:lnTo>
                      <a:pt x="6" y="400"/>
                    </a:lnTo>
                    <a:lnTo>
                      <a:pt x="3" y="410"/>
                    </a:lnTo>
                    <a:lnTo>
                      <a:pt x="2" y="421"/>
                    </a:lnTo>
                    <a:lnTo>
                      <a:pt x="0" y="432"/>
                    </a:lnTo>
                    <a:lnTo>
                      <a:pt x="0" y="471"/>
                    </a:lnTo>
                    <a:lnTo>
                      <a:pt x="0" y="501"/>
                    </a:lnTo>
                    <a:lnTo>
                      <a:pt x="0" y="529"/>
                    </a:lnTo>
                    <a:lnTo>
                      <a:pt x="0" y="561"/>
                    </a:lnTo>
                    <a:lnTo>
                      <a:pt x="2" y="574"/>
                    </a:lnTo>
                    <a:lnTo>
                      <a:pt x="4" y="587"/>
                    </a:lnTo>
                    <a:lnTo>
                      <a:pt x="8" y="598"/>
                    </a:lnTo>
                    <a:lnTo>
                      <a:pt x="12" y="609"/>
                    </a:lnTo>
                    <a:lnTo>
                      <a:pt x="19" y="618"/>
                    </a:lnTo>
                    <a:lnTo>
                      <a:pt x="26" y="627"/>
                    </a:lnTo>
                    <a:lnTo>
                      <a:pt x="33" y="637"/>
                    </a:lnTo>
                    <a:lnTo>
                      <a:pt x="40" y="645"/>
                    </a:lnTo>
                    <a:lnTo>
                      <a:pt x="55" y="662"/>
                    </a:lnTo>
                    <a:lnTo>
                      <a:pt x="67" y="678"/>
                    </a:lnTo>
                    <a:lnTo>
                      <a:pt x="73" y="686"/>
                    </a:lnTo>
                    <a:lnTo>
                      <a:pt x="76" y="696"/>
                    </a:lnTo>
                    <a:lnTo>
                      <a:pt x="79" y="705"/>
                    </a:lnTo>
                    <a:lnTo>
                      <a:pt x="81" y="715"/>
                    </a:lnTo>
                    <a:lnTo>
                      <a:pt x="79" y="722"/>
                    </a:lnTo>
                    <a:lnTo>
                      <a:pt x="78" y="728"/>
                    </a:lnTo>
                    <a:lnTo>
                      <a:pt x="75" y="733"/>
                    </a:lnTo>
                    <a:lnTo>
                      <a:pt x="73" y="738"/>
                    </a:lnTo>
                    <a:lnTo>
                      <a:pt x="66" y="747"/>
                    </a:lnTo>
                    <a:lnTo>
                      <a:pt x="60" y="753"/>
                    </a:lnTo>
                    <a:lnTo>
                      <a:pt x="71" y="753"/>
                    </a:lnTo>
                    <a:lnTo>
                      <a:pt x="81" y="753"/>
                    </a:lnTo>
                    <a:lnTo>
                      <a:pt x="79" y="760"/>
                    </a:lnTo>
                    <a:lnTo>
                      <a:pt x="77" y="768"/>
                    </a:lnTo>
                    <a:lnTo>
                      <a:pt x="74" y="776"/>
                    </a:lnTo>
                    <a:lnTo>
                      <a:pt x="71" y="784"/>
                    </a:lnTo>
                    <a:lnTo>
                      <a:pt x="63" y="799"/>
                    </a:lnTo>
                    <a:lnTo>
                      <a:pt x="60" y="808"/>
                    </a:lnTo>
                    <a:lnTo>
                      <a:pt x="61" y="813"/>
                    </a:lnTo>
                    <a:lnTo>
                      <a:pt x="63" y="817"/>
                    </a:lnTo>
                    <a:lnTo>
                      <a:pt x="66" y="822"/>
                    </a:lnTo>
                    <a:lnTo>
                      <a:pt x="71" y="827"/>
                    </a:lnTo>
                    <a:lnTo>
                      <a:pt x="74" y="832"/>
                    </a:lnTo>
                    <a:lnTo>
                      <a:pt x="77" y="838"/>
                    </a:lnTo>
                    <a:lnTo>
                      <a:pt x="79" y="844"/>
                    </a:lnTo>
                    <a:lnTo>
                      <a:pt x="81" y="850"/>
                    </a:lnTo>
                    <a:lnTo>
                      <a:pt x="79" y="858"/>
                    </a:lnTo>
                    <a:lnTo>
                      <a:pt x="76" y="864"/>
                    </a:lnTo>
                    <a:lnTo>
                      <a:pt x="72" y="870"/>
                    </a:lnTo>
                    <a:lnTo>
                      <a:pt x="67" y="876"/>
                    </a:lnTo>
                    <a:lnTo>
                      <a:pt x="62" y="881"/>
                    </a:lnTo>
                    <a:lnTo>
                      <a:pt x="57" y="887"/>
                    </a:lnTo>
                    <a:lnTo>
                      <a:pt x="54" y="893"/>
                    </a:lnTo>
                    <a:lnTo>
                      <a:pt x="53" y="900"/>
                    </a:lnTo>
                    <a:lnTo>
                      <a:pt x="54" y="909"/>
                    </a:lnTo>
                    <a:lnTo>
                      <a:pt x="55" y="918"/>
                    </a:lnTo>
                    <a:lnTo>
                      <a:pt x="56" y="925"/>
                    </a:lnTo>
                    <a:lnTo>
                      <a:pt x="59" y="932"/>
                    </a:lnTo>
                    <a:lnTo>
                      <a:pt x="64" y="945"/>
                    </a:lnTo>
                    <a:lnTo>
                      <a:pt x="71" y="958"/>
                    </a:lnTo>
                    <a:lnTo>
                      <a:pt x="76" y="970"/>
                    </a:lnTo>
                    <a:lnTo>
                      <a:pt x="82" y="983"/>
                    </a:lnTo>
                    <a:lnTo>
                      <a:pt x="84" y="989"/>
                    </a:lnTo>
                    <a:lnTo>
                      <a:pt x="85" y="996"/>
                    </a:lnTo>
                    <a:lnTo>
                      <a:pt x="86" y="1003"/>
                    </a:lnTo>
                    <a:lnTo>
                      <a:pt x="87" y="1011"/>
                    </a:lnTo>
                    <a:lnTo>
                      <a:pt x="86" y="1022"/>
                    </a:lnTo>
                    <a:lnTo>
                      <a:pt x="85" y="1034"/>
                    </a:lnTo>
                    <a:lnTo>
                      <a:pt x="83" y="1044"/>
                    </a:lnTo>
                    <a:lnTo>
                      <a:pt x="81" y="1055"/>
                    </a:lnTo>
                    <a:lnTo>
                      <a:pt x="77" y="1066"/>
                    </a:lnTo>
                    <a:lnTo>
                      <a:pt x="75" y="1077"/>
                    </a:lnTo>
                    <a:lnTo>
                      <a:pt x="74" y="1090"/>
                    </a:lnTo>
                    <a:lnTo>
                      <a:pt x="74" y="1103"/>
                    </a:lnTo>
                    <a:lnTo>
                      <a:pt x="74" y="1116"/>
                    </a:lnTo>
                    <a:lnTo>
                      <a:pt x="75" y="1128"/>
                    </a:lnTo>
                    <a:lnTo>
                      <a:pt x="76" y="1141"/>
                    </a:lnTo>
                    <a:lnTo>
                      <a:pt x="78" y="1152"/>
                    </a:lnTo>
                    <a:lnTo>
                      <a:pt x="82" y="1163"/>
                    </a:lnTo>
                    <a:lnTo>
                      <a:pt x="85" y="1174"/>
                    </a:lnTo>
                    <a:lnTo>
                      <a:pt x="89" y="1184"/>
                    </a:lnTo>
                    <a:lnTo>
                      <a:pt x="94" y="1195"/>
                    </a:lnTo>
                    <a:lnTo>
                      <a:pt x="103" y="1213"/>
                    </a:lnTo>
                    <a:lnTo>
                      <a:pt x="113" y="1231"/>
                    </a:lnTo>
                    <a:lnTo>
                      <a:pt x="124" y="1249"/>
                    </a:lnTo>
                    <a:lnTo>
                      <a:pt x="137" y="1265"/>
                    </a:lnTo>
                    <a:lnTo>
                      <a:pt x="149" y="1282"/>
                    </a:lnTo>
                    <a:lnTo>
                      <a:pt x="160" y="1298"/>
                    </a:lnTo>
                    <a:lnTo>
                      <a:pt x="171" y="1316"/>
                    </a:lnTo>
                    <a:lnTo>
                      <a:pt x="180" y="1334"/>
                    </a:lnTo>
                    <a:lnTo>
                      <a:pt x="188" y="1352"/>
                    </a:lnTo>
                    <a:lnTo>
                      <a:pt x="195" y="1373"/>
                    </a:lnTo>
                    <a:lnTo>
                      <a:pt x="197" y="1383"/>
                    </a:lnTo>
                    <a:lnTo>
                      <a:pt x="198" y="1394"/>
                    </a:lnTo>
                    <a:lnTo>
                      <a:pt x="199" y="1405"/>
                    </a:lnTo>
                    <a:lnTo>
                      <a:pt x="200" y="1418"/>
                    </a:lnTo>
                    <a:lnTo>
                      <a:pt x="200" y="1425"/>
                    </a:lnTo>
                    <a:lnTo>
                      <a:pt x="201" y="1431"/>
                    </a:lnTo>
                    <a:lnTo>
                      <a:pt x="202" y="1437"/>
                    </a:lnTo>
                    <a:lnTo>
                      <a:pt x="205" y="1442"/>
                    </a:lnTo>
                    <a:lnTo>
                      <a:pt x="210" y="1453"/>
                    </a:lnTo>
                    <a:lnTo>
                      <a:pt x="217" y="1463"/>
                    </a:lnTo>
                    <a:lnTo>
                      <a:pt x="222" y="1475"/>
                    </a:lnTo>
                    <a:lnTo>
                      <a:pt x="228" y="1485"/>
                    </a:lnTo>
                    <a:lnTo>
                      <a:pt x="230" y="1491"/>
                    </a:lnTo>
                    <a:lnTo>
                      <a:pt x="231" y="1497"/>
                    </a:lnTo>
                    <a:lnTo>
                      <a:pt x="232" y="1503"/>
                    </a:lnTo>
                    <a:lnTo>
                      <a:pt x="233" y="1510"/>
                    </a:lnTo>
                    <a:lnTo>
                      <a:pt x="232" y="1518"/>
                    </a:lnTo>
                    <a:lnTo>
                      <a:pt x="230" y="1526"/>
                    </a:lnTo>
                    <a:lnTo>
                      <a:pt x="227" y="1532"/>
                    </a:lnTo>
                    <a:lnTo>
                      <a:pt x="223" y="1537"/>
                    </a:lnTo>
                    <a:lnTo>
                      <a:pt x="219" y="1542"/>
                    </a:lnTo>
                    <a:lnTo>
                      <a:pt x="216" y="1547"/>
                    </a:lnTo>
                    <a:lnTo>
                      <a:pt x="213" y="1553"/>
                    </a:lnTo>
                    <a:lnTo>
                      <a:pt x="213" y="1559"/>
                    </a:lnTo>
                    <a:lnTo>
                      <a:pt x="213" y="1578"/>
                    </a:lnTo>
                    <a:lnTo>
                      <a:pt x="213" y="1590"/>
                    </a:lnTo>
                    <a:lnTo>
                      <a:pt x="213" y="1598"/>
                    </a:lnTo>
                    <a:lnTo>
                      <a:pt x="213" y="1603"/>
                    </a:lnTo>
                    <a:lnTo>
                      <a:pt x="212" y="1609"/>
                    </a:lnTo>
                    <a:lnTo>
                      <a:pt x="211" y="1615"/>
                    </a:lnTo>
                    <a:lnTo>
                      <a:pt x="209" y="1622"/>
                    </a:lnTo>
                    <a:lnTo>
                      <a:pt x="207" y="1628"/>
                    </a:lnTo>
                    <a:lnTo>
                      <a:pt x="204" y="1635"/>
                    </a:lnTo>
                    <a:lnTo>
                      <a:pt x="201" y="1644"/>
                    </a:lnTo>
                    <a:lnTo>
                      <a:pt x="200" y="1654"/>
                    </a:lnTo>
                    <a:lnTo>
                      <a:pt x="200" y="1664"/>
                    </a:lnTo>
                    <a:lnTo>
                      <a:pt x="200" y="1672"/>
                    </a:lnTo>
                    <a:lnTo>
                      <a:pt x="204" y="1681"/>
                    </a:lnTo>
                    <a:lnTo>
                      <a:pt x="207" y="1690"/>
                    </a:lnTo>
                    <a:lnTo>
                      <a:pt x="213" y="1700"/>
                    </a:lnTo>
                    <a:lnTo>
                      <a:pt x="220" y="1709"/>
                    </a:lnTo>
                    <a:lnTo>
                      <a:pt x="228" y="1718"/>
                    </a:lnTo>
                    <a:lnTo>
                      <a:pt x="236" y="1727"/>
                    </a:lnTo>
                    <a:lnTo>
                      <a:pt x="246" y="1735"/>
                    </a:lnTo>
                    <a:lnTo>
                      <a:pt x="256" y="1743"/>
                    </a:lnTo>
                    <a:lnTo>
                      <a:pt x="267" y="1752"/>
                    </a:lnTo>
                    <a:lnTo>
                      <a:pt x="278" y="1758"/>
                    </a:lnTo>
                    <a:lnTo>
                      <a:pt x="289" y="1764"/>
                    </a:lnTo>
                    <a:lnTo>
                      <a:pt x="300" y="1769"/>
                    </a:lnTo>
                    <a:lnTo>
                      <a:pt x="311" y="1772"/>
                    </a:lnTo>
                    <a:lnTo>
                      <a:pt x="322" y="1774"/>
                    </a:lnTo>
                    <a:lnTo>
                      <a:pt x="333" y="1775"/>
                    </a:lnTo>
                    <a:lnTo>
                      <a:pt x="342" y="1776"/>
                    </a:lnTo>
                    <a:lnTo>
                      <a:pt x="351" y="1779"/>
                    </a:lnTo>
                    <a:lnTo>
                      <a:pt x="358" y="1781"/>
                    </a:lnTo>
                    <a:lnTo>
                      <a:pt x="366" y="1784"/>
                    </a:lnTo>
                    <a:lnTo>
                      <a:pt x="380" y="1791"/>
                    </a:lnTo>
                    <a:lnTo>
                      <a:pt x="392" y="1798"/>
                    </a:lnTo>
                    <a:lnTo>
                      <a:pt x="404" y="1807"/>
                    </a:lnTo>
                    <a:lnTo>
                      <a:pt x="419" y="1813"/>
                    </a:lnTo>
                    <a:lnTo>
                      <a:pt x="426" y="1815"/>
                    </a:lnTo>
                    <a:lnTo>
                      <a:pt x="434" y="1817"/>
                    </a:lnTo>
                    <a:lnTo>
                      <a:pt x="443" y="1818"/>
                    </a:lnTo>
                    <a:lnTo>
                      <a:pt x="452" y="1818"/>
                    </a:lnTo>
                    <a:lnTo>
                      <a:pt x="452" y="1803"/>
                    </a:lnTo>
                    <a:lnTo>
                      <a:pt x="451" y="1786"/>
                    </a:lnTo>
                    <a:lnTo>
                      <a:pt x="448" y="1772"/>
                    </a:lnTo>
                    <a:lnTo>
                      <a:pt x="445" y="1758"/>
                    </a:lnTo>
                    <a:lnTo>
                      <a:pt x="441" y="1736"/>
                    </a:lnTo>
                    <a:lnTo>
                      <a:pt x="439" y="1726"/>
                    </a:lnTo>
                    <a:lnTo>
                      <a:pt x="440" y="1721"/>
                    </a:lnTo>
                    <a:lnTo>
                      <a:pt x="443" y="1715"/>
                    </a:lnTo>
                    <a:lnTo>
                      <a:pt x="448" y="1709"/>
                    </a:lnTo>
                    <a:lnTo>
                      <a:pt x="454" y="1703"/>
                    </a:lnTo>
                    <a:lnTo>
                      <a:pt x="460" y="1698"/>
                    </a:lnTo>
                    <a:lnTo>
                      <a:pt x="467" y="1693"/>
                    </a:lnTo>
                    <a:lnTo>
                      <a:pt x="474" y="1689"/>
                    </a:lnTo>
                    <a:lnTo>
                      <a:pt x="479" y="1688"/>
                    </a:lnTo>
                    <a:lnTo>
                      <a:pt x="466" y="1633"/>
                    </a:lnTo>
                    <a:lnTo>
                      <a:pt x="459" y="1633"/>
                    </a:lnTo>
                    <a:lnTo>
                      <a:pt x="459" y="1615"/>
                    </a:lnTo>
                    <a:lnTo>
                      <a:pt x="470" y="1612"/>
                    </a:lnTo>
                    <a:lnTo>
                      <a:pt x="479" y="1610"/>
                    </a:lnTo>
                    <a:lnTo>
                      <a:pt x="487" y="1608"/>
                    </a:lnTo>
                    <a:lnTo>
                      <a:pt x="493" y="1605"/>
                    </a:lnTo>
                    <a:lnTo>
                      <a:pt x="505" y="1599"/>
                    </a:lnTo>
                    <a:lnTo>
                      <a:pt x="519" y="1590"/>
                    </a:lnTo>
                    <a:lnTo>
                      <a:pt x="519" y="1510"/>
                    </a:lnTo>
                    <a:lnTo>
                      <a:pt x="507" y="1510"/>
                    </a:lnTo>
                    <a:lnTo>
                      <a:pt x="495" y="1509"/>
                    </a:lnTo>
                    <a:lnTo>
                      <a:pt x="482" y="1508"/>
                    </a:lnTo>
                    <a:lnTo>
                      <a:pt x="471" y="1506"/>
                    </a:lnTo>
                    <a:lnTo>
                      <a:pt x="462" y="1504"/>
                    </a:lnTo>
                    <a:lnTo>
                      <a:pt x="452" y="1502"/>
                    </a:lnTo>
                    <a:lnTo>
                      <a:pt x="443" y="1498"/>
                    </a:lnTo>
                    <a:lnTo>
                      <a:pt x="434" y="1495"/>
                    </a:lnTo>
                    <a:lnTo>
                      <a:pt x="426" y="1490"/>
                    </a:lnTo>
                    <a:lnTo>
                      <a:pt x="420" y="1486"/>
                    </a:lnTo>
                    <a:lnTo>
                      <a:pt x="413" y="1480"/>
                    </a:lnTo>
                    <a:lnTo>
                      <a:pt x="409" y="1474"/>
                    </a:lnTo>
                    <a:lnTo>
                      <a:pt x="404" y="1466"/>
                    </a:lnTo>
                    <a:lnTo>
                      <a:pt x="401" y="1459"/>
                    </a:lnTo>
                    <a:lnTo>
                      <a:pt x="400" y="1451"/>
                    </a:lnTo>
                    <a:lnTo>
                      <a:pt x="399" y="1442"/>
                    </a:lnTo>
                    <a:lnTo>
                      <a:pt x="400" y="1436"/>
                    </a:lnTo>
                    <a:lnTo>
                      <a:pt x="401" y="1430"/>
                    </a:lnTo>
                    <a:lnTo>
                      <a:pt x="404" y="1424"/>
                    </a:lnTo>
                    <a:lnTo>
                      <a:pt x="408" y="1419"/>
                    </a:lnTo>
                    <a:lnTo>
                      <a:pt x="412" y="1415"/>
                    </a:lnTo>
                    <a:lnTo>
                      <a:pt x="417" y="1410"/>
                    </a:lnTo>
                    <a:lnTo>
                      <a:pt x="422" y="1407"/>
                    </a:lnTo>
                    <a:lnTo>
                      <a:pt x="429" y="1403"/>
                    </a:lnTo>
                    <a:lnTo>
                      <a:pt x="441" y="1399"/>
                    </a:lnTo>
                    <a:lnTo>
                      <a:pt x="453" y="1395"/>
                    </a:lnTo>
                    <a:lnTo>
                      <a:pt x="464" y="1393"/>
                    </a:lnTo>
                    <a:lnTo>
                      <a:pt x="473" y="1393"/>
                    </a:lnTo>
                    <a:lnTo>
                      <a:pt x="473" y="1384"/>
                    </a:lnTo>
                    <a:lnTo>
                      <a:pt x="474" y="1374"/>
                    </a:lnTo>
                    <a:lnTo>
                      <a:pt x="476" y="1364"/>
                    </a:lnTo>
                    <a:lnTo>
                      <a:pt x="479" y="1353"/>
                    </a:lnTo>
                    <a:lnTo>
                      <a:pt x="481" y="1342"/>
                    </a:lnTo>
                    <a:lnTo>
                      <a:pt x="484" y="1332"/>
                    </a:lnTo>
                    <a:lnTo>
                      <a:pt x="485" y="1323"/>
                    </a:lnTo>
                    <a:lnTo>
                      <a:pt x="486" y="1313"/>
                    </a:lnTo>
                    <a:lnTo>
                      <a:pt x="485" y="1301"/>
                    </a:lnTo>
                    <a:lnTo>
                      <a:pt x="482" y="1290"/>
                    </a:lnTo>
                    <a:lnTo>
                      <a:pt x="480" y="1278"/>
                    </a:lnTo>
                    <a:lnTo>
                      <a:pt x="476" y="1267"/>
                    </a:lnTo>
                    <a:lnTo>
                      <a:pt x="466" y="1245"/>
                    </a:lnTo>
                    <a:lnTo>
                      <a:pt x="455" y="1224"/>
                    </a:lnTo>
                    <a:lnTo>
                      <a:pt x="444" y="1205"/>
                    </a:lnTo>
                    <a:lnTo>
                      <a:pt x="435" y="1187"/>
                    </a:lnTo>
                    <a:lnTo>
                      <a:pt x="431" y="1179"/>
                    </a:lnTo>
                    <a:lnTo>
                      <a:pt x="429" y="1172"/>
                    </a:lnTo>
                    <a:lnTo>
                      <a:pt x="426" y="1165"/>
                    </a:lnTo>
                    <a:lnTo>
                      <a:pt x="425" y="1159"/>
                    </a:lnTo>
                    <a:lnTo>
                      <a:pt x="425" y="1148"/>
                    </a:lnTo>
                    <a:lnTo>
                      <a:pt x="425" y="1141"/>
                    </a:lnTo>
                    <a:lnTo>
                      <a:pt x="433" y="1141"/>
                    </a:lnTo>
                    <a:lnTo>
                      <a:pt x="441" y="1142"/>
                    </a:lnTo>
                    <a:lnTo>
                      <a:pt x="448" y="1144"/>
                    </a:lnTo>
                    <a:lnTo>
                      <a:pt x="456" y="1145"/>
                    </a:lnTo>
                    <a:lnTo>
                      <a:pt x="473" y="1150"/>
                    </a:lnTo>
                    <a:lnTo>
                      <a:pt x="488" y="1156"/>
                    </a:lnTo>
                    <a:lnTo>
                      <a:pt x="503" y="1161"/>
                    </a:lnTo>
                    <a:lnTo>
                      <a:pt x="518" y="1166"/>
                    </a:lnTo>
                    <a:lnTo>
                      <a:pt x="532" y="1170"/>
                    </a:lnTo>
                    <a:lnTo>
                      <a:pt x="545" y="1171"/>
                    </a:lnTo>
                    <a:lnTo>
                      <a:pt x="549" y="1171"/>
                    </a:lnTo>
                    <a:lnTo>
                      <a:pt x="554" y="1169"/>
                    </a:lnTo>
                    <a:lnTo>
                      <a:pt x="557" y="1168"/>
                    </a:lnTo>
                    <a:lnTo>
                      <a:pt x="560" y="1165"/>
                    </a:lnTo>
                    <a:lnTo>
                      <a:pt x="565" y="1159"/>
                    </a:lnTo>
                    <a:lnTo>
                      <a:pt x="568" y="1151"/>
                    </a:lnTo>
                    <a:lnTo>
                      <a:pt x="570" y="1142"/>
                    </a:lnTo>
                    <a:lnTo>
                      <a:pt x="571" y="1132"/>
                    </a:lnTo>
                    <a:lnTo>
                      <a:pt x="571" y="1123"/>
                    </a:lnTo>
                    <a:lnTo>
                      <a:pt x="571" y="1116"/>
                    </a:lnTo>
                    <a:lnTo>
                      <a:pt x="569" y="1112"/>
                    </a:lnTo>
                    <a:lnTo>
                      <a:pt x="565" y="1102"/>
                    </a:lnTo>
                    <a:lnTo>
                      <a:pt x="560" y="1090"/>
                    </a:lnTo>
                    <a:lnTo>
                      <a:pt x="558" y="1078"/>
                    </a:lnTo>
                    <a:lnTo>
                      <a:pt x="552" y="1066"/>
                    </a:lnTo>
                    <a:lnTo>
                      <a:pt x="545" y="1054"/>
                    </a:lnTo>
                    <a:lnTo>
                      <a:pt x="546" y="1049"/>
                    </a:lnTo>
                    <a:lnTo>
                      <a:pt x="548" y="1044"/>
                    </a:lnTo>
                    <a:lnTo>
                      <a:pt x="551" y="1040"/>
                    </a:lnTo>
                    <a:lnTo>
                      <a:pt x="555" y="1036"/>
                    </a:lnTo>
                    <a:lnTo>
                      <a:pt x="559" y="1032"/>
                    </a:lnTo>
                    <a:lnTo>
                      <a:pt x="565" y="1030"/>
                    </a:lnTo>
                    <a:lnTo>
                      <a:pt x="571" y="1027"/>
                    </a:lnTo>
                    <a:lnTo>
                      <a:pt x="578" y="1025"/>
                    </a:lnTo>
                    <a:lnTo>
                      <a:pt x="591" y="1022"/>
                    </a:lnTo>
                    <a:lnTo>
                      <a:pt x="604" y="1021"/>
                    </a:lnTo>
                    <a:lnTo>
                      <a:pt x="615" y="1021"/>
                    </a:lnTo>
                    <a:lnTo>
                      <a:pt x="625" y="1023"/>
                    </a:lnTo>
                    <a:lnTo>
                      <a:pt x="652" y="1023"/>
                    </a:lnTo>
                    <a:lnTo>
                      <a:pt x="676" y="1023"/>
                    </a:lnTo>
                    <a:lnTo>
                      <a:pt x="697" y="1021"/>
                    </a:lnTo>
                    <a:lnTo>
                      <a:pt x="716" y="1017"/>
                    </a:lnTo>
                    <a:lnTo>
                      <a:pt x="734" y="1013"/>
                    </a:lnTo>
                    <a:lnTo>
                      <a:pt x="750" y="1007"/>
                    </a:lnTo>
                    <a:lnTo>
                      <a:pt x="764" y="1001"/>
                    </a:lnTo>
                    <a:lnTo>
                      <a:pt x="776" y="993"/>
                    </a:lnTo>
                    <a:lnTo>
                      <a:pt x="787" y="984"/>
                    </a:lnTo>
                    <a:lnTo>
                      <a:pt x="795" y="973"/>
                    </a:lnTo>
                    <a:lnTo>
                      <a:pt x="802" y="961"/>
                    </a:lnTo>
                    <a:lnTo>
                      <a:pt x="809" y="949"/>
                    </a:lnTo>
                    <a:lnTo>
                      <a:pt x="812" y="935"/>
                    </a:lnTo>
                    <a:lnTo>
                      <a:pt x="815" y="921"/>
                    </a:lnTo>
                    <a:lnTo>
                      <a:pt x="817" y="904"/>
                    </a:lnTo>
                    <a:lnTo>
                      <a:pt x="817" y="888"/>
                    </a:lnTo>
                    <a:lnTo>
                      <a:pt x="817" y="884"/>
                    </a:lnTo>
                    <a:lnTo>
                      <a:pt x="816" y="882"/>
                    </a:lnTo>
                    <a:lnTo>
                      <a:pt x="815" y="879"/>
                    </a:lnTo>
                    <a:lnTo>
                      <a:pt x="813" y="877"/>
                    </a:lnTo>
                    <a:lnTo>
                      <a:pt x="809" y="874"/>
                    </a:lnTo>
                    <a:lnTo>
                      <a:pt x="803" y="871"/>
                    </a:lnTo>
                    <a:lnTo>
                      <a:pt x="792" y="867"/>
                    </a:lnTo>
                    <a:lnTo>
                      <a:pt x="784" y="863"/>
                    </a:lnTo>
                    <a:lnTo>
                      <a:pt x="782" y="859"/>
                    </a:lnTo>
                    <a:lnTo>
                      <a:pt x="781" y="852"/>
                    </a:lnTo>
                    <a:lnTo>
                      <a:pt x="780" y="847"/>
                    </a:lnTo>
                    <a:lnTo>
                      <a:pt x="779" y="841"/>
                    </a:lnTo>
                    <a:lnTo>
                      <a:pt x="780" y="836"/>
                    </a:lnTo>
                    <a:lnTo>
                      <a:pt x="781" y="830"/>
                    </a:lnTo>
                    <a:lnTo>
                      <a:pt x="782" y="825"/>
                    </a:lnTo>
                    <a:lnTo>
                      <a:pt x="784" y="820"/>
                    </a:lnTo>
                    <a:lnTo>
                      <a:pt x="772" y="816"/>
                    </a:lnTo>
                    <a:lnTo>
                      <a:pt x="758" y="810"/>
                    </a:lnTo>
                    <a:lnTo>
                      <a:pt x="742" y="800"/>
                    </a:lnTo>
                    <a:lnTo>
                      <a:pt x="725" y="789"/>
                    </a:lnTo>
                    <a:lnTo>
                      <a:pt x="717" y="783"/>
                    </a:lnTo>
                    <a:lnTo>
                      <a:pt x="711" y="777"/>
                    </a:lnTo>
                    <a:lnTo>
                      <a:pt x="704" y="771"/>
                    </a:lnTo>
                    <a:lnTo>
                      <a:pt x="700" y="765"/>
                    </a:lnTo>
                    <a:lnTo>
                      <a:pt x="695" y="758"/>
                    </a:lnTo>
                    <a:lnTo>
                      <a:pt x="692" y="752"/>
                    </a:lnTo>
                    <a:lnTo>
                      <a:pt x="691" y="745"/>
                    </a:lnTo>
                    <a:lnTo>
                      <a:pt x="691" y="739"/>
                    </a:lnTo>
                    <a:lnTo>
                      <a:pt x="698" y="616"/>
                    </a:lnTo>
                    <a:lnTo>
                      <a:pt x="697" y="585"/>
                    </a:lnTo>
                    <a:lnTo>
                      <a:pt x="697" y="553"/>
                    </a:lnTo>
                    <a:lnTo>
                      <a:pt x="698" y="546"/>
                    </a:lnTo>
                    <a:lnTo>
                      <a:pt x="699" y="539"/>
                    </a:lnTo>
                    <a:lnTo>
                      <a:pt x="701" y="532"/>
                    </a:lnTo>
                    <a:lnTo>
                      <a:pt x="703" y="525"/>
                    </a:lnTo>
                    <a:lnTo>
                      <a:pt x="708" y="518"/>
                    </a:lnTo>
                    <a:lnTo>
                      <a:pt x="712" y="511"/>
                    </a:lnTo>
                    <a:lnTo>
                      <a:pt x="717" y="505"/>
                    </a:lnTo>
                    <a:lnTo>
                      <a:pt x="725" y="499"/>
                    </a:lnTo>
                    <a:lnTo>
                      <a:pt x="725" y="49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</p:grpSp>
        <p:sp>
          <p:nvSpPr>
            <p:cNvPr id="1371" name="Google Shape;1371;p59"/>
            <p:cNvSpPr/>
            <p:nvPr/>
          </p:nvSpPr>
          <p:spPr>
            <a:xfrm>
              <a:off x="5234286" y="2718074"/>
              <a:ext cx="148571" cy="111059"/>
            </a:xfrm>
            <a:custGeom>
              <a:avLst/>
              <a:gdLst/>
              <a:ahLst/>
              <a:cxnLst/>
              <a:rect l="l" t="t" r="r" b="b"/>
              <a:pathLst>
                <a:path w="279" h="204" extrusionOk="0">
                  <a:moveTo>
                    <a:pt x="0" y="56"/>
                  </a:moveTo>
                  <a:lnTo>
                    <a:pt x="33" y="87"/>
                  </a:lnTo>
                  <a:lnTo>
                    <a:pt x="46" y="123"/>
                  </a:lnTo>
                  <a:lnTo>
                    <a:pt x="59" y="142"/>
                  </a:lnTo>
                  <a:lnTo>
                    <a:pt x="59" y="173"/>
                  </a:lnTo>
                  <a:lnTo>
                    <a:pt x="59" y="179"/>
                  </a:lnTo>
                  <a:lnTo>
                    <a:pt x="80" y="188"/>
                  </a:lnTo>
                  <a:lnTo>
                    <a:pt x="102" y="196"/>
                  </a:lnTo>
                  <a:lnTo>
                    <a:pt x="112" y="199"/>
                  </a:lnTo>
                  <a:lnTo>
                    <a:pt x="122" y="202"/>
                  </a:lnTo>
                  <a:lnTo>
                    <a:pt x="130" y="203"/>
                  </a:lnTo>
                  <a:lnTo>
                    <a:pt x="139" y="204"/>
                  </a:lnTo>
                  <a:lnTo>
                    <a:pt x="142" y="203"/>
                  </a:lnTo>
                  <a:lnTo>
                    <a:pt x="146" y="201"/>
                  </a:lnTo>
                  <a:lnTo>
                    <a:pt x="148" y="198"/>
                  </a:lnTo>
                  <a:lnTo>
                    <a:pt x="151" y="194"/>
                  </a:lnTo>
                  <a:lnTo>
                    <a:pt x="156" y="183"/>
                  </a:lnTo>
                  <a:lnTo>
                    <a:pt x="160" y="172"/>
                  </a:lnTo>
                  <a:lnTo>
                    <a:pt x="165" y="160"/>
                  </a:lnTo>
                  <a:lnTo>
                    <a:pt x="172" y="149"/>
                  </a:lnTo>
                  <a:lnTo>
                    <a:pt x="176" y="145"/>
                  </a:lnTo>
                  <a:lnTo>
                    <a:pt x="181" y="141"/>
                  </a:lnTo>
                  <a:lnTo>
                    <a:pt x="186" y="138"/>
                  </a:lnTo>
                  <a:lnTo>
                    <a:pt x="192" y="136"/>
                  </a:lnTo>
                  <a:lnTo>
                    <a:pt x="201" y="137"/>
                  </a:lnTo>
                  <a:lnTo>
                    <a:pt x="209" y="138"/>
                  </a:lnTo>
                  <a:lnTo>
                    <a:pt x="215" y="140"/>
                  </a:lnTo>
                  <a:lnTo>
                    <a:pt x="220" y="142"/>
                  </a:lnTo>
                  <a:lnTo>
                    <a:pt x="225" y="145"/>
                  </a:lnTo>
                  <a:lnTo>
                    <a:pt x="228" y="148"/>
                  </a:lnTo>
                  <a:lnTo>
                    <a:pt x="230" y="151"/>
                  </a:lnTo>
                  <a:lnTo>
                    <a:pt x="231" y="154"/>
                  </a:lnTo>
                  <a:lnTo>
                    <a:pt x="234" y="160"/>
                  </a:lnTo>
                  <a:lnTo>
                    <a:pt x="234" y="164"/>
                  </a:lnTo>
                  <a:lnTo>
                    <a:pt x="232" y="167"/>
                  </a:lnTo>
                  <a:lnTo>
                    <a:pt x="231" y="167"/>
                  </a:lnTo>
                  <a:lnTo>
                    <a:pt x="232" y="160"/>
                  </a:lnTo>
                  <a:lnTo>
                    <a:pt x="234" y="153"/>
                  </a:lnTo>
                  <a:lnTo>
                    <a:pt x="236" y="147"/>
                  </a:lnTo>
                  <a:lnTo>
                    <a:pt x="238" y="140"/>
                  </a:lnTo>
                  <a:lnTo>
                    <a:pt x="243" y="127"/>
                  </a:lnTo>
                  <a:lnTo>
                    <a:pt x="245" y="117"/>
                  </a:lnTo>
                  <a:lnTo>
                    <a:pt x="250" y="117"/>
                  </a:lnTo>
                  <a:lnTo>
                    <a:pt x="254" y="115"/>
                  </a:lnTo>
                  <a:lnTo>
                    <a:pt x="260" y="113"/>
                  </a:lnTo>
                  <a:lnTo>
                    <a:pt x="264" y="110"/>
                  </a:lnTo>
                  <a:lnTo>
                    <a:pt x="272" y="104"/>
                  </a:lnTo>
                  <a:lnTo>
                    <a:pt x="279" y="99"/>
                  </a:lnTo>
                  <a:lnTo>
                    <a:pt x="265" y="87"/>
                  </a:lnTo>
                  <a:lnTo>
                    <a:pt x="252" y="75"/>
                  </a:lnTo>
                  <a:lnTo>
                    <a:pt x="239" y="66"/>
                  </a:lnTo>
                  <a:lnTo>
                    <a:pt x="227" y="58"/>
                  </a:lnTo>
                  <a:lnTo>
                    <a:pt x="215" y="51"/>
                  </a:lnTo>
                  <a:lnTo>
                    <a:pt x="204" y="44"/>
                  </a:lnTo>
                  <a:lnTo>
                    <a:pt x="194" y="38"/>
                  </a:lnTo>
                  <a:lnTo>
                    <a:pt x="185" y="31"/>
                  </a:lnTo>
                  <a:lnTo>
                    <a:pt x="172" y="31"/>
                  </a:lnTo>
                  <a:lnTo>
                    <a:pt x="146" y="68"/>
                  </a:lnTo>
                  <a:lnTo>
                    <a:pt x="112" y="50"/>
                  </a:lnTo>
                  <a:lnTo>
                    <a:pt x="79" y="25"/>
                  </a:lnTo>
                  <a:lnTo>
                    <a:pt x="33" y="0"/>
                  </a:lnTo>
                  <a:lnTo>
                    <a:pt x="52" y="12"/>
                  </a:lnTo>
                  <a:lnTo>
                    <a:pt x="72" y="74"/>
                  </a:lnTo>
                  <a:lnTo>
                    <a:pt x="46" y="62"/>
                  </a:lnTo>
                  <a:lnTo>
                    <a:pt x="19" y="50"/>
                  </a:lnTo>
                  <a:lnTo>
                    <a:pt x="0" y="5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372" name="Google Shape;1372;p59"/>
            <p:cNvSpPr/>
            <p:nvPr/>
          </p:nvSpPr>
          <p:spPr>
            <a:xfrm>
              <a:off x="4594285" y="2285109"/>
              <a:ext cx="251429" cy="152905"/>
            </a:xfrm>
            <a:custGeom>
              <a:avLst/>
              <a:gdLst/>
              <a:ahLst/>
              <a:cxnLst/>
              <a:rect l="l" t="t" r="r" b="b"/>
              <a:pathLst>
                <a:path w="485" h="291" extrusionOk="0">
                  <a:moveTo>
                    <a:pt x="206" y="6"/>
                  </a:moveTo>
                  <a:lnTo>
                    <a:pt x="252" y="20"/>
                  </a:lnTo>
                  <a:lnTo>
                    <a:pt x="292" y="20"/>
                  </a:lnTo>
                  <a:lnTo>
                    <a:pt x="300" y="44"/>
                  </a:lnTo>
                  <a:lnTo>
                    <a:pt x="339" y="32"/>
                  </a:lnTo>
                  <a:lnTo>
                    <a:pt x="372" y="44"/>
                  </a:lnTo>
                  <a:lnTo>
                    <a:pt x="379" y="93"/>
                  </a:lnTo>
                  <a:lnTo>
                    <a:pt x="425" y="131"/>
                  </a:lnTo>
                  <a:lnTo>
                    <a:pt x="459" y="149"/>
                  </a:lnTo>
                  <a:lnTo>
                    <a:pt x="485" y="167"/>
                  </a:lnTo>
                  <a:lnTo>
                    <a:pt x="459" y="186"/>
                  </a:lnTo>
                  <a:lnTo>
                    <a:pt x="412" y="173"/>
                  </a:lnTo>
                  <a:lnTo>
                    <a:pt x="418" y="198"/>
                  </a:lnTo>
                  <a:lnTo>
                    <a:pt x="433" y="210"/>
                  </a:lnTo>
                  <a:lnTo>
                    <a:pt x="433" y="241"/>
                  </a:lnTo>
                  <a:lnTo>
                    <a:pt x="392" y="241"/>
                  </a:lnTo>
                  <a:lnTo>
                    <a:pt x="385" y="266"/>
                  </a:lnTo>
                  <a:lnTo>
                    <a:pt x="385" y="291"/>
                  </a:lnTo>
                  <a:lnTo>
                    <a:pt x="339" y="278"/>
                  </a:lnTo>
                  <a:lnTo>
                    <a:pt x="285" y="266"/>
                  </a:lnTo>
                  <a:lnTo>
                    <a:pt x="239" y="272"/>
                  </a:lnTo>
                  <a:lnTo>
                    <a:pt x="173" y="254"/>
                  </a:lnTo>
                  <a:lnTo>
                    <a:pt x="113" y="254"/>
                  </a:lnTo>
                  <a:lnTo>
                    <a:pt x="60" y="266"/>
                  </a:lnTo>
                  <a:lnTo>
                    <a:pt x="20" y="278"/>
                  </a:lnTo>
                  <a:lnTo>
                    <a:pt x="15" y="271"/>
                  </a:lnTo>
                  <a:lnTo>
                    <a:pt x="11" y="264"/>
                  </a:lnTo>
                  <a:lnTo>
                    <a:pt x="8" y="257"/>
                  </a:lnTo>
                  <a:lnTo>
                    <a:pt x="5" y="251"/>
                  </a:lnTo>
                  <a:lnTo>
                    <a:pt x="3" y="244"/>
                  </a:lnTo>
                  <a:lnTo>
                    <a:pt x="1" y="237"/>
                  </a:lnTo>
                  <a:lnTo>
                    <a:pt x="0" y="229"/>
                  </a:lnTo>
                  <a:lnTo>
                    <a:pt x="0" y="222"/>
                  </a:lnTo>
                  <a:lnTo>
                    <a:pt x="5" y="219"/>
                  </a:lnTo>
                  <a:lnTo>
                    <a:pt x="10" y="214"/>
                  </a:lnTo>
                  <a:lnTo>
                    <a:pt x="14" y="207"/>
                  </a:lnTo>
                  <a:lnTo>
                    <a:pt x="20" y="198"/>
                  </a:lnTo>
                  <a:lnTo>
                    <a:pt x="23" y="189"/>
                  </a:lnTo>
                  <a:lnTo>
                    <a:pt x="27" y="178"/>
                  </a:lnTo>
                  <a:lnTo>
                    <a:pt x="31" y="166"/>
                  </a:lnTo>
                  <a:lnTo>
                    <a:pt x="33" y="155"/>
                  </a:lnTo>
                  <a:lnTo>
                    <a:pt x="41" y="137"/>
                  </a:lnTo>
                  <a:lnTo>
                    <a:pt x="44" y="131"/>
                  </a:lnTo>
                  <a:lnTo>
                    <a:pt x="48" y="126"/>
                  </a:lnTo>
                  <a:lnTo>
                    <a:pt x="54" y="123"/>
                  </a:lnTo>
                  <a:lnTo>
                    <a:pt x="60" y="119"/>
                  </a:lnTo>
                  <a:lnTo>
                    <a:pt x="75" y="115"/>
                  </a:lnTo>
                  <a:lnTo>
                    <a:pt x="87" y="111"/>
                  </a:lnTo>
                  <a:lnTo>
                    <a:pt x="87" y="109"/>
                  </a:lnTo>
                  <a:lnTo>
                    <a:pt x="89" y="106"/>
                  </a:lnTo>
                  <a:lnTo>
                    <a:pt x="91" y="103"/>
                  </a:lnTo>
                  <a:lnTo>
                    <a:pt x="94" y="100"/>
                  </a:lnTo>
                  <a:lnTo>
                    <a:pt x="98" y="97"/>
                  </a:lnTo>
                  <a:lnTo>
                    <a:pt x="101" y="95"/>
                  </a:lnTo>
                  <a:lnTo>
                    <a:pt x="103" y="94"/>
                  </a:lnTo>
                  <a:lnTo>
                    <a:pt x="106" y="93"/>
                  </a:lnTo>
                  <a:lnTo>
                    <a:pt x="106" y="81"/>
                  </a:lnTo>
                  <a:lnTo>
                    <a:pt x="106" y="76"/>
                  </a:lnTo>
                  <a:lnTo>
                    <a:pt x="107" y="72"/>
                  </a:lnTo>
                  <a:lnTo>
                    <a:pt x="109" y="70"/>
                  </a:lnTo>
                  <a:lnTo>
                    <a:pt x="110" y="68"/>
                  </a:lnTo>
                  <a:lnTo>
                    <a:pt x="113" y="67"/>
                  </a:lnTo>
                  <a:lnTo>
                    <a:pt x="117" y="68"/>
                  </a:lnTo>
                  <a:lnTo>
                    <a:pt x="122" y="69"/>
                  </a:lnTo>
                  <a:lnTo>
                    <a:pt x="126" y="69"/>
                  </a:lnTo>
                  <a:lnTo>
                    <a:pt x="128" y="69"/>
                  </a:lnTo>
                  <a:lnTo>
                    <a:pt x="129" y="68"/>
                  </a:lnTo>
                  <a:lnTo>
                    <a:pt x="132" y="66"/>
                  </a:lnTo>
                  <a:lnTo>
                    <a:pt x="133" y="62"/>
                  </a:lnTo>
                  <a:lnTo>
                    <a:pt x="134" y="56"/>
                  </a:lnTo>
                  <a:lnTo>
                    <a:pt x="137" y="48"/>
                  </a:lnTo>
                  <a:lnTo>
                    <a:pt x="139" y="44"/>
                  </a:lnTo>
                  <a:lnTo>
                    <a:pt x="142" y="41"/>
                  </a:lnTo>
                  <a:lnTo>
                    <a:pt x="144" y="39"/>
                  </a:lnTo>
                  <a:lnTo>
                    <a:pt x="146" y="38"/>
                  </a:lnTo>
                  <a:lnTo>
                    <a:pt x="213" y="0"/>
                  </a:lnTo>
                  <a:lnTo>
                    <a:pt x="206" y="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373" name="Google Shape;1373;p59"/>
            <p:cNvSpPr/>
            <p:nvPr/>
          </p:nvSpPr>
          <p:spPr>
            <a:xfrm>
              <a:off x="4422856" y="2621503"/>
              <a:ext cx="99048" cy="88525"/>
            </a:xfrm>
            <a:custGeom>
              <a:avLst/>
              <a:gdLst/>
              <a:ahLst/>
              <a:cxnLst/>
              <a:rect l="l" t="t" r="r" b="b"/>
              <a:pathLst>
                <a:path w="186" h="166" extrusionOk="0">
                  <a:moveTo>
                    <a:pt x="86" y="147"/>
                  </a:moveTo>
                  <a:lnTo>
                    <a:pt x="83" y="136"/>
                  </a:lnTo>
                  <a:lnTo>
                    <a:pt x="78" y="127"/>
                  </a:lnTo>
                  <a:lnTo>
                    <a:pt x="74" y="118"/>
                  </a:lnTo>
                  <a:lnTo>
                    <a:pt x="70" y="110"/>
                  </a:lnTo>
                  <a:lnTo>
                    <a:pt x="60" y="95"/>
                  </a:lnTo>
                  <a:lnTo>
                    <a:pt x="49" y="82"/>
                  </a:lnTo>
                  <a:lnTo>
                    <a:pt x="37" y="70"/>
                  </a:lnTo>
                  <a:lnTo>
                    <a:pt x="25" y="56"/>
                  </a:lnTo>
                  <a:lnTo>
                    <a:pt x="13" y="3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7" y="2"/>
                  </a:lnTo>
                  <a:lnTo>
                    <a:pt x="14" y="3"/>
                  </a:lnTo>
                  <a:lnTo>
                    <a:pt x="20" y="4"/>
                  </a:lnTo>
                  <a:lnTo>
                    <a:pt x="27" y="4"/>
                  </a:lnTo>
                  <a:lnTo>
                    <a:pt x="33" y="4"/>
                  </a:lnTo>
                  <a:lnTo>
                    <a:pt x="40" y="3"/>
                  </a:lnTo>
                  <a:lnTo>
                    <a:pt x="47" y="2"/>
                  </a:lnTo>
                  <a:lnTo>
                    <a:pt x="53" y="0"/>
                  </a:lnTo>
                  <a:lnTo>
                    <a:pt x="140" y="12"/>
                  </a:lnTo>
                  <a:lnTo>
                    <a:pt x="186" y="91"/>
                  </a:lnTo>
                  <a:lnTo>
                    <a:pt x="171" y="112"/>
                  </a:lnTo>
                  <a:lnTo>
                    <a:pt x="155" y="129"/>
                  </a:lnTo>
                  <a:lnTo>
                    <a:pt x="149" y="137"/>
                  </a:lnTo>
                  <a:lnTo>
                    <a:pt x="144" y="145"/>
                  </a:lnTo>
                  <a:lnTo>
                    <a:pt x="142" y="150"/>
                  </a:lnTo>
                  <a:lnTo>
                    <a:pt x="141" y="156"/>
                  </a:lnTo>
                  <a:lnTo>
                    <a:pt x="140" y="161"/>
                  </a:lnTo>
                  <a:lnTo>
                    <a:pt x="140" y="166"/>
                  </a:lnTo>
                  <a:lnTo>
                    <a:pt x="86" y="147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374" name="Google Shape;1374;p59"/>
            <p:cNvSpPr/>
            <p:nvPr/>
          </p:nvSpPr>
          <p:spPr>
            <a:xfrm>
              <a:off x="2460951" y="4078135"/>
              <a:ext cx="99048" cy="57943"/>
            </a:xfrm>
            <a:custGeom>
              <a:avLst/>
              <a:gdLst/>
              <a:ahLst/>
              <a:cxnLst/>
              <a:rect l="l" t="t" r="r" b="b"/>
              <a:pathLst>
                <a:path w="186" h="104" extrusionOk="0">
                  <a:moveTo>
                    <a:pt x="153" y="21"/>
                  </a:moveTo>
                  <a:lnTo>
                    <a:pt x="146" y="21"/>
                  </a:lnTo>
                  <a:lnTo>
                    <a:pt x="141" y="20"/>
                  </a:lnTo>
                  <a:lnTo>
                    <a:pt x="136" y="18"/>
                  </a:lnTo>
                  <a:lnTo>
                    <a:pt x="133" y="15"/>
                  </a:lnTo>
                  <a:lnTo>
                    <a:pt x="130" y="13"/>
                  </a:lnTo>
                  <a:lnTo>
                    <a:pt x="125" y="11"/>
                  </a:lnTo>
                  <a:lnTo>
                    <a:pt x="120" y="10"/>
                  </a:lnTo>
                  <a:lnTo>
                    <a:pt x="113" y="9"/>
                  </a:lnTo>
                  <a:lnTo>
                    <a:pt x="100" y="8"/>
                  </a:lnTo>
                  <a:lnTo>
                    <a:pt x="88" y="6"/>
                  </a:lnTo>
                  <a:lnTo>
                    <a:pt x="75" y="3"/>
                  </a:lnTo>
                  <a:lnTo>
                    <a:pt x="64" y="1"/>
                  </a:lnTo>
                  <a:lnTo>
                    <a:pt x="60" y="0"/>
                  </a:lnTo>
                  <a:lnTo>
                    <a:pt x="54" y="0"/>
                  </a:lnTo>
                  <a:lnTo>
                    <a:pt x="51" y="1"/>
                  </a:lnTo>
                  <a:lnTo>
                    <a:pt x="46" y="2"/>
                  </a:lnTo>
                  <a:lnTo>
                    <a:pt x="44" y="4"/>
                  </a:lnTo>
                  <a:lnTo>
                    <a:pt x="42" y="6"/>
                  </a:lnTo>
                  <a:lnTo>
                    <a:pt x="41" y="10"/>
                  </a:lnTo>
                  <a:lnTo>
                    <a:pt x="40" y="15"/>
                  </a:lnTo>
                  <a:lnTo>
                    <a:pt x="34" y="27"/>
                  </a:lnTo>
                  <a:lnTo>
                    <a:pt x="20" y="47"/>
                  </a:lnTo>
                  <a:lnTo>
                    <a:pt x="7" y="66"/>
                  </a:lnTo>
                  <a:lnTo>
                    <a:pt x="0" y="77"/>
                  </a:lnTo>
                  <a:lnTo>
                    <a:pt x="8" y="77"/>
                  </a:lnTo>
                  <a:lnTo>
                    <a:pt x="16" y="78"/>
                  </a:lnTo>
                  <a:lnTo>
                    <a:pt x="21" y="79"/>
                  </a:lnTo>
                  <a:lnTo>
                    <a:pt x="25" y="81"/>
                  </a:lnTo>
                  <a:lnTo>
                    <a:pt x="33" y="85"/>
                  </a:lnTo>
                  <a:lnTo>
                    <a:pt x="40" y="89"/>
                  </a:lnTo>
                  <a:lnTo>
                    <a:pt x="45" y="94"/>
                  </a:lnTo>
                  <a:lnTo>
                    <a:pt x="52" y="98"/>
                  </a:lnTo>
                  <a:lnTo>
                    <a:pt x="56" y="100"/>
                  </a:lnTo>
                  <a:lnTo>
                    <a:pt x="61" y="101"/>
                  </a:lnTo>
                  <a:lnTo>
                    <a:pt x="66" y="102"/>
                  </a:lnTo>
                  <a:lnTo>
                    <a:pt x="74" y="102"/>
                  </a:lnTo>
                  <a:lnTo>
                    <a:pt x="107" y="103"/>
                  </a:lnTo>
                  <a:lnTo>
                    <a:pt x="131" y="104"/>
                  </a:lnTo>
                  <a:lnTo>
                    <a:pt x="135" y="103"/>
                  </a:lnTo>
                  <a:lnTo>
                    <a:pt x="139" y="102"/>
                  </a:lnTo>
                  <a:lnTo>
                    <a:pt x="142" y="100"/>
                  </a:lnTo>
                  <a:lnTo>
                    <a:pt x="145" y="97"/>
                  </a:lnTo>
                  <a:lnTo>
                    <a:pt x="147" y="94"/>
                  </a:lnTo>
                  <a:lnTo>
                    <a:pt x="150" y="88"/>
                  </a:lnTo>
                  <a:lnTo>
                    <a:pt x="152" y="83"/>
                  </a:lnTo>
                  <a:lnTo>
                    <a:pt x="153" y="77"/>
                  </a:lnTo>
                  <a:lnTo>
                    <a:pt x="186" y="27"/>
                  </a:lnTo>
                  <a:lnTo>
                    <a:pt x="153" y="2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375" name="Google Shape;1375;p59"/>
            <p:cNvSpPr/>
            <p:nvPr/>
          </p:nvSpPr>
          <p:spPr>
            <a:xfrm>
              <a:off x="4613333" y="2656912"/>
              <a:ext cx="160000" cy="98182"/>
            </a:xfrm>
            <a:custGeom>
              <a:avLst/>
              <a:gdLst/>
              <a:ahLst/>
              <a:cxnLst/>
              <a:rect l="l" t="t" r="r" b="b"/>
              <a:pathLst>
                <a:path w="311" h="179" extrusionOk="0">
                  <a:moveTo>
                    <a:pt x="0" y="6"/>
                  </a:moveTo>
                  <a:lnTo>
                    <a:pt x="79" y="38"/>
                  </a:lnTo>
                  <a:lnTo>
                    <a:pt x="97" y="33"/>
                  </a:lnTo>
                  <a:lnTo>
                    <a:pt x="115" y="26"/>
                  </a:lnTo>
                  <a:lnTo>
                    <a:pt x="132" y="20"/>
                  </a:lnTo>
                  <a:lnTo>
                    <a:pt x="148" y="14"/>
                  </a:lnTo>
                  <a:lnTo>
                    <a:pt x="163" y="9"/>
                  </a:lnTo>
                  <a:lnTo>
                    <a:pt x="178" y="4"/>
                  </a:lnTo>
                  <a:lnTo>
                    <a:pt x="195" y="1"/>
                  </a:lnTo>
                  <a:lnTo>
                    <a:pt x="211" y="0"/>
                  </a:lnTo>
                  <a:lnTo>
                    <a:pt x="224" y="1"/>
                  </a:lnTo>
                  <a:lnTo>
                    <a:pt x="236" y="2"/>
                  </a:lnTo>
                  <a:lnTo>
                    <a:pt x="247" y="4"/>
                  </a:lnTo>
                  <a:lnTo>
                    <a:pt x="256" y="6"/>
                  </a:lnTo>
                  <a:lnTo>
                    <a:pt x="275" y="10"/>
                  </a:lnTo>
                  <a:lnTo>
                    <a:pt x="292" y="12"/>
                  </a:lnTo>
                  <a:lnTo>
                    <a:pt x="290" y="21"/>
                  </a:lnTo>
                  <a:lnTo>
                    <a:pt x="287" y="28"/>
                  </a:lnTo>
                  <a:lnTo>
                    <a:pt x="283" y="36"/>
                  </a:lnTo>
                  <a:lnTo>
                    <a:pt x="278" y="42"/>
                  </a:lnTo>
                  <a:lnTo>
                    <a:pt x="273" y="48"/>
                  </a:lnTo>
                  <a:lnTo>
                    <a:pt x="269" y="53"/>
                  </a:lnTo>
                  <a:lnTo>
                    <a:pt x="266" y="57"/>
                  </a:lnTo>
                  <a:lnTo>
                    <a:pt x="265" y="62"/>
                  </a:lnTo>
                  <a:lnTo>
                    <a:pt x="265" y="64"/>
                  </a:lnTo>
                  <a:lnTo>
                    <a:pt x="266" y="66"/>
                  </a:lnTo>
                  <a:lnTo>
                    <a:pt x="269" y="69"/>
                  </a:lnTo>
                  <a:lnTo>
                    <a:pt x="271" y="71"/>
                  </a:lnTo>
                  <a:lnTo>
                    <a:pt x="277" y="75"/>
                  </a:lnTo>
                  <a:lnTo>
                    <a:pt x="285" y="79"/>
                  </a:lnTo>
                  <a:lnTo>
                    <a:pt x="301" y="87"/>
                  </a:lnTo>
                  <a:lnTo>
                    <a:pt x="311" y="93"/>
                  </a:lnTo>
                  <a:lnTo>
                    <a:pt x="298" y="100"/>
                  </a:lnTo>
                  <a:lnTo>
                    <a:pt x="287" y="107"/>
                  </a:lnTo>
                  <a:lnTo>
                    <a:pt x="283" y="110"/>
                  </a:lnTo>
                  <a:lnTo>
                    <a:pt x="281" y="115"/>
                  </a:lnTo>
                  <a:lnTo>
                    <a:pt x="278" y="121"/>
                  </a:lnTo>
                  <a:lnTo>
                    <a:pt x="278" y="129"/>
                  </a:lnTo>
                  <a:lnTo>
                    <a:pt x="271" y="131"/>
                  </a:lnTo>
                  <a:lnTo>
                    <a:pt x="252" y="136"/>
                  </a:lnTo>
                  <a:lnTo>
                    <a:pt x="230" y="143"/>
                  </a:lnTo>
                  <a:lnTo>
                    <a:pt x="211" y="148"/>
                  </a:lnTo>
                  <a:lnTo>
                    <a:pt x="202" y="158"/>
                  </a:lnTo>
                  <a:lnTo>
                    <a:pt x="191" y="168"/>
                  </a:lnTo>
                  <a:lnTo>
                    <a:pt x="185" y="172"/>
                  </a:lnTo>
                  <a:lnTo>
                    <a:pt x="178" y="176"/>
                  </a:lnTo>
                  <a:lnTo>
                    <a:pt x="172" y="178"/>
                  </a:lnTo>
                  <a:lnTo>
                    <a:pt x="165" y="179"/>
                  </a:lnTo>
                  <a:lnTo>
                    <a:pt x="158" y="178"/>
                  </a:lnTo>
                  <a:lnTo>
                    <a:pt x="151" y="175"/>
                  </a:lnTo>
                  <a:lnTo>
                    <a:pt x="144" y="171"/>
                  </a:lnTo>
                  <a:lnTo>
                    <a:pt x="137" y="167"/>
                  </a:lnTo>
                  <a:lnTo>
                    <a:pt x="129" y="162"/>
                  </a:lnTo>
                  <a:lnTo>
                    <a:pt x="120" y="158"/>
                  </a:lnTo>
                  <a:lnTo>
                    <a:pt x="110" y="156"/>
                  </a:lnTo>
                  <a:lnTo>
                    <a:pt x="98" y="155"/>
                  </a:lnTo>
                  <a:lnTo>
                    <a:pt x="83" y="155"/>
                  </a:lnTo>
                  <a:lnTo>
                    <a:pt x="66" y="155"/>
                  </a:lnTo>
                  <a:lnTo>
                    <a:pt x="59" y="156"/>
                  </a:lnTo>
                  <a:lnTo>
                    <a:pt x="51" y="157"/>
                  </a:lnTo>
                  <a:lnTo>
                    <a:pt x="45" y="159"/>
                  </a:lnTo>
                  <a:lnTo>
                    <a:pt x="39" y="161"/>
                  </a:lnTo>
                  <a:lnTo>
                    <a:pt x="38" y="151"/>
                  </a:lnTo>
                  <a:lnTo>
                    <a:pt x="36" y="142"/>
                  </a:lnTo>
                  <a:lnTo>
                    <a:pt x="34" y="132"/>
                  </a:lnTo>
                  <a:lnTo>
                    <a:pt x="32" y="123"/>
                  </a:lnTo>
                  <a:lnTo>
                    <a:pt x="26" y="126"/>
                  </a:lnTo>
                  <a:lnTo>
                    <a:pt x="21" y="128"/>
                  </a:lnTo>
                  <a:lnTo>
                    <a:pt x="17" y="129"/>
                  </a:lnTo>
                  <a:lnTo>
                    <a:pt x="13" y="129"/>
                  </a:lnTo>
                  <a:lnTo>
                    <a:pt x="9" y="128"/>
                  </a:lnTo>
                  <a:lnTo>
                    <a:pt x="7" y="126"/>
                  </a:lnTo>
                  <a:lnTo>
                    <a:pt x="5" y="124"/>
                  </a:lnTo>
                  <a:lnTo>
                    <a:pt x="3" y="121"/>
                  </a:lnTo>
                  <a:lnTo>
                    <a:pt x="1" y="114"/>
                  </a:lnTo>
                  <a:lnTo>
                    <a:pt x="0" y="105"/>
                  </a:lnTo>
                  <a:lnTo>
                    <a:pt x="0" y="96"/>
                  </a:lnTo>
                  <a:lnTo>
                    <a:pt x="0" y="87"/>
                  </a:lnTo>
                  <a:lnTo>
                    <a:pt x="1" y="84"/>
                  </a:lnTo>
                  <a:lnTo>
                    <a:pt x="3" y="82"/>
                  </a:lnTo>
                  <a:lnTo>
                    <a:pt x="7" y="80"/>
                  </a:lnTo>
                  <a:lnTo>
                    <a:pt x="13" y="78"/>
                  </a:lnTo>
                  <a:lnTo>
                    <a:pt x="17" y="76"/>
                  </a:lnTo>
                  <a:lnTo>
                    <a:pt x="21" y="72"/>
                  </a:lnTo>
                  <a:lnTo>
                    <a:pt x="23" y="70"/>
                  </a:lnTo>
                  <a:lnTo>
                    <a:pt x="25" y="68"/>
                  </a:lnTo>
                  <a:lnTo>
                    <a:pt x="25" y="65"/>
                  </a:lnTo>
                  <a:lnTo>
                    <a:pt x="26" y="62"/>
                  </a:lnTo>
                  <a:lnTo>
                    <a:pt x="25" y="56"/>
                  </a:lnTo>
                  <a:lnTo>
                    <a:pt x="24" y="51"/>
                  </a:lnTo>
                  <a:lnTo>
                    <a:pt x="21" y="47"/>
                  </a:lnTo>
                  <a:lnTo>
                    <a:pt x="19" y="43"/>
                  </a:lnTo>
                  <a:lnTo>
                    <a:pt x="14" y="36"/>
                  </a:lnTo>
                  <a:lnTo>
                    <a:pt x="8" y="29"/>
                  </a:lnTo>
                  <a:lnTo>
                    <a:pt x="3" y="24"/>
                  </a:lnTo>
                  <a:lnTo>
                    <a:pt x="1" y="18"/>
                  </a:lnTo>
                  <a:lnTo>
                    <a:pt x="0" y="16"/>
                  </a:lnTo>
                  <a:lnTo>
                    <a:pt x="1" y="13"/>
                  </a:lnTo>
                  <a:lnTo>
                    <a:pt x="3" y="10"/>
                  </a:lnTo>
                  <a:lnTo>
                    <a:pt x="6" y="6"/>
                  </a:lnTo>
                  <a:lnTo>
                    <a:pt x="3" y="6"/>
                  </a:lnTo>
                  <a:lnTo>
                    <a:pt x="0" y="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376" name="Google Shape;1376;p59"/>
            <p:cNvSpPr/>
            <p:nvPr/>
          </p:nvSpPr>
          <p:spPr>
            <a:xfrm>
              <a:off x="3839999" y="3596883"/>
              <a:ext cx="213334" cy="167392"/>
            </a:xfrm>
            <a:custGeom>
              <a:avLst/>
              <a:gdLst/>
              <a:ahLst/>
              <a:cxnLst/>
              <a:rect l="l" t="t" r="r" b="b"/>
              <a:pathLst>
                <a:path w="405" h="314" extrusionOk="0">
                  <a:moveTo>
                    <a:pt x="0" y="272"/>
                  </a:moveTo>
                  <a:lnTo>
                    <a:pt x="6" y="260"/>
                  </a:lnTo>
                  <a:lnTo>
                    <a:pt x="11" y="248"/>
                  </a:lnTo>
                  <a:lnTo>
                    <a:pt x="13" y="237"/>
                  </a:lnTo>
                  <a:lnTo>
                    <a:pt x="15" y="226"/>
                  </a:lnTo>
                  <a:lnTo>
                    <a:pt x="17" y="202"/>
                  </a:lnTo>
                  <a:lnTo>
                    <a:pt x="20" y="179"/>
                  </a:lnTo>
                  <a:lnTo>
                    <a:pt x="23" y="173"/>
                  </a:lnTo>
                  <a:lnTo>
                    <a:pt x="26" y="167"/>
                  </a:lnTo>
                  <a:lnTo>
                    <a:pt x="32" y="162"/>
                  </a:lnTo>
                  <a:lnTo>
                    <a:pt x="36" y="158"/>
                  </a:lnTo>
                  <a:lnTo>
                    <a:pt x="48" y="150"/>
                  </a:lnTo>
                  <a:lnTo>
                    <a:pt x="60" y="145"/>
                  </a:lnTo>
                  <a:lnTo>
                    <a:pt x="72" y="141"/>
                  </a:lnTo>
                  <a:lnTo>
                    <a:pt x="83" y="137"/>
                  </a:lnTo>
                  <a:lnTo>
                    <a:pt x="93" y="134"/>
                  </a:lnTo>
                  <a:lnTo>
                    <a:pt x="100" y="130"/>
                  </a:lnTo>
                  <a:lnTo>
                    <a:pt x="104" y="125"/>
                  </a:lnTo>
                  <a:lnTo>
                    <a:pt x="109" y="120"/>
                  </a:lnTo>
                  <a:lnTo>
                    <a:pt x="113" y="114"/>
                  </a:lnTo>
                  <a:lnTo>
                    <a:pt x="116" y="107"/>
                  </a:lnTo>
                  <a:lnTo>
                    <a:pt x="123" y="93"/>
                  </a:lnTo>
                  <a:lnTo>
                    <a:pt x="129" y="81"/>
                  </a:lnTo>
                  <a:lnTo>
                    <a:pt x="136" y="69"/>
                  </a:lnTo>
                  <a:lnTo>
                    <a:pt x="143" y="59"/>
                  </a:lnTo>
                  <a:lnTo>
                    <a:pt x="147" y="55"/>
                  </a:lnTo>
                  <a:lnTo>
                    <a:pt x="150" y="53"/>
                  </a:lnTo>
                  <a:lnTo>
                    <a:pt x="155" y="51"/>
                  </a:lnTo>
                  <a:lnTo>
                    <a:pt x="159" y="50"/>
                  </a:lnTo>
                  <a:lnTo>
                    <a:pt x="170" y="51"/>
                  </a:lnTo>
                  <a:lnTo>
                    <a:pt x="180" y="50"/>
                  </a:lnTo>
                  <a:lnTo>
                    <a:pt x="189" y="48"/>
                  </a:lnTo>
                  <a:lnTo>
                    <a:pt x="196" y="44"/>
                  </a:lnTo>
                  <a:lnTo>
                    <a:pt x="213" y="35"/>
                  </a:lnTo>
                  <a:lnTo>
                    <a:pt x="228" y="25"/>
                  </a:lnTo>
                  <a:lnTo>
                    <a:pt x="237" y="20"/>
                  </a:lnTo>
                  <a:lnTo>
                    <a:pt x="247" y="15"/>
                  </a:lnTo>
                  <a:lnTo>
                    <a:pt x="257" y="11"/>
                  </a:lnTo>
                  <a:lnTo>
                    <a:pt x="269" y="7"/>
                  </a:lnTo>
                  <a:lnTo>
                    <a:pt x="282" y="4"/>
                  </a:lnTo>
                  <a:lnTo>
                    <a:pt x="296" y="1"/>
                  </a:lnTo>
                  <a:lnTo>
                    <a:pt x="314" y="0"/>
                  </a:lnTo>
                  <a:lnTo>
                    <a:pt x="332" y="1"/>
                  </a:lnTo>
                  <a:lnTo>
                    <a:pt x="332" y="14"/>
                  </a:lnTo>
                  <a:lnTo>
                    <a:pt x="335" y="25"/>
                  </a:lnTo>
                  <a:lnTo>
                    <a:pt x="337" y="34"/>
                  </a:lnTo>
                  <a:lnTo>
                    <a:pt x="340" y="43"/>
                  </a:lnTo>
                  <a:lnTo>
                    <a:pt x="343" y="50"/>
                  </a:lnTo>
                  <a:lnTo>
                    <a:pt x="348" y="56"/>
                  </a:lnTo>
                  <a:lnTo>
                    <a:pt x="352" y="62"/>
                  </a:lnTo>
                  <a:lnTo>
                    <a:pt x="357" y="66"/>
                  </a:lnTo>
                  <a:lnTo>
                    <a:pt x="368" y="74"/>
                  </a:lnTo>
                  <a:lnTo>
                    <a:pt x="378" y="81"/>
                  </a:lnTo>
                  <a:lnTo>
                    <a:pt x="382" y="85"/>
                  </a:lnTo>
                  <a:lnTo>
                    <a:pt x="385" y="89"/>
                  </a:lnTo>
                  <a:lnTo>
                    <a:pt x="390" y="93"/>
                  </a:lnTo>
                  <a:lnTo>
                    <a:pt x="392" y="100"/>
                  </a:lnTo>
                  <a:lnTo>
                    <a:pt x="396" y="115"/>
                  </a:lnTo>
                  <a:lnTo>
                    <a:pt x="398" y="129"/>
                  </a:lnTo>
                  <a:lnTo>
                    <a:pt x="398" y="143"/>
                  </a:lnTo>
                  <a:lnTo>
                    <a:pt x="398" y="157"/>
                  </a:lnTo>
                  <a:lnTo>
                    <a:pt x="398" y="170"/>
                  </a:lnTo>
                  <a:lnTo>
                    <a:pt x="399" y="183"/>
                  </a:lnTo>
                  <a:lnTo>
                    <a:pt x="402" y="196"/>
                  </a:lnTo>
                  <a:lnTo>
                    <a:pt x="405" y="211"/>
                  </a:lnTo>
                  <a:lnTo>
                    <a:pt x="398" y="217"/>
                  </a:lnTo>
                  <a:lnTo>
                    <a:pt x="390" y="221"/>
                  </a:lnTo>
                  <a:lnTo>
                    <a:pt x="382" y="226"/>
                  </a:lnTo>
                  <a:lnTo>
                    <a:pt x="374" y="233"/>
                  </a:lnTo>
                  <a:lnTo>
                    <a:pt x="365" y="241"/>
                  </a:lnTo>
                  <a:lnTo>
                    <a:pt x="365" y="239"/>
                  </a:lnTo>
                  <a:lnTo>
                    <a:pt x="363" y="237"/>
                  </a:lnTo>
                  <a:lnTo>
                    <a:pt x="361" y="235"/>
                  </a:lnTo>
                  <a:lnTo>
                    <a:pt x="358" y="233"/>
                  </a:lnTo>
                  <a:lnTo>
                    <a:pt x="351" y="230"/>
                  </a:lnTo>
                  <a:lnTo>
                    <a:pt x="342" y="227"/>
                  </a:lnTo>
                  <a:lnTo>
                    <a:pt x="326" y="224"/>
                  </a:lnTo>
                  <a:lnTo>
                    <a:pt x="319" y="223"/>
                  </a:lnTo>
                  <a:lnTo>
                    <a:pt x="300" y="241"/>
                  </a:lnTo>
                  <a:lnTo>
                    <a:pt x="152" y="241"/>
                  </a:lnTo>
                  <a:lnTo>
                    <a:pt x="151" y="249"/>
                  </a:lnTo>
                  <a:lnTo>
                    <a:pt x="150" y="257"/>
                  </a:lnTo>
                  <a:lnTo>
                    <a:pt x="150" y="266"/>
                  </a:lnTo>
                  <a:lnTo>
                    <a:pt x="150" y="274"/>
                  </a:lnTo>
                  <a:lnTo>
                    <a:pt x="152" y="291"/>
                  </a:lnTo>
                  <a:lnTo>
                    <a:pt x="152" y="314"/>
                  </a:lnTo>
                  <a:lnTo>
                    <a:pt x="146" y="314"/>
                  </a:lnTo>
                  <a:lnTo>
                    <a:pt x="139" y="312"/>
                  </a:lnTo>
                  <a:lnTo>
                    <a:pt x="133" y="308"/>
                  </a:lnTo>
                  <a:lnTo>
                    <a:pt x="126" y="305"/>
                  </a:lnTo>
                  <a:lnTo>
                    <a:pt x="114" y="297"/>
                  </a:lnTo>
                  <a:lnTo>
                    <a:pt x="100" y="290"/>
                  </a:lnTo>
                  <a:lnTo>
                    <a:pt x="94" y="299"/>
                  </a:lnTo>
                  <a:lnTo>
                    <a:pt x="89" y="307"/>
                  </a:lnTo>
                  <a:lnTo>
                    <a:pt x="85" y="310"/>
                  </a:lnTo>
                  <a:lnTo>
                    <a:pt x="82" y="312"/>
                  </a:lnTo>
                  <a:lnTo>
                    <a:pt x="78" y="314"/>
                  </a:lnTo>
                  <a:lnTo>
                    <a:pt x="73" y="314"/>
                  </a:lnTo>
                  <a:lnTo>
                    <a:pt x="66" y="313"/>
                  </a:lnTo>
                  <a:lnTo>
                    <a:pt x="60" y="311"/>
                  </a:lnTo>
                  <a:lnTo>
                    <a:pt x="54" y="306"/>
                  </a:lnTo>
                  <a:lnTo>
                    <a:pt x="47" y="302"/>
                  </a:lnTo>
                  <a:lnTo>
                    <a:pt x="38" y="296"/>
                  </a:lnTo>
                  <a:lnTo>
                    <a:pt x="28" y="291"/>
                  </a:lnTo>
                  <a:lnTo>
                    <a:pt x="16" y="287"/>
                  </a:lnTo>
                  <a:lnTo>
                    <a:pt x="0" y="284"/>
                  </a:lnTo>
                  <a:lnTo>
                    <a:pt x="0" y="27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377" name="Google Shape;1377;p59"/>
            <p:cNvSpPr/>
            <p:nvPr/>
          </p:nvSpPr>
          <p:spPr>
            <a:xfrm>
              <a:off x="4257143" y="3666093"/>
              <a:ext cx="232381" cy="354099"/>
            </a:xfrm>
            <a:custGeom>
              <a:avLst/>
              <a:gdLst/>
              <a:ahLst/>
              <a:cxnLst/>
              <a:rect l="l" t="t" r="r" b="b"/>
              <a:pathLst>
                <a:path w="453" h="661" extrusionOk="0">
                  <a:moveTo>
                    <a:pt x="330" y="9"/>
                  </a:moveTo>
                  <a:lnTo>
                    <a:pt x="332" y="23"/>
                  </a:lnTo>
                  <a:lnTo>
                    <a:pt x="335" y="36"/>
                  </a:lnTo>
                  <a:lnTo>
                    <a:pt x="340" y="50"/>
                  </a:lnTo>
                  <a:lnTo>
                    <a:pt x="346" y="63"/>
                  </a:lnTo>
                  <a:lnTo>
                    <a:pt x="321" y="98"/>
                  </a:lnTo>
                  <a:lnTo>
                    <a:pt x="298" y="129"/>
                  </a:lnTo>
                  <a:lnTo>
                    <a:pt x="287" y="145"/>
                  </a:lnTo>
                  <a:lnTo>
                    <a:pt x="277" y="162"/>
                  </a:lnTo>
                  <a:lnTo>
                    <a:pt x="268" y="179"/>
                  </a:lnTo>
                  <a:lnTo>
                    <a:pt x="259" y="200"/>
                  </a:lnTo>
                  <a:lnTo>
                    <a:pt x="253" y="219"/>
                  </a:lnTo>
                  <a:lnTo>
                    <a:pt x="245" y="237"/>
                  </a:lnTo>
                  <a:lnTo>
                    <a:pt x="239" y="255"/>
                  </a:lnTo>
                  <a:lnTo>
                    <a:pt x="232" y="272"/>
                  </a:lnTo>
                  <a:lnTo>
                    <a:pt x="225" y="289"/>
                  </a:lnTo>
                  <a:lnTo>
                    <a:pt x="218" y="309"/>
                  </a:lnTo>
                  <a:lnTo>
                    <a:pt x="209" y="329"/>
                  </a:lnTo>
                  <a:lnTo>
                    <a:pt x="200" y="353"/>
                  </a:lnTo>
                  <a:lnTo>
                    <a:pt x="199" y="356"/>
                  </a:lnTo>
                  <a:lnTo>
                    <a:pt x="196" y="362"/>
                  </a:lnTo>
                  <a:lnTo>
                    <a:pt x="191" y="368"/>
                  </a:lnTo>
                  <a:lnTo>
                    <a:pt x="186" y="374"/>
                  </a:lnTo>
                  <a:lnTo>
                    <a:pt x="180" y="380"/>
                  </a:lnTo>
                  <a:lnTo>
                    <a:pt x="175" y="385"/>
                  </a:lnTo>
                  <a:lnTo>
                    <a:pt x="171" y="389"/>
                  </a:lnTo>
                  <a:lnTo>
                    <a:pt x="167" y="390"/>
                  </a:lnTo>
                  <a:lnTo>
                    <a:pt x="157" y="389"/>
                  </a:lnTo>
                  <a:lnTo>
                    <a:pt x="149" y="386"/>
                  </a:lnTo>
                  <a:lnTo>
                    <a:pt x="141" y="382"/>
                  </a:lnTo>
                  <a:lnTo>
                    <a:pt x="134" y="378"/>
                  </a:lnTo>
                  <a:lnTo>
                    <a:pt x="128" y="374"/>
                  </a:lnTo>
                  <a:lnTo>
                    <a:pt x="121" y="370"/>
                  </a:lnTo>
                  <a:lnTo>
                    <a:pt x="115" y="367"/>
                  </a:lnTo>
                  <a:lnTo>
                    <a:pt x="107" y="366"/>
                  </a:lnTo>
                  <a:lnTo>
                    <a:pt x="94" y="367"/>
                  </a:lnTo>
                  <a:lnTo>
                    <a:pt x="83" y="370"/>
                  </a:lnTo>
                  <a:lnTo>
                    <a:pt x="73" y="374"/>
                  </a:lnTo>
                  <a:lnTo>
                    <a:pt x="64" y="380"/>
                  </a:lnTo>
                  <a:lnTo>
                    <a:pt x="56" y="387"/>
                  </a:lnTo>
                  <a:lnTo>
                    <a:pt x="50" y="395"/>
                  </a:lnTo>
                  <a:lnTo>
                    <a:pt x="44" y="403"/>
                  </a:lnTo>
                  <a:lnTo>
                    <a:pt x="39" y="413"/>
                  </a:lnTo>
                  <a:lnTo>
                    <a:pt x="30" y="434"/>
                  </a:lnTo>
                  <a:lnTo>
                    <a:pt x="21" y="454"/>
                  </a:lnTo>
                  <a:lnTo>
                    <a:pt x="17" y="463"/>
                  </a:lnTo>
                  <a:lnTo>
                    <a:pt x="11" y="473"/>
                  </a:lnTo>
                  <a:lnTo>
                    <a:pt x="7" y="482"/>
                  </a:lnTo>
                  <a:lnTo>
                    <a:pt x="0" y="489"/>
                  </a:lnTo>
                  <a:lnTo>
                    <a:pt x="1" y="494"/>
                  </a:lnTo>
                  <a:lnTo>
                    <a:pt x="1" y="500"/>
                  </a:lnTo>
                  <a:lnTo>
                    <a:pt x="4" y="506"/>
                  </a:lnTo>
                  <a:lnTo>
                    <a:pt x="6" y="512"/>
                  </a:lnTo>
                  <a:lnTo>
                    <a:pt x="8" y="517"/>
                  </a:lnTo>
                  <a:lnTo>
                    <a:pt x="11" y="521"/>
                  </a:lnTo>
                  <a:lnTo>
                    <a:pt x="16" y="524"/>
                  </a:lnTo>
                  <a:lnTo>
                    <a:pt x="20" y="526"/>
                  </a:lnTo>
                  <a:lnTo>
                    <a:pt x="28" y="526"/>
                  </a:lnTo>
                  <a:lnTo>
                    <a:pt x="40" y="526"/>
                  </a:lnTo>
                  <a:lnTo>
                    <a:pt x="55" y="526"/>
                  </a:lnTo>
                  <a:lnTo>
                    <a:pt x="74" y="526"/>
                  </a:lnTo>
                  <a:lnTo>
                    <a:pt x="72" y="537"/>
                  </a:lnTo>
                  <a:lnTo>
                    <a:pt x="71" y="548"/>
                  </a:lnTo>
                  <a:lnTo>
                    <a:pt x="71" y="558"/>
                  </a:lnTo>
                  <a:lnTo>
                    <a:pt x="72" y="569"/>
                  </a:lnTo>
                  <a:lnTo>
                    <a:pt x="73" y="590"/>
                  </a:lnTo>
                  <a:lnTo>
                    <a:pt x="74" y="612"/>
                  </a:lnTo>
                  <a:lnTo>
                    <a:pt x="71" y="621"/>
                  </a:lnTo>
                  <a:lnTo>
                    <a:pt x="67" y="630"/>
                  </a:lnTo>
                  <a:lnTo>
                    <a:pt x="167" y="630"/>
                  </a:lnTo>
                  <a:lnTo>
                    <a:pt x="273" y="630"/>
                  </a:lnTo>
                  <a:lnTo>
                    <a:pt x="433" y="661"/>
                  </a:lnTo>
                  <a:lnTo>
                    <a:pt x="453" y="594"/>
                  </a:lnTo>
                  <a:lnTo>
                    <a:pt x="447" y="588"/>
                  </a:lnTo>
                  <a:lnTo>
                    <a:pt x="442" y="582"/>
                  </a:lnTo>
                  <a:lnTo>
                    <a:pt x="435" y="577"/>
                  </a:lnTo>
                  <a:lnTo>
                    <a:pt x="430" y="573"/>
                  </a:lnTo>
                  <a:lnTo>
                    <a:pt x="415" y="568"/>
                  </a:lnTo>
                  <a:lnTo>
                    <a:pt x="402" y="564"/>
                  </a:lnTo>
                  <a:lnTo>
                    <a:pt x="387" y="561"/>
                  </a:lnTo>
                  <a:lnTo>
                    <a:pt x="373" y="557"/>
                  </a:lnTo>
                  <a:lnTo>
                    <a:pt x="366" y="555"/>
                  </a:lnTo>
                  <a:lnTo>
                    <a:pt x="359" y="552"/>
                  </a:lnTo>
                  <a:lnTo>
                    <a:pt x="353" y="549"/>
                  </a:lnTo>
                  <a:lnTo>
                    <a:pt x="346" y="544"/>
                  </a:lnTo>
                  <a:lnTo>
                    <a:pt x="343" y="541"/>
                  </a:lnTo>
                  <a:lnTo>
                    <a:pt x="340" y="537"/>
                  </a:lnTo>
                  <a:lnTo>
                    <a:pt x="337" y="532"/>
                  </a:lnTo>
                  <a:lnTo>
                    <a:pt x="335" y="527"/>
                  </a:lnTo>
                  <a:lnTo>
                    <a:pt x="333" y="515"/>
                  </a:lnTo>
                  <a:lnTo>
                    <a:pt x="332" y="504"/>
                  </a:lnTo>
                  <a:lnTo>
                    <a:pt x="332" y="482"/>
                  </a:lnTo>
                  <a:lnTo>
                    <a:pt x="333" y="464"/>
                  </a:lnTo>
                  <a:lnTo>
                    <a:pt x="333" y="451"/>
                  </a:lnTo>
                  <a:lnTo>
                    <a:pt x="335" y="439"/>
                  </a:lnTo>
                  <a:lnTo>
                    <a:pt x="337" y="428"/>
                  </a:lnTo>
                  <a:lnTo>
                    <a:pt x="342" y="417"/>
                  </a:lnTo>
                  <a:lnTo>
                    <a:pt x="345" y="406"/>
                  </a:lnTo>
                  <a:lnTo>
                    <a:pt x="351" y="397"/>
                  </a:lnTo>
                  <a:lnTo>
                    <a:pt x="355" y="389"/>
                  </a:lnTo>
                  <a:lnTo>
                    <a:pt x="362" y="380"/>
                  </a:lnTo>
                  <a:lnTo>
                    <a:pt x="373" y="364"/>
                  </a:lnTo>
                  <a:lnTo>
                    <a:pt x="384" y="347"/>
                  </a:lnTo>
                  <a:lnTo>
                    <a:pt x="388" y="338"/>
                  </a:lnTo>
                  <a:lnTo>
                    <a:pt x="392" y="330"/>
                  </a:lnTo>
                  <a:lnTo>
                    <a:pt x="397" y="320"/>
                  </a:lnTo>
                  <a:lnTo>
                    <a:pt x="399" y="310"/>
                  </a:lnTo>
                  <a:lnTo>
                    <a:pt x="399" y="297"/>
                  </a:lnTo>
                  <a:lnTo>
                    <a:pt x="397" y="286"/>
                  </a:lnTo>
                  <a:lnTo>
                    <a:pt x="393" y="276"/>
                  </a:lnTo>
                  <a:lnTo>
                    <a:pt x="389" y="267"/>
                  </a:lnTo>
                  <a:lnTo>
                    <a:pt x="384" y="260"/>
                  </a:lnTo>
                  <a:lnTo>
                    <a:pt x="378" y="253"/>
                  </a:lnTo>
                  <a:lnTo>
                    <a:pt x="373" y="246"/>
                  </a:lnTo>
                  <a:lnTo>
                    <a:pt x="366" y="240"/>
                  </a:lnTo>
                  <a:lnTo>
                    <a:pt x="354" y="229"/>
                  </a:lnTo>
                  <a:lnTo>
                    <a:pt x="343" y="217"/>
                  </a:lnTo>
                  <a:lnTo>
                    <a:pt x="339" y="209"/>
                  </a:lnTo>
                  <a:lnTo>
                    <a:pt x="335" y="201"/>
                  </a:lnTo>
                  <a:lnTo>
                    <a:pt x="333" y="192"/>
                  </a:lnTo>
                  <a:lnTo>
                    <a:pt x="333" y="180"/>
                  </a:lnTo>
                  <a:lnTo>
                    <a:pt x="333" y="176"/>
                  </a:lnTo>
                  <a:lnTo>
                    <a:pt x="335" y="173"/>
                  </a:lnTo>
                  <a:lnTo>
                    <a:pt x="339" y="170"/>
                  </a:lnTo>
                  <a:lnTo>
                    <a:pt x="343" y="167"/>
                  </a:lnTo>
                  <a:lnTo>
                    <a:pt x="353" y="164"/>
                  </a:lnTo>
                  <a:lnTo>
                    <a:pt x="365" y="162"/>
                  </a:lnTo>
                  <a:lnTo>
                    <a:pt x="389" y="162"/>
                  </a:lnTo>
                  <a:lnTo>
                    <a:pt x="406" y="162"/>
                  </a:lnTo>
                  <a:lnTo>
                    <a:pt x="402" y="160"/>
                  </a:lnTo>
                  <a:lnTo>
                    <a:pt x="399" y="156"/>
                  </a:lnTo>
                  <a:lnTo>
                    <a:pt x="395" y="151"/>
                  </a:lnTo>
                  <a:lnTo>
                    <a:pt x="391" y="146"/>
                  </a:lnTo>
                  <a:lnTo>
                    <a:pt x="385" y="132"/>
                  </a:lnTo>
                  <a:lnTo>
                    <a:pt x="379" y="117"/>
                  </a:lnTo>
                  <a:lnTo>
                    <a:pt x="375" y="101"/>
                  </a:lnTo>
                  <a:lnTo>
                    <a:pt x="373" y="83"/>
                  </a:lnTo>
                  <a:lnTo>
                    <a:pt x="371" y="73"/>
                  </a:lnTo>
                  <a:lnTo>
                    <a:pt x="371" y="64"/>
                  </a:lnTo>
                  <a:lnTo>
                    <a:pt x="371" y="54"/>
                  </a:lnTo>
                  <a:lnTo>
                    <a:pt x="373" y="45"/>
                  </a:lnTo>
                  <a:lnTo>
                    <a:pt x="371" y="33"/>
                  </a:lnTo>
                  <a:lnTo>
                    <a:pt x="369" y="21"/>
                  </a:lnTo>
                  <a:lnTo>
                    <a:pt x="367" y="11"/>
                  </a:lnTo>
                  <a:lnTo>
                    <a:pt x="366" y="2"/>
                  </a:lnTo>
                  <a:lnTo>
                    <a:pt x="357" y="1"/>
                  </a:lnTo>
                  <a:lnTo>
                    <a:pt x="347" y="0"/>
                  </a:lnTo>
                  <a:lnTo>
                    <a:pt x="346" y="2"/>
                  </a:lnTo>
                  <a:lnTo>
                    <a:pt x="330" y="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378" name="Google Shape;1378;p59"/>
            <p:cNvSpPr/>
            <p:nvPr/>
          </p:nvSpPr>
          <p:spPr>
            <a:xfrm>
              <a:off x="7198095" y="3421443"/>
              <a:ext cx="66668" cy="57943"/>
            </a:xfrm>
            <a:custGeom>
              <a:avLst/>
              <a:gdLst/>
              <a:ahLst/>
              <a:cxnLst/>
              <a:rect l="l" t="t" r="r" b="b"/>
              <a:pathLst>
                <a:path w="126" h="105" extrusionOk="0">
                  <a:moveTo>
                    <a:pt x="0" y="56"/>
                  </a:moveTo>
                  <a:lnTo>
                    <a:pt x="4" y="49"/>
                  </a:lnTo>
                  <a:lnTo>
                    <a:pt x="10" y="41"/>
                  </a:lnTo>
                  <a:lnTo>
                    <a:pt x="16" y="33"/>
                  </a:lnTo>
                  <a:lnTo>
                    <a:pt x="24" y="25"/>
                  </a:lnTo>
                  <a:lnTo>
                    <a:pt x="37" y="11"/>
                  </a:lnTo>
                  <a:lnTo>
                    <a:pt x="47" y="0"/>
                  </a:lnTo>
                  <a:lnTo>
                    <a:pt x="113" y="0"/>
                  </a:lnTo>
                  <a:lnTo>
                    <a:pt x="114" y="4"/>
                  </a:lnTo>
                  <a:lnTo>
                    <a:pt x="115" y="8"/>
                  </a:lnTo>
                  <a:lnTo>
                    <a:pt x="117" y="12"/>
                  </a:lnTo>
                  <a:lnTo>
                    <a:pt x="119" y="14"/>
                  </a:lnTo>
                  <a:lnTo>
                    <a:pt x="124" y="20"/>
                  </a:lnTo>
                  <a:lnTo>
                    <a:pt x="126" y="24"/>
                  </a:lnTo>
                  <a:lnTo>
                    <a:pt x="126" y="32"/>
                  </a:lnTo>
                  <a:lnTo>
                    <a:pt x="125" y="41"/>
                  </a:lnTo>
                  <a:lnTo>
                    <a:pt x="124" y="48"/>
                  </a:lnTo>
                  <a:lnTo>
                    <a:pt x="122" y="55"/>
                  </a:lnTo>
                  <a:lnTo>
                    <a:pt x="119" y="62"/>
                  </a:lnTo>
                  <a:lnTo>
                    <a:pt x="116" y="69"/>
                  </a:lnTo>
                  <a:lnTo>
                    <a:pt x="112" y="75"/>
                  </a:lnTo>
                  <a:lnTo>
                    <a:pt x="108" y="81"/>
                  </a:lnTo>
                  <a:lnTo>
                    <a:pt x="104" y="86"/>
                  </a:lnTo>
                  <a:lnTo>
                    <a:pt x="99" y="90"/>
                  </a:lnTo>
                  <a:lnTo>
                    <a:pt x="93" y="94"/>
                  </a:lnTo>
                  <a:lnTo>
                    <a:pt x="88" y="99"/>
                  </a:lnTo>
                  <a:lnTo>
                    <a:pt x="81" y="101"/>
                  </a:lnTo>
                  <a:lnTo>
                    <a:pt x="74" y="103"/>
                  </a:lnTo>
                  <a:lnTo>
                    <a:pt x="67" y="105"/>
                  </a:lnTo>
                  <a:lnTo>
                    <a:pt x="60" y="105"/>
                  </a:lnTo>
                  <a:lnTo>
                    <a:pt x="48" y="104"/>
                  </a:lnTo>
                  <a:lnTo>
                    <a:pt x="38" y="102"/>
                  </a:lnTo>
                  <a:lnTo>
                    <a:pt x="31" y="98"/>
                  </a:lnTo>
                  <a:lnTo>
                    <a:pt x="24" y="92"/>
                  </a:lnTo>
                  <a:lnTo>
                    <a:pt x="20" y="86"/>
                  </a:lnTo>
                  <a:lnTo>
                    <a:pt x="16" y="78"/>
                  </a:lnTo>
                  <a:lnTo>
                    <a:pt x="14" y="70"/>
                  </a:lnTo>
                  <a:lnTo>
                    <a:pt x="13" y="62"/>
                  </a:lnTo>
                  <a:lnTo>
                    <a:pt x="0" y="5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379" name="Google Shape;1379;p59"/>
            <p:cNvSpPr/>
            <p:nvPr/>
          </p:nvSpPr>
          <p:spPr>
            <a:xfrm>
              <a:off x="1624760" y="3688627"/>
              <a:ext cx="358095" cy="531148"/>
            </a:xfrm>
            <a:custGeom>
              <a:avLst/>
              <a:gdLst/>
              <a:ahLst/>
              <a:cxnLst/>
              <a:rect l="l" t="t" r="r" b="b"/>
              <a:pathLst>
                <a:path w="684" h="998" extrusionOk="0">
                  <a:moveTo>
                    <a:pt x="684" y="622"/>
                  </a:moveTo>
                  <a:lnTo>
                    <a:pt x="680" y="609"/>
                  </a:lnTo>
                  <a:lnTo>
                    <a:pt x="676" y="596"/>
                  </a:lnTo>
                  <a:lnTo>
                    <a:pt x="672" y="583"/>
                  </a:lnTo>
                  <a:lnTo>
                    <a:pt x="671" y="573"/>
                  </a:lnTo>
                  <a:lnTo>
                    <a:pt x="671" y="568"/>
                  </a:lnTo>
                  <a:lnTo>
                    <a:pt x="673" y="564"/>
                  </a:lnTo>
                  <a:lnTo>
                    <a:pt x="676" y="559"/>
                  </a:lnTo>
                  <a:lnTo>
                    <a:pt x="678" y="555"/>
                  </a:lnTo>
                  <a:lnTo>
                    <a:pt x="680" y="550"/>
                  </a:lnTo>
                  <a:lnTo>
                    <a:pt x="682" y="546"/>
                  </a:lnTo>
                  <a:lnTo>
                    <a:pt x="683" y="541"/>
                  </a:lnTo>
                  <a:lnTo>
                    <a:pt x="684" y="537"/>
                  </a:lnTo>
                  <a:lnTo>
                    <a:pt x="680" y="519"/>
                  </a:lnTo>
                  <a:lnTo>
                    <a:pt x="671" y="491"/>
                  </a:lnTo>
                  <a:lnTo>
                    <a:pt x="666" y="475"/>
                  </a:lnTo>
                  <a:lnTo>
                    <a:pt x="662" y="459"/>
                  </a:lnTo>
                  <a:lnTo>
                    <a:pt x="659" y="444"/>
                  </a:lnTo>
                  <a:lnTo>
                    <a:pt x="658" y="432"/>
                  </a:lnTo>
                  <a:lnTo>
                    <a:pt x="659" y="423"/>
                  </a:lnTo>
                  <a:lnTo>
                    <a:pt x="661" y="415"/>
                  </a:lnTo>
                  <a:lnTo>
                    <a:pt x="665" y="409"/>
                  </a:lnTo>
                  <a:lnTo>
                    <a:pt x="669" y="403"/>
                  </a:lnTo>
                  <a:lnTo>
                    <a:pt x="673" y="396"/>
                  </a:lnTo>
                  <a:lnTo>
                    <a:pt x="678" y="389"/>
                  </a:lnTo>
                  <a:lnTo>
                    <a:pt x="681" y="381"/>
                  </a:lnTo>
                  <a:lnTo>
                    <a:pt x="684" y="370"/>
                  </a:lnTo>
                  <a:lnTo>
                    <a:pt x="571" y="370"/>
                  </a:lnTo>
                  <a:lnTo>
                    <a:pt x="564" y="366"/>
                  </a:lnTo>
                  <a:lnTo>
                    <a:pt x="557" y="361"/>
                  </a:lnTo>
                  <a:lnTo>
                    <a:pt x="550" y="355"/>
                  </a:lnTo>
                  <a:lnTo>
                    <a:pt x="544" y="347"/>
                  </a:lnTo>
                  <a:lnTo>
                    <a:pt x="539" y="340"/>
                  </a:lnTo>
                  <a:lnTo>
                    <a:pt x="535" y="333"/>
                  </a:lnTo>
                  <a:lnTo>
                    <a:pt x="533" y="326"/>
                  </a:lnTo>
                  <a:lnTo>
                    <a:pt x="532" y="321"/>
                  </a:lnTo>
                  <a:lnTo>
                    <a:pt x="512" y="320"/>
                  </a:lnTo>
                  <a:lnTo>
                    <a:pt x="494" y="318"/>
                  </a:lnTo>
                  <a:lnTo>
                    <a:pt x="477" y="315"/>
                  </a:lnTo>
                  <a:lnTo>
                    <a:pt x="462" y="310"/>
                  </a:lnTo>
                  <a:lnTo>
                    <a:pt x="447" y="304"/>
                  </a:lnTo>
                  <a:lnTo>
                    <a:pt x="434" y="298"/>
                  </a:lnTo>
                  <a:lnTo>
                    <a:pt x="423" y="290"/>
                  </a:lnTo>
                  <a:lnTo>
                    <a:pt x="412" y="281"/>
                  </a:lnTo>
                  <a:lnTo>
                    <a:pt x="402" y="270"/>
                  </a:lnTo>
                  <a:lnTo>
                    <a:pt x="395" y="259"/>
                  </a:lnTo>
                  <a:lnTo>
                    <a:pt x="388" y="246"/>
                  </a:lnTo>
                  <a:lnTo>
                    <a:pt x="382" y="232"/>
                  </a:lnTo>
                  <a:lnTo>
                    <a:pt x="378" y="218"/>
                  </a:lnTo>
                  <a:lnTo>
                    <a:pt x="375" y="201"/>
                  </a:lnTo>
                  <a:lnTo>
                    <a:pt x="373" y="184"/>
                  </a:lnTo>
                  <a:lnTo>
                    <a:pt x="373" y="167"/>
                  </a:lnTo>
                  <a:lnTo>
                    <a:pt x="373" y="155"/>
                  </a:lnTo>
                  <a:lnTo>
                    <a:pt x="374" y="144"/>
                  </a:lnTo>
                  <a:lnTo>
                    <a:pt x="375" y="133"/>
                  </a:lnTo>
                  <a:lnTo>
                    <a:pt x="377" y="123"/>
                  </a:lnTo>
                  <a:lnTo>
                    <a:pt x="380" y="113"/>
                  </a:lnTo>
                  <a:lnTo>
                    <a:pt x="385" y="103"/>
                  </a:lnTo>
                  <a:lnTo>
                    <a:pt x="389" y="94"/>
                  </a:lnTo>
                  <a:lnTo>
                    <a:pt x="395" y="84"/>
                  </a:lnTo>
                  <a:lnTo>
                    <a:pt x="401" y="76"/>
                  </a:lnTo>
                  <a:lnTo>
                    <a:pt x="408" y="68"/>
                  </a:lnTo>
                  <a:lnTo>
                    <a:pt x="416" y="61"/>
                  </a:lnTo>
                  <a:lnTo>
                    <a:pt x="425" y="54"/>
                  </a:lnTo>
                  <a:lnTo>
                    <a:pt x="435" y="48"/>
                  </a:lnTo>
                  <a:lnTo>
                    <a:pt x="446" y="42"/>
                  </a:lnTo>
                  <a:lnTo>
                    <a:pt x="458" y="36"/>
                  </a:lnTo>
                  <a:lnTo>
                    <a:pt x="471" y="31"/>
                  </a:lnTo>
                  <a:lnTo>
                    <a:pt x="471" y="18"/>
                  </a:lnTo>
                  <a:lnTo>
                    <a:pt x="463" y="11"/>
                  </a:lnTo>
                  <a:lnTo>
                    <a:pt x="455" y="7"/>
                  </a:lnTo>
                  <a:lnTo>
                    <a:pt x="447" y="4"/>
                  </a:lnTo>
                  <a:lnTo>
                    <a:pt x="438" y="0"/>
                  </a:lnTo>
                  <a:lnTo>
                    <a:pt x="414" y="19"/>
                  </a:lnTo>
                  <a:lnTo>
                    <a:pt x="389" y="39"/>
                  </a:lnTo>
                  <a:lnTo>
                    <a:pt x="378" y="48"/>
                  </a:lnTo>
                  <a:lnTo>
                    <a:pt x="367" y="56"/>
                  </a:lnTo>
                  <a:lnTo>
                    <a:pt x="356" y="63"/>
                  </a:lnTo>
                  <a:lnTo>
                    <a:pt x="345" y="68"/>
                  </a:lnTo>
                  <a:lnTo>
                    <a:pt x="335" y="68"/>
                  </a:lnTo>
                  <a:lnTo>
                    <a:pt x="326" y="68"/>
                  </a:lnTo>
                  <a:lnTo>
                    <a:pt x="319" y="68"/>
                  </a:lnTo>
                  <a:lnTo>
                    <a:pt x="312" y="68"/>
                  </a:lnTo>
                  <a:lnTo>
                    <a:pt x="309" y="74"/>
                  </a:lnTo>
                  <a:lnTo>
                    <a:pt x="304" y="78"/>
                  </a:lnTo>
                  <a:lnTo>
                    <a:pt x="299" y="81"/>
                  </a:lnTo>
                  <a:lnTo>
                    <a:pt x="295" y="83"/>
                  </a:lnTo>
                  <a:lnTo>
                    <a:pt x="289" y="85"/>
                  </a:lnTo>
                  <a:lnTo>
                    <a:pt x="284" y="85"/>
                  </a:lnTo>
                  <a:lnTo>
                    <a:pt x="278" y="84"/>
                  </a:lnTo>
                  <a:lnTo>
                    <a:pt x="273" y="84"/>
                  </a:lnTo>
                  <a:lnTo>
                    <a:pt x="262" y="82"/>
                  </a:lnTo>
                  <a:lnTo>
                    <a:pt x="251" y="81"/>
                  </a:lnTo>
                  <a:lnTo>
                    <a:pt x="245" y="81"/>
                  </a:lnTo>
                  <a:lnTo>
                    <a:pt x="241" y="81"/>
                  </a:lnTo>
                  <a:lnTo>
                    <a:pt x="236" y="83"/>
                  </a:lnTo>
                  <a:lnTo>
                    <a:pt x="233" y="86"/>
                  </a:lnTo>
                  <a:lnTo>
                    <a:pt x="225" y="94"/>
                  </a:lnTo>
                  <a:lnTo>
                    <a:pt x="221" y="101"/>
                  </a:lnTo>
                  <a:lnTo>
                    <a:pt x="217" y="108"/>
                  </a:lnTo>
                  <a:lnTo>
                    <a:pt x="213" y="114"/>
                  </a:lnTo>
                  <a:lnTo>
                    <a:pt x="209" y="128"/>
                  </a:lnTo>
                  <a:lnTo>
                    <a:pt x="206" y="143"/>
                  </a:lnTo>
                  <a:lnTo>
                    <a:pt x="201" y="159"/>
                  </a:lnTo>
                  <a:lnTo>
                    <a:pt x="196" y="175"/>
                  </a:lnTo>
                  <a:lnTo>
                    <a:pt x="192" y="183"/>
                  </a:lnTo>
                  <a:lnTo>
                    <a:pt x="187" y="191"/>
                  </a:lnTo>
                  <a:lnTo>
                    <a:pt x="180" y="200"/>
                  </a:lnTo>
                  <a:lnTo>
                    <a:pt x="173" y="210"/>
                  </a:lnTo>
                  <a:lnTo>
                    <a:pt x="157" y="227"/>
                  </a:lnTo>
                  <a:lnTo>
                    <a:pt x="140" y="244"/>
                  </a:lnTo>
                  <a:lnTo>
                    <a:pt x="131" y="253"/>
                  </a:lnTo>
                  <a:lnTo>
                    <a:pt x="122" y="263"/>
                  </a:lnTo>
                  <a:lnTo>
                    <a:pt x="115" y="273"/>
                  </a:lnTo>
                  <a:lnTo>
                    <a:pt x="107" y="284"/>
                  </a:lnTo>
                  <a:lnTo>
                    <a:pt x="102" y="288"/>
                  </a:lnTo>
                  <a:lnTo>
                    <a:pt x="98" y="294"/>
                  </a:lnTo>
                  <a:lnTo>
                    <a:pt x="96" y="299"/>
                  </a:lnTo>
                  <a:lnTo>
                    <a:pt x="94" y="305"/>
                  </a:lnTo>
                  <a:lnTo>
                    <a:pt x="90" y="317"/>
                  </a:lnTo>
                  <a:lnTo>
                    <a:pt x="86" y="327"/>
                  </a:lnTo>
                  <a:lnTo>
                    <a:pt x="85" y="331"/>
                  </a:lnTo>
                  <a:lnTo>
                    <a:pt x="84" y="338"/>
                  </a:lnTo>
                  <a:lnTo>
                    <a:pt x="84" y="347"/>
                  </a:lnTo>
                  <a:lnTo>
                    <a:pt x="86" y="356"/>
                  </a:lnTo>
                  <a:lnTo>
                    <a:pt x="88" y="366"/>
                  </a:lnTo>
                  <a:lnTo>
                    <a:pt x="91" y="375"/>
                  </a:lnTo>
                  <a:lnTo>
                    <a:pt x="93" y="378"/>
                  </a:lnTo>
                  <a:lnTo>
                    <a:pt x="95" y="380"/>
                  </a:lnTo>
                  <a:lnTo>
                    <a:pt x="97" y="382"/>
                  </a:lnTo>
                  <a:lnTo>
                    <a:pt x="100" y="382"/>
                  </a:lnTo>
                  <a:lnTo>
                    <a:pt x="98" y="397"/>
                  </a:lnTo>
                  <a:lnTo>
                    <a:pt x="97" y="414"/>
                  </a:lnTo>
                  <a:lnTo>
                    <a:pt x="97" y="433"/>
                  </a:lnTo>
                  <a:lnTo>
                    <a:pt x="97" y="451"/>
                  </a:lnTo>
                  <a:lnTo>
                    <a:pt x="99" y="484"/>
                  </a:lnTo>
                  <a:lnTo>
                    <a:pt x="100" y="505"/>
                  </a:lnTo>
                  <a:lnTo>
                    <a:pt x="99" y="511"/>
                  </a:lnTo>
                  <a:lnTo>
                    <a:pt x="98" y="518"/>
                  </a:lnTo>
                  <a:lnTo>
                    <a:pt x="95" y="525"/>
                  </a:lnTo>
                  <a:lnTo>
                    <a:pt x="91" y="532"/>
                  </a:lnTo>
                  <a:lnTo>
                    <a:pt x="88" y="541"/>
                  </a:lnTo>
                  <a:lnTo>
                    <a:pt x="83" y="548"/>
                  </a:lnTo>
                  <a:lnTo>
                    <a:pt x="77" y="556"/>
                  </a:lnTo>
                  <a:lnTo>
                    <a:pt x="72" y="563"/>
                  </a:lnTo>
                  <a:lnTo>
                    <a:pt x="65" y="570"/>
                  </a:lnTo>
                  <a:lnTo>
                    <a:pt x="59" y="576"/>
                  </a:lnTo>
                  <a:lnTo>
                    <a:pt x="51" y="582"/>
                  </a:lnTo>
                  <a:lnTo>
                    <a:pt x="43" y="587"/>
                  </a:lnTo>
                  <a:lnTo>
                    <a:pt x="37" y="592"/>
                  </a:lnTo>
                  <a:lnTo>
                    <a:pt x="29" y="596"/>
                  </a:lnTo>
                  <a:lnTo>
                    <a:pt x="21" y="598"/>
                  </a:lnTo>
                  <a:lnTo>
                    <a:pt x="14" y="598"/>
                  </a:lnTo>
                  <a:lnTo>
                    <a:pt x="12" y="605"/>
                  </a:lnTo>
                  <a:lnTo>
                    <a:pt x="11" y="612"/>
                  </a:lnTo>
                  <a:lnTo>
                    <a:pt x="9" y="618"/>
                  </a:lnTo>
                  <a:lnTo>
                    <a:pt x="7" y="625"/>
                  </a:lnTo>
                  <a:lnTo>
                    <a:pt x="3" y="637"/>
                  </a:lnTo>
                  <a:lnTo>
                    <a:pt x="0" y="648"/>
                  </a:lnTo>
                  <a:lnTo>
                    <a:pt x="30" y="668"/>
                  </a:lnTo>
                  <a:lnTo>
                    <a:pt x="67" y="694"/>
                  </a:lnTo>
                  <a:lnTo>
                    <a:pt x="87" y="707"/>
                  </a:lnTo>
                  <a:lnTo>
                    <a:pt x="106" y="718"/>
                  </a:lnTo>
                  <a:lnTo>
                    <a:pt x="115" y="722"/>
                  </a:lnTo>
                  <a:lnTo>
                    <a:pt x="123" y="725"/>
                  </a:lnTo>
                  <a:lnTo>
                    <a:pt x="132" y="727"/>
                  </a:lnTo>
                  <a:lnTo>
                    <a:pt x="140" y="727"/>
                  </a:lnTo>
                  <a:lnTo>
                    <a:pt x="153" y="727"/>
                  </a:lnTo>
                  <a:lnTo>
                    <a:pt x="166" y="727"/>
                  </a:lnTo>
                  <a:lnTo>
                    <a:pt x="175" y="728"/>
                  </a:lnTo>
                  <a:lnTo>
                    <a:pt x="184" y="729"/>
                  </a:lnTo>
                  <a:lnTo>
                    <a:pt x="192" y="730"/>
                  </a:lnTo>
                  <a:lnTo>
                    <a:pt x="201" y="732"/>
                  </a:lnTo>
                  <a:lnTo>
                    <a:pt x="218" y="738"/>
                  </a:lnTo>
                  <a:lnTo>
                    <a:pt x="234" y="746"/>
                  </a:lnTo>
                  <a:lnTo>
                    <a:pt x="250" y="755"/>
                  </a:lnTo>
                  <a:lnTo>
                    <a:pt x="265" y="767"/>
                  </a:lnTo>
                  <a:lnTo>
                    <a:pt x="279" y="778"/>
                  </a:lnTo>
                  <a:lnTo>
                    <a:pt x="292" y="789"/>
                  </a:lnTo>
                  <a:lnTo>
                    <a:pt x="299" y="795"/>
                  </a:lnTo>
                  <a:lnTo>
                    <a:pt x="306" y="802"/>
                  </a:lnTo>
                  <a:lnTo>
                    <a:pt x="312" y="809"/>
                  </a:lnTo>
                  <a:lnTo>
                    <a:pt x="318" y="818"/>
                  </a:lnTo>
                  <a:lnTo>
                    <a:pt x="328" y="834"/>
                  </a:lnTo>
                  <a:lnTo>
                    <a:pt x="337" y="850"/>
                  </a:lnTo>
                  <a:lnTo>
                    <a:pt x="342" y="857"/>
                  </a:lnTo>
                  <a:lnTo>
                    <a:pt x="347" y="864"/>
                  </a:lnTo>
                  <a:lnTo>
                    <a:pt x="354" y="871"/>
                  </a:lnTo>
                  <a:lnTo>
                    <a:pt x="359" y="877"/>
                  </a:lnTo>
                  <a:lnTo>
                    <a:pt x="367" y="881"/>
                  </a:lnTo>
                  <a:lnTo>
                    <a:pt x="374" y="885"/>
                  </a:lnTo>
                  <a:lnTo>
                    <a:pt x="382" y="887"/>
                  </a:lnTo>
                  <a:lnTo>
                    <a:pt x="392" y="888"/>
                  </a:lnTo>
                  <a:lnTo>
                    <a:pt x="402" y="887"/>
                  </a:lnTo>
                  <a:lnTo>
                    <a:pt x="412" y="886"/>
                  </a:lnTo>
                  <a:lnTo>
                    <a:pt x="422" y="884"/>
                  </a:lnTo>
                  <a:lnTo>
                    <a:pt x="432" y="882"/>
                  </a:lnTo>
                  <a:lnTo>
                    <a:pt x="442" y="879"/>
                  </a:lnTo>
                  <a:lnTo>
                    <a:pt x="452" y="877"/>
                  </a:lnTo>
                  <a:lnTo>
                    <a:pt x="462" y="876"/>
                  </a:lnTo>
                  <a:lnTo>
                    <a:pt x="471" y="875"/>
                  </a:lnTo>
                  <a:lnTo>
                    <a:pt x="478" y="876"/>
                  </a:lnTo>
                  <a:lnTo>
                    <a:pt x="485" y="878"/>
                  </a:lnTo>
                  <a:lnTo>
                    <a:pt x="489" y="878"/>
                  </a:lnTo>
                  <a:lnTo>
                    <a:pt x="492" y="878"/>
                  </a:lnTo>
                  <a:lnTo>
                    <a:pt x="496" y="877"/>
                  </a:lnTo>
                  <a:lnTo>
                    <a:pt x="499" y="875"/>
                  </a:lnTo>
                  <a:lnTo>
                    <a:pt x="501" y="883"/>
                  </a:lnTo>
                  <a:lnTo>
                    <a:pt x="509" y="894"/>
                  </a:lnTo>
                  <a:lnTo>
                    <a:pt x="515" y="904"/>
                  </a:lnTo>
                  <a:lnTo>
                    <a:pt x="519" y="912"/>
                  </a:lnTo>
                  <a:lnTo>
                    <a:pt x="518" y="915"/>
                  </a:lnTo>
                  <a:lnTo>
                    <a:pt x="516" y="918"/>
                  </a:lnTo>
                  <a:lnTo>
                    <a:pt x="515" y="920"/>
                  </a:lnTo>
                  <a:lnTo>
                    <a:pt x="513" y="922"/>
                  </a:lnTo>
                  <a:lnTo>
                    <a:pt x="508" y="927"/>
                  </a:lnTo>
                  <a:lnTo>
                    <a:pt x="502" y="930"/>
                  </a:lnTo>
                  <a:lnTo>
                    <a:pt x="496" y="933"/>
                  </a:lnTo>
                  <a:lnTo>
                    <a:pt x="490" y="936"/>
                  </a:lnTo>
                  <a:lnTo>
                    <a:pt x="488" y="937"/>
                  </a:lnTo>
                  <a:lnTo>
                    <a:pt x="487" y="939"/>
                  </a:lnTo>
                  <a:lnTo>
                    <a:pt x="486" y="941"/>
                  </a:lnTo>
                  <a:lnTo>
                    <a:pt x="485" y="943"/>
                  </a:lnTo>
                  <a:lnTo>
                    <a:pt x="486" y="954"/>
                  </a:lnTo>
                  <a:lnTo>
                    <a:pt x="488" y="963"/>
                  </a:lnTo>
                  <a:lnTo>
                    <a:pt x="490" y="970"/>
                  </a:lnTo>
                  <a:lnTo>
                    <a:pt x="494" y="977"/>
                  </a:lnTo>
                  <a:lnTo>
                    <a:pt x="499" y="984"/>
                  </a:lnTo>
                  <a:lnTo>
                    <a:pt x="504" y="989"/>
                  </a:lnTo>
                  <a:lnTo>
                    <a:pt x="511" y="994"/>
                  </a:lnTo>
                  <a:lnTo>
                    <a:pt x="519" y="998"/>
                  </a:lnTo>
                  <a:lnTo>
                    <a:pt x="538" y="998"/>
                  </a:lnTo>
                  <a:lnTo>
                    <a:pt x="538" y="986"/>
                  </a:lnTo>
                  <a:lnTo>
                    <a:pt x="539" y="973"/>
                  </a:lnTo>
                  <a:lnTo>
                    <a:pt x="542" y="962"/>
                  </a:lnTo>
                  <a:lnTo>
                    <a:pt x="544" y="950"/>
                  </a:lnTo>
                  <a:lnTo>
                    <a:pt x="548" y="928"/>
                  </a:lnTo>
                  <a:lnTo>
                    <a:pt x="555" y="906"/>
                  </a:lnTo>
                  <a:lnTo>
                    <a:pt x="561" y="884"/>
                  </a:lnTo>
                  <a:lnTo>
                    <a:pt x="566" y="861"/>
                  </a:lnTo>
                  <a:lnTo>
                    <a:pt x="568" y="850"/>
                  </a:lnTo>
                  <a:lnTo>
                    <a:pt x="570" y="838"/>
                  </a:lnTo>
                  <a:lnTo>
                    <a:pt x="571" y="826"/>
                  </a:lnTo>
                  <a:lnTo>
                    <a:pt x="571" y="813"/>
                  </a:lnTo>
                  <a:lnTo>
                    <a:pt x="571" y="803"/>
                  </a:lnTo>
                  <a:lnTo>
                    <a:pt x="569" y="794"/>
                  </a:lnTo>
                  <a:lnTo>
                    <a:pt x="567" y="786"/>
                  </a:lnTo>
                  <a:lnTo>
                    <a:pt x="564" y="780"/>
                  </a:lnTo>
                  <a:lnTo>
                    <a:pt x="559" y="775"/>
                  </a:lnTo>
                  <a:lnTo>
                    <a:pt x="555" y="771"/>
                  </a:lnTo>
                  <a:lnTo>
                    <a:pt x="549" y="768"/>
                  </a:lnTo>
                  <a:lnTo>
                    <a:pt x="545" y="765"/>
                  </a:lnTo>
                  <a:lnTo>
                    <a:pt x="535" y="759"/>
                  </a:lnTo>
                  <a:lnTo>
                    <a:pt x="526" y="752"/>
                  </a:lnTo>
                  <a:lnTo>
                    <a:pt x="523" y="749"/>
                  </a:lnTo>
                  <a:lnTo>
                    <a:pt x="521" y="745"/>
                  </a:lnTo>
                  <a:lnTo>
                    <a:pt x="519" y="740"/>
                  </a:lnTo>
                  <a:lnTo>
                    <a:pt x="519" y="733"/>
                  </a:lnTo>
                  <a:lnTo>
                    <a:pt x="519" y="728"/>
                  </a:lnTo>
                  <a:lnTo>
                    <a:pt x="521" y="723"/>
                  </a:lnTo>
                  <a:lnTo>
                    <a:pt x="523" y="719"/>
                  </a:lnTo>
                  <a:lnTo>
                    <a:pt x="526" y="716"/>
                  </a:lnTo>
                  <a:lnTo>
                    <a:pt x="535" y="710"/>
                  </a:lnTo>
                  <a:lnTo>
                    <a:pt x="546" y="706"/>
                  </a:lnTo>
                  <a:lnTo>
                    <a:pt x="566" y="700"/>
                  </a:lnTo>
                  <a:lnTo>
                    <a:pt x="578" y="696"/>
                  </a:lnTo>
                  <a:lnTo>
                    <a:pt x="578" y="678"/>
                  </a:lnTo>
                  <a:lnTo>
                    <a:pt x="568" y="673"/>
                  </a:lnTo>
                  <a:lnTo>
                    <a:pt x="560" y="668"/>
                  </a:lnTo>
                  <a:lnTo>
                    <a:pt x="556" y="665"/>
                  </a:lnTo>
                  <a:lnTo>
                    <a:pt x="554" y="662"/>
                  </a:lnTo>
                  <a:lnTo>
                    <a:pt x="552" y="658"/>
                  </a:lnTo>
                  <a:lnTo>
                    <a:pt x="552" y="654"/>
                  </a:lnTo>
                  <a:lnTo>
                    <a:pt x="553" y="651"/>
                  </a:lnTo>
                  <a:lnTo>
                    <a:pt x="556" y="649"/>
                  </a:lnTo>
                  <a:lnTo>
                    <a:pt x="563" y="646"/>
                  </a:lnTo>
                  <a:lnTo>
                    <a:pt x="569" y="644"/>
                  </a:lnTo>
                  <a:lnTo>
                    <a:pt x="588" y="639"/>
                  </a:lnTo>
                  <a:lnTo>
                    <a:pt x="611" y="635"/>
                  </a:lnTo>
                  <a:lnTo>
                    <a:pt x="655" y="628"/>
                  </a:lnTo>
                  <a:lnTo>
                    <a:pt x="684" y="62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380" name="Google Shape;1380;p59"/>
            <p:cNvSpPr/>
            <p:nvPr/>
          </p:nvSpPr>
          <p:spPr>
            <a:xfrm>
              <a:off x="4327619" y="3960638"/>
              <a:ext cx="224762" cy="278451"/>
            </a:xfrm>
            <a:custGeom>
              <a:avLst/>
              <a:gdLst/>
              <a:ahLst/>
              <a:cxnLst/>
              <a:rect l="l" t="t" r="r" b="b"/>
              <a:pathLst>
                <a:path w="429" h="524" extrusionOk="0">
                  <a:moveTo>
                    <a:pt x="426" y="0"/>
                  </a:moveTo>
                  <a:lnTo>
                    <a:pt x="427" y="12"/>
                  </a:lnTo>
                  <a:lnTo>
                    <a:pt x="429" y="22"/>
                  </a:lnTo>
                  <a:lnTo>
                    <a:pt x="429" y="31"/>
                  </a:lnTo>
                  <a:lnTo>
                    <a:pt x="429" y="38"/>
                  </a:lnTo>
                  <a:lnTo>
                    <a:pt x="428" y="43"/>
                  </a:lnTo>
                  <a:lnTo>
                    <a:pt x="427" y="48"/>
                  </a:lnTo>
                  <a:lnTo>
                    <a:pt x="426" y="51"/>
                  </a:lnTo>
                  <a:lnTo>
                    <a:pt x="424" y="54"/>
                  </a:lnTo>
                  <a:lnTo>
                    <a:pt x="419" y="60"/>
                  </a:lnTo>
                  <a:lnTo>
                    <a:pt x="416" y="64"/>
                  </a:lnTo>
                  <a:lnTo>
                    <a:pt x="415" y="67"/>
                  </a:lnTo>
                  <a:lnTo>
                    <a:pt x="413" y="71"/>
                  </a:lnTo>
                  <a:lnTo>
                    <a:pt x="413" y="75"/>
                  </a:lnTo>
                  <a:lnTo>
                    <a:pt x="413" y="81"/>
                  </a:lnTo>
                  <a:lnTo>
                    <a:pt x="413" y="109"/>
                  </a:lnTo>
                  <a:lnTo>
                    <a:pt x="414" y="135"/>
                  </a:lnTo>
                  <a:lnTo>
                    <a:pt x="414" y="160"/>
                  </a:lnTo>
                  <a:lnTo>
                    <a:pt x="413" y="183"/>
                  </a:lnTo>
                  <a:lnTo>
                    <a:pt x="410" y="196"/>
                  </a:lnTo>
                  <a:lnTo>
                    <a:pt x="408" y="207"/>
                  </a:lnTo>
                  <a:lnTo>
                    <a:pt x="405" y="218"/>
                  </a:lnTo>
                  <a:lnTo>
                    <a:pt x="401" y="229"/>
                  </a:lnTo>
                  <a:lnTo>
                    <a:pt x="396" y="241"/>
                  </a:lnTo>
                  <a:lnTo>
                    <a:pt x="390" y="254"/>
                  </a:lnTo>
                  <a:lnTo>
                    <a:pt x="382" y="266"/>
                  </a:lnTo>
                  <a:lnTo>
                    <a:pt x="372" y="278"/>
                  </a:lnTo>
                  <a:lnTo>
                    <a:pt x="360" y="288"/>
                  </a:lnTo>
                  <a:lnTo>
                    <a:pt x="346" y="300"/>
                  </a:lnTo>
                  <a:lnTo>
                    <a:pt x="338" y="309"/>
                  </a:lnTo>
                  <a:lnTo>
                    <a:pt x="331" y="316"/>
                  </a:lnTo>
                  <a:lnTo>
                    <a:pt x="325" y="324"/>
                  </a:lnTo>
                  <a:lnTo>
                    <a:pt x="319" y="333"/>
                  </a:lnTo>
                  <a:lnTo>
                    <a:pt x="318" y="361"/>
                  </a:lnTo>
                  <a:lnTo>
                    <a:pt x="314" y="395"/>
                  </a:lnTo>
                  <a:lnTo>
                    <a:pt x="312" y="412"/>
                  </a:lnTo>
                  <a:lnTo>
                    <a:pt x="308" y="428"/>
                  </a:lnTo>
                  <a:lnTo>
                    <a:pt x="306" y="434"/>
                  </a:lnTo>
                  <a:lnTo>
                    <a:pt x="304" y="439"/>
                  </a:lnTo>
                  <a:lnTo>
                    <a:pt x="302" y="442"/>
                  </a:lnTo>
                  <a:lnTo>
                    <a:pt x="300" y="444"/>
                  </a:lnTo>
                  <a:lnTo>
                    <a:pt x="290" y="448"/>
                  </a:lnTo>
                  <a:lnTo>
                    <a:pt x="280" y="451"/>
                  </a:lnTo>
                  <a:lnTo>
                    <a:pt x="274" y="453"/>
                  </a:lnTo>
                  <a:lnTo>
                    <a:pt x="269" y="455"/>
                  </a:lnTo>
                  <a:lnTo>
                    <a:pt x="264" y="458"/>
                  </a:lnTo>
                  <a:lnTo>
                    <a:pt x="259" y="462"/>
                  </a:lnTo>
                  <a:lnTo>
                    <a:pt x="253" y="472"/>
                  </a:lnTo>
                  <a:lnTo>
                    <a:pt x="245" y="487"/>
                  </a:lnTo>
                  <a:lnTo>
                    <a:pt x="239" y="494"/>
                  </a:lnTo>
                  <a:lnTo>
                    <a:pt x="234" y="500"/>
                  </a:lnTo>
                  <a:lnTo>
                    <a:pt x="230" y="502"/>
                  </a:lnTo>
                  <a:lnTo>
                    <a:pt x="227" y="504"/>
                  </a:lnTo>
                  <a:lnTo>
                    <a:pt x="223" y="505"/>
                  </a:lnTo>
                  <a:lnTo>
                    <a:pt x="219" y="506"/>
                  </a:lnTo>
                  <a:lnTo>
                    <a:pt x="210" y="505"/>
                  </a:lnTo>
                  <a:lnTo>
                    <a:pt x="201" y="504"/>
                  </a:lnTo>
                  <a:lnTo>
                    <a:pt x="196" y="503"/>
                  </a:lnTo>
                  <a:lnTo>
                    <a:pt x="192" y="501"/>
                  </a:lnTo>
                  <a:lnTo>
                    <a:pt x="189" y="498"/>
                  </a:lnTo>
                  <a:lnTo>
                    <a:pt x="186" y="494"/>
                  </a:lnTo>
                  <a:lnTo>
                    <a:pt x="166" y="496"/>
                  </a:lnTo>
                  <a:lnTo>
                    <a:pt x="145" y="500"/>
                  </a:lnTo>
                  <a:lnTo>
                    <a:pt x="135" y="502"/>
                  </a:lnTo>
                  <a:lnTo>
                    <a:pt x="126" y="501"/>
                  </a:lnTo>
                  <a:lnTo>
                    <a:pt x="123" y="500"/>
                  </a:lnTo>
                  <a:lnTo>
                    <a:pt x="119" y="499"/>
                  </a:lnTo>
                  <a:lnTo>
                    <a:pt x="116" y="497"/>
                  </a:lnTo>
                  <a:lnTo>
                    <a:pt x="113" y="494"/>
                  </a:lnTo>
                  <a:lnTo>
                    <a:pt x="106" y="493"/>
                  </a:lnTo>
                  <a:lnTo>
                    <a:pt x="100" y="493"/>
                  </a:lnTo>
                  <a:lnTo>
                    <a:pt x="95" y="493"/>
                  </a:lnTo>
                  <a:lnTo>
                    <a:pt x="91" y="494"/>
                  </a:lnTo>
                  <a:lnTo>
                    <a:pt x="83" y="497"/>
                  </a:lnTo>
                  <a:lnTo>
                    <a:pt x="78" y="502"/>
                  </a:lnTo>
                  <a:lnTo>
                    <a:pt x="73" y="507"/>
                  </a:lnTo>
                  <a:lnTo>
                    <a:pt x="68" y="513"/>
                  </a:lnTo>
                  <a:lnTo>
                    <a:pt x="62" y="519"/>
                  </a:lnTo>
                  <a:lnTo>
                    <a:pt x="54" y="524"/>
                  </a:lnTo>
                  <a:lnTo>
                    <a:pt x="39" y="507"/>
                  </a:lnTo>
                  <a:lnTo>
                    <a:pt x="27" y="491"/>
                  </a:lnTo>
                  <a:lnTo>
                    <a:pt x="14" y="474"/>
                  </a:lnTo>
                  <a:lnTo>
                    <a:pt x="0" y="456"/>
                  </a:lnTo>
                  <a:lnTo>
                    <a:pt x="6" y="447"/>
                  </a:lnTo>
                  <a:lnTo>
                    <a:pt x="13" y="440"/>
                  </a:lnTo>
                  <a:lnTo>
                    <a:pt x="18" y="434"/>
                  </a:lnTo>
                  <a:lnTo>
                    <a:pt x="25" y="430"/>
                  </a:lnTo>
                  <a:lnTo>
                    <a:pt x="31" y="427"/>
                  </a:lnTo>
                  <a:lnTo>
                    <a:pt x="36" y="425"/>
                  </a:lnTo>
                  <a:lnTo>
                    <a:pt x="42" y="424"/>
                  </a:lnTo>
                  <a:lnTo>
                    <a:pt x="46" y="424"/>
                  </a:lnTo>
                  <a:lnTo>
                    <a:pt x="55" y="425"/>
                  </a:lnTo>
                  <a:lnTo>
                    <a:pt x="61" y="428"/>
                  </a:lnTo>
                  <a:lnTo>
                    <a:pt x="65" y="431"/>
                  </a:lnTo>
                  <a:lnTo>
                    <a:pt x="67" y="432"/>
                  </a:lnTo>
                  <a:lnTo>
                    <a:pt x="58" y="418"/>
                  </a:lnTo>
                  <a:lnTo>
                    <a:pt x="51" y="405"/>
                  </a:lnTo>
                  <a:lnTo>
                    <a:pt x="47" y="395"/>
                  </a:lnTo>
                  <a:lnTo>
                    <a:pt x="45" y="386"/>
                  </a:lnTo>
                  <a:lnTo>
                    <a:pt x="45" y="378"/>
                  </a:lnTo>
                  <a:lnTo>
                    <a:pt x="45" y="372"/>
                  </a:lnTo>
                  <a:lnTo>
                    <a:pt x="47" y="366"/>
                  </a:lnTo>
                  <a:lnTo>
                    <a:pt x="50" y="362"/>
                  </a:lnTo>
                  <a:lnTo>
                    <a:pt x="54" y="359"/>
                  </a:lnTo>
                  <a:lnTo>
                    <a:pt x="57" y="356"/>
                  </a:lnTo>
                  <a:lnTo>
                    <a:pt x="61" y="354"/>
                  </a:lnTo>
                  <a:lnTo>
                    <a:pt x="65" y="353"/>
                  </a:lnTo>
                  <a:lnTo>
                    <a:pt x="71" y="352"/>
                  </a:lnTo>
                  <a:lnTo>
                    <a:pt x="73" y="351"/>
                  </a:lnTo>
                  <a:lnTo>
                    <a:pt x="81" y="343"/>
                  </a:lnTo>
                  <a:lnTo>
                    <a:pt x="89" y="337"/>
                  </a:lnTo>
                  <a:lnTo>
                    <a:pt x="94" y="334"/>
                  </a:lnTo>
                  <a:lnTo>
                    <a:pt x="100" y="333"/>
                  </a:lnTo>
                  <a:lnTo>
                    <a:pt x="104" y="333"/>
                  </a:lnTo>
                  <a:lnTo>
                    <a:pt x="109" y="335"/>
                  </a:lnTo>
                  <a:lnTo>
                    <a:pt x="112" y="339"/>
                  </a:lnTo>
                  <a:lnTo>
                    <a:pt x="115" y="342"/>
                  </a:lnTo>
                  <a:lnTo>
                    <a:pt x="123" y="350"/>
                  </a:lnTo>
                  <a:lnTo>
                    <a:pt x="130" y="356"/>
                  </a:lnTo>
                  <a:lnTo>
                    <a:pt x="135" y="359"/>
                  </a:lnTo>
                  <a:lnTo>
                    <a:pt x="140" y="359"/>
                  </a:lnTo>
                  <a:lnTo>
                    <a:pt x="146" y="356"/>
                  </a:lnTo>
                  <a:lnTo>
                    <a:pt x="154" y="351"/>
                  </a:lnTo>
                  <a:lnTo>
                    <a:pt x="163" y="354"/>
                  </a:lnTo>
                  <a:lnTo>
                    <a:pt x="172" y="354"/>
                  </a:lnTo>
                  <a:lnTo>
                    <a:pt x="181" y="353"/>
                  </a:lnTo>
                  <a:lnTo>
                    <a:pt x="188" y="350"/>
                  </a:lnTo>
                  <a:lnTo>
                    <a:pt x="193" y="345"/>
                  </a:lnTo>
                  <a:lnTo>
                    <a:pt x="199" y="340"/>
                  </a:lnTo>
                  <a:lnTo>
                    <a:pt x="202" y="334"/>
                  </a:lnTo>
                  <a:lnTo>
                    <a:pt x="205" y="328"/>
                  </a:lnTo>
                  <a:lnTo>
                    <a:pt x="210" y="315"/>
                  </a:lnTo>
                  <a:lnTo>
                    <a:pt x="212" y="302"/>
                  </a:lnTo>
                  <a:lnTo>
                    <a:pt x="213" y="293"/>
                  </a:lnTo>
                  <a:lnTo>
                    <a:pt x="213" y="290"/>
                  </a:lnTo>
                  <a:lnTo>
                    <a:pt x="215" y="283"/>
                  </a:lnTo>
                  <a:lnTo>
                    <a:pt x="215" y="276"/>
                  </a:lnTo>
                  <a:lnTo>
                    <a:pt x="215" y="269"/>
                  </a:lnTo>
                  <a:lnTo>
                    <a:pt x="213" y="262"/>
                  </a:lnTo>
                  <a:lnTo>
                    <a:pt x="208" y="249"/>
                  </a:lnTo>
                  <a:lnTo>
                    <a:pt x="201" y="236"/>
                  </a:lnTo>
                  <a:lnTo>
                    <a:pt x="186" y="217"/>
                  </a:lnTo>
                  <a:lnTo>
                    <a:pt x="180" y="210"/>
                  </a:lnTo>
                  <a:lnTo>
                    <a:pt x="188" y="203"/>
                  </a:lnTo>
                  <a:lnTo>
                    <a:pt x="202" y="187"/>
                  </a:lnTo>
                  <a:lnTo>
                    <a:pt x="205" y="182"/>
                  </a:lnTo>
                  <a:lnTo>
                    <a:pt x="207" y="177"/>
                  </a:lnTo>
                  <a:lnTo>
                    <a:pt x="210" y="173"/>
                  </a:lnTo>
                  <a:lnTo>
                    <a:pt x="211" y="168"/>
                  </a:lnTo>
                  <a:lnTo>
                    <a:pt x="210" y="164"/>
                  </a:lnTo>
                  <a:lnTo>
                    <a:pt x="208" y="161"/>
                  </a:lnTo>
                  <a:lnTo>
                    <a:pt x="205" y="157"/>
                  </a:lnTo>
                  <a:lnTo>
                    <a:pt x="200" y="155"/>
                  </a:lnTo>
                  <a:lnTo>
                    <a:pt x="200" y="148"/>
                  </a:lnTo>
                  <a:lnTo>
                    <a:pt x="200" y="142"/>
                  </a:lnTo>
                  <a:lnTo>
                    <a:pt x="197" y="137"/>
                  </a:lnTo>
                  <a:lnTo>
                    <a:pt x="195" y="133"/>
                  </a:lnTo>
                  <a:lnTo>
                    <a:pt x="192" y="131"/>
                  </a:lnTo>
                  <a:lnTo>
                    <a:pt x="188" y="129"/>
                  </a:lnTo>
                  <a:lnTo>
                    <a:pt x="183" y="129"/>
                  </a:lnTo>
                  <a:lnTo>
                    <a:pt x="179" y="129"/>
                  </a:lnTo>
                  <a:lnTo>
                    <a:pt x="161" y="132"/>
                  </a:lnTo>
                  <a:lnTo>
                    <a:pt x="154" y="137"/>
                  </a:lnTo>
                  <a:lnTo>
                    <a:pt x="144" y="134"/>
                  </a:lnTo>
                  <a:lnTo>
                    <a:pt x="137" y="131"/>
                  </a:lnTo>
                  <a:lnTo>
                    <a:pt x="132" y="128"/>
                  </a:lnTo>
                  <a:lnTo>
                    <a:pt x="127" y="124"/>
                  </a:lnTo>
                  <a:lnTo>
                    <a:pt x="125" y="119"/>
                  </a:lnTo>
                  <a:lnTo>
                    <a:pt x="123" y="114"/>
                  </a:lnTo>
                  <a:lnTo>
                    <a:pt x="123" y="109"/>
                  </a:lnTo>
                  <a:lnTo>
                    <a:pt x="123" y="103"/>
                  </a:lnTo>
                  <a:lnTo>
                    <a:pt x="125" y="93"/>
                  </a:lnTo>
                  <a:lnTo>
                    <a:pt x="128" y="84"/>
                  </a:lnTo>
                  <a:lnTo>
                    <a:pt x="132" y="76"/>
                  </a:lnTo>
                  <a:lnTo>
                    <a:pt x="133" y="74"/>
                  </a:lnTo>
                  <a:lnTo>
                    <a:pt x="293" y="105"/>
                  </a:lnTo>
                  <a:lnTo>
                    <a:pt x="306" y="38"/>
                  </a:lnTo>
                  <a:lnTo>
                    <a:pt x="311" y="30"/>
                  </a:lnTo>
                  <a:lnTo>
                    <a:pt x="317" y="22"/>
                  </a:lnTo>
                  <a:lnTo>
                    <a:pt x="323" y="17"/>
                  </a:lnTo>
                  <a:lnTo>
                    <a:pt x="329" y="12"/>
                  </a:lnTo>
                  <a:lnTo>
                    <a:pt x="336" y="9"/>
                  </a:lnTo>
                  <a:lnTo>
                    <a:pt x="343" y="7"/>
                  </a:lnTo>
                  <a:lnTo>
                    <a:pt x="350" y="6"/>
                  </a:lnTo>
                  <a:lnTo>
                    <a:pt x="358" y="5"/>
                  </a:lnTo>
                  <a:lnTo>
                    <a:pt x="374" y="5"/>
                  </a:lnTo>
                  <a:lnTo>
                    <a:pt x="391" y="4"/>
                  </a:lnTo>
                  <a:lnTo>
                    <a:pt x="399" y="4"/>
                  </a:lnTo>
                  <a:lnTo>
                    <a:pt x="408" y="4"/>
                  </a:lnTo>
                  <a:lnTo>
                    <a:pt x="417" y="2"/>
                  </a:lnTo>
                  <a:lnTo>
                    <a:pt x="426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381" name="Google Shape;1381;p59"/>
            <p:cNvSpPr/>
            <p:nvPr/>
          </p:nvSpPr>
          <p:spPr>
            <a:xfrm>
              <a:off x="4365713" y="2584483"/>
              <a:ext cx="152381" cy="115887"/>
            </a:xfrm>
            <a:custGeom>
              <a:avLst/>
              <a:gdLst/>
              <a:ahLst/>
              <a:cxnLst/>
              <a:rect l="l" t="t" r="r" b="b"/>
              <a:pathLst>
                <a:path w="292" h="223" extrusionOk="0">
                  <a:moveTo>
                    <a:pt x="292" y="69"/>
                  </a:moveTo>
                  <a:lnTo>
                    <a:pt x="259" y="93"/>
                  </a:lnTo>
                  <a:lnTo>
                    <a:pt x="172" y="75"/>
                  </a:lnTo>
                  <a:lnTo>
                    <a:pt x="166" y="77"/>
                  </a:lnTo>
                  <a:lnTo>
                    <a:pt x="159" y="78"/>
                  </a:lnTo>
                  <a:lnTo>
                    <a:pt x="152" y="79"/>
                  </a:lnTo>
                  <a:lnTo>
                    <a:pt x="146" y="79"/>
                  </a:lnTo>
                  <a:lnTo>
                    <a:pt x="139" y="79"/>
                  </a:lnTo>
                  <a:lnTo>
                    <a:pt x="133" y="78"/>
                  </a:lnTo>
                  <a:lnTo>
                    <a:pt x="126" y="77"/>
                  </a:lnTo>
                  <a:lnTo>
                    <a:pt x="119" y="75"/>
                  </a:lnTo>
                  <a:lnTo>
                    <a:pt x="119" y="93"/>
                  </a:lnTo>
                  <a:lnTo>
                    <a:pt x="132" y="113"/>
                  </a:lnTo>
                  <a:lnTo>
                    <a:pt x="144" y="131"/>
                  </a:lnTo>
                  <a:lnTo>
                    <a:pt x="156" y="145"/>
                  </a:lnTo>
                  <a:lnTo>
                    <a:pt x="168" y="157"/>
                  </a:lnTo>
                  <a:lnTo>
                    <a:pt x="179" y="170"/>
                  </a:lnTo>
                  <a:lnTo>
                    <a:pt x="189" y="185"/>
                  </a:lnTo>
                  <a:lnTo>
                    <a:pt x="193" y="193"/>
                  </a:lnTo>
                  <a:lnTo>
                    <a:pt x="197" y="202"/>
                  </a:lnTo>
                  <a:lnTo>
                    <a:pt x="202" y="211"/>
                  </a:lnTo>
                  <a:lnTo>
                    <a:pt x="205" y="222"/>
                  </a:lnTo>
                  <a:lnTo>
                    <a:pt x="191" y="223"/>
                  </a:lnTo>
                  <a:lnTo>
                    <a:pt x="175" y="223"/>
                  </a:lnTo>
                  <a:lnTo>
                    <a:pt x="168" y="223"/>
                  </a:lnTo>
                  <a:lnTo>
                    <a:pt x="161" y="222"/>
                  </a:lnTo>
                  <a:lnTo>
                    <a:pt x="154" y="220"/>
                  </a:lnTo>
                  <a:lnTo>
                    <a:pt x="146" y="216"/>
                  </a:lnTo>
                  <a:lnTo>
                    <a:pt x="139" y="213"/>
                  </a:lnTo>
                  <a:lnTo>
                    <a:pt x="134" y="209"/>
                  </a:lnTo>
                  <a:lnTo>
                    <a:pt x="130" y="203"/>
                  </a:lnTo>
                  <a:lnTo>
                    <a:pt x="127" y="198"/>
                  </a:lnTo>
                  <a:lnTo>
                    <a:pt x="124" y="192"/>
                  </a:lnTo>
                  <a:lnTo>
                    <a:pt x="121" y="187"/>
                  </a:lnTo>
                  <a:lnTo>
                    <a:pt x="117" y="183"/>
                  </a:lnTo>
                  <a:lnTo>
                    <a:pt x="113" y="180"/>
                  </a:lnTo>
                  <a:lnTo>
                    <a:pt x="102" y="162"/>
                  </a:lnTo>
                  <a:lnTo>
                    <a:pt x="91" y="145"/>
                  </a:lnTo>
                  <a:lnTo>
                    <a:pt x="80" y="129"/>
                  </a:lnTo>
                  <a:lnTo>
                    <a:pt x="68" y="113"/>
                  </a:lnTo>
                  <a:lnTo>
                    <a:pt x="61" y="105"/>
                  </a:lnTo>
                  <a:lnTo>
                    <a:pt x="55" y="99"/>
                  </a:lnTo>
                  <a:lnTo>
                    <a:pt x="48" y="93"/>
                  </a:lnTo>
                  <a:lnTo>
                    <a:pt x="42" y="87"/>
                  </a:lnTo>
                  <a:lnTo>
                    <a:pt x="35" y="83"/>
                  </a:lnTo>
                  <a:lnTo>
                    <a:pt x="27" y="79"/>
                  </a:lnTo>
                  <a:lnTo>
                    <a:pt x="21" y="76"/>
                  </a:lnTo>
                  <a:lnTo>
                    <a:pt x="13" y="75"/>
                  </a:lnTo>
                  <a:lnTo>
                    <a:pt x="9" y="70"/>
                  </a:lnTo>
                  <a:lnTo>
                    <a:pt x="4" y="65"/>
                  </a:lnTo>
                  <a:lnTo>
                    <a:pt x="2" y="62"/>
                  </a:lnTo>
                  <a:lnTo>
                    <a:pt x="1" y="58"/>
                  </a:lnTo>
                  <a:lnTo>
                    <a:pt x="0" y="54"/>
                  </a:lnTo>
                  <a:lnTo>
                    <a:pt x="0" y="49"/>
                  </a:lnTo>
                  <a:lnTo>
                    <a:pt x="22" y="53"/>
                  </a:lnTo>
                  <a:lnTo>
                    <a:pt x="40" y="55"/>
                  </a:lnTo>
                  <a:lnTo>
                    <a:pt x="57" y="56"/>
                  </a:lnTo>
                  <a:lnTo>
                    <a:pt x="70" y="55"/>
                  </a:lnTo>
                  <a:lnTo>
                    <a:pt x="82" y="53"/>
                  </a:lnTo>
                  <a:lnTo>
                    <a:pt x="91" y="50"/>
                  </a:lnTo>
                  <a:lnTo>
                    <a:pt x="99" y="46"/>
                  </a:lnTo>
                  <a:lnTo>
                    <a:pt x="106" y="41"/>
                  </a:lnTo>
                  <a:lnTo>
                    <a:pt x="117" y="31"/>
                  </a:lnTo>
                  <a:lnTo>
                    <a:pt x="127" y="20"/>
                  </a:lnTo>
                  <a:lnTo>
                    <a:pt x="132" y="14"/>
                  </a:lnTo>
                  <a:lnTo>
                    <a:pt x="138" y="9"/>
                  </a:lnTo>
                  <a:lnTo>
                    <a:pt x="145" y="4"/>
                  </a:lnTo>
                  <a:lnTo>
                    <a:pt x="152" y="0"/>
                  </a:lnTo>
                  <a:lnTo>
                    <a:pt x="162" y="8"/>
                  </a:lnTo>
                  <a:lnTo>
                    <a:pt x="172" y="14"/>
                  </a:lnTo>
                  <a:lnTo>
                    <a:pt x="183" y="21"/>
                  </a:lnTo>
                  <a:lnTo>
                    <a:pt x="194" y="26"/>
                  </a:lnTo>
                  <a:lnTo>
                    <a:pt x="205" y="31"/>
                  </a:lnTo>
                  <a:lnTo>
                    <a:pt x="218" y="34"/>
                  </a:lnTo>
                  <a:lnTo>
                    <a:pt x="231" y="37"/>
                  </a:lnTo>
                  <a:lnTo>
                    <a:pt x="246" y="37"/>
                  </a:lnTo>
                  <a:lnTo>
                    <a:pt x="255" y="36"/>
                  </a:lnTo>
                  <a:lnTo>
                    <a:pt x="262" y="34"/>
                  </a:lnTo>
                  <a:lnTo>
                    <a:pt x="270" y="32"/>
                  </a:lnTo>
                  <a:lnTo>
                    <a:pt x="279" y="31"/>
                  </a:lnTo>
                  <a:lnTo>
                    <a:pt x="283" y="42"/>
                  </a:lnTo>
                  <a:lnTo>
                    <a:pt x="285" y="47"/>
                  </a:lnTo>
                  <a:lnTo>
                    <a:pt x="287" y="49"/>
                  </a:lnTo>
                  <a:lnTo>
                    <a:pt x="289" y="52"/>
                  </a:lnTo>
                  <a:lnTo>
                    <a:pt x="292" y="6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382" name="Google Shape;1382;p59"/>
            <p:cNvSpPr/>
            <p:nvPr/>
          </p:nvSpPr>
          <p:spPr>
            <a:xfrm>
              <a:off x="4306666" y="2441234"/>
              <a:ext cx="201904" cy="78868"/>
            </a:xfrm>
            <a:custGeom>
              <a:avLst/>
              <a:gdLst/>
              <a:ahLst/>
              <a:cxnLst/>
              <a:rect l="l" t="t" r="r" b="b"/>
              <a:pathLst>
                <a:path w="379" h="147" extrusionOk="0">
                  <a:moveTo>
                    <a:pt x="379" y="92"/>
                  </a:moveTo>
                  <a:lnTo>
                    <a:pt x="375" y="94"/>
                  </a:lnTo>
                  <a:lnTo>
                    <a:pt x="366" y="98"/>
                  </a:lnTo>
                  <a:lnTo>
                    <a:pt x="360" y="101"/>
                  </a:lnTo>
                  <a:lnTo>
                    <a:pt x="357" y="105"/>
                  </a:lnTo>
                  <a:lnTo>
                    <a:pt x="354" y="108"/>
                  </a:lnTo>
                  <a:lnTo>
                    <a:pt x="353" y="111"/>
                  </a:lnTo>
                  <a:lnTo>
                    <a:pt x="347" y="117"/>
                  </a:lnTo>
                  <a:lnTo>
                    <a:pt x="341" y="123"/>
                  </a:lnTo>
                  <a:lnTo>
                    <a:pt x="333" y="127"/>
                  </a:lnTo>
                  <a:lnTo>
                    <a:pt x="324" y="130"/>
                  </a:lnTo>
                  <a:lnTo>
                    <a:pt x="320" y="131"/>
                  </a:lnTo>
                  <a:lnTo>
                    <a:pt x="315" y="132"/>
                  </a:lnTo>
                  <a:lnTo>
                    <a:pt x="311" y="132"/>
                  </a:lnTo>
                  <a:lnTo>
                    <a:pt x="306" y="131"/>
                  </a:lnTo>
                  <a:lnTo>
                    <a:pt x="301" y="130"/>
                  </a:lnTo>
                  <a:lnTo>
                    <a:pt x="296" y="128"/>
                  </a:lnTo>
                  <a:lnTo>
                    <a:pt x="291" y="126"/>
                  </a:lnTo>
                  <a:lnTo>
                    <a:pt x="286" y="123"/>
                  </a:lnTo>
                  <a:lnTo>
                    <a:pt x="281" y="119"/>
                  </a:lnTo>
                  <a:lnTo>
                    <a:pt x="277" y="117"/>
                  </a:lnTo>
                  <a:lnTo>
                    <a:pt x="275" y="116"/>
                  </a:lnTo>
                  <a:lnTo>
                    <a:pt x="271" y="116"/>
                  </a:lnTo>
                  <a:lnTo>
                    <a:pt x="269" y="118"/>
                  </a:lnTo>
                  <a:lnTo>
                    <a:pt x="268" y="120"/>
                  </a:lnTo>
                  <a:lnTo>
                    <a:pt x="267" y="123"/>
                  </a:lnTo>
                  <a:lnTo>
                    <a:pt x="266" y="126"/>
                  </a:lnTo>
                  <a:lnTo>
                    <a:pt x="266" y="140"/>
                  </a:lnTo>
                  <a:lnTo>
                    <a:pt x="266" y="147"/>
                  </a:lnTo>
                  <a:lnTo>
                    <a:pt x="257" y="145"/>
                  </a:lnTo>
                  <a:lnTo>
                    <a:pt x="251" y="143"/>
                  </a:lnTo>
                  <a:lnTo>
                    <a:pt x="244" y="140"/>
                  </a:lnTo>
                  <a:lnTo>
                    <a:pt x="240" y="137"/>
                  </a:lnTo>
                  <a:lnTo>
                    <a:pt x="229" y="131"/>
                  </a:lnTo>
                  <a:lnTo>
                    <a:pt x="213" y="123"/>
                  </a:lnTo>
                  <a:lnTo>
                    <a:pt x="113" y="141"/>
                  </a:lnTo>
                  <a:lnTo>
                    <a:pt x="95" y="132"/>
                  </a:lnTo>
                  <a:lnTo>
                    <a:pt x="80" y="124"/>
                  </a:lnTo>
                  <a:lnTo>
                    <a:pt x="68" y="116"/>
                  </a:lnTo>
                  <a:lnTo>
                    <a:pt x="58" y="109"/>
                  </a:lnTo>
                  <a:lnTo>
                    <a:pt x="51" y="101"/>
                  </a:lnTo>
                  <a:lnTo>
                    <a:pt x="45" y="94"/>
                  </a:lnTo>
                  <a:lnTo>
                    <a:pt x="40" y="88"/>
                  </a:lnTo>
                  <a:lnTo>
                    <a:pt x="37" y="82"/>
                  </a:lnTo>
                  <a:lnTo>
                    <a:pt x="31" y="70"/>
                  </a:lnTo>
                  <a:lnTo>
                    <a:pt x="26" y="59"/>
                  </a:lnTo>
                  <a:lnTo>
                    <a:pt x="21" y="54"/>
                  </a:lnTo>
                  <a:lnTo>
                    <a:pt x="16" y="48"/>
                  </a:lnTo>
                  <a:lnTo>
                    <a:pt x="9" y="42"/>
                  </a:lnTo>
                  <a:lnTo>
                    <a:pt x="0" y="36"/>
                  </a:lnTo>
                  <a:lnTo>
                    <a:pt x="16" y="39"/>
                  </a:lnTo>
                  <a:lnTo>
                    <a:pt x="29" y="40"/>
                  </a:lnTo>
                  <a:lnTo>
                    <a:pt x="41" y="40"/>
                  </a:lnTo>
                  <a:lnTo>
                    <a:pt x="52" y="38"/>
                  </a:lnTo>
                  <a:lnTo>
                    <a:pt x="62" y="36"/>
                  </a:lnTo>
                  <a:lnTo>
                    <a:pt x="72" y="33"/>
                  </a:lnTo>
                  <a:lnTo>
                    <a:pt x="79" y="29"/>
                  </a:lnTo>
                  <a:lnTo>
                    <a:pt x="87" y="25"/>
                  </a:lnTo>
                  <a:lnTo>
                    <a:pt x="102" y="16"/>
                  </a:lnTo>
                  <a:lnTo>
                    <a:pt x="119" y="8"/>
                  </a:lnTo>
                  <a:lnTo>
                    <a:pt x="128" y="5"/>
                  </a:lnTo>
                  <a:lnTo>
                    <a:pt x="138" y="2"/>
                  </a:lnTo>
                  <a:lnTo>
                    <a:pt x="149" y="1"/>
                  </a:lnTo>
                  <a:lnTo>
                    <a:pt x="159" y="0"/>
                  </a:lnTo>
                  <a:lnTo>
                    <a:pt x="179" y="11"/>
                  </a:lnTo>
                  <a:lnTo>
                    <a:pt x="200" y="23"/>
                  </a:lnTo>
                  <a:lnTo>
                    <a:pt x="222" y="34"/>
                  </a:lnTo>
                  <a:lnTo>
                    <a:pt x="244" y="45"/>
                  </a:lnTo>
                  <a:lnTo>
                    <a:pt x="278" y="61"/>
                  </a:lnTo>
                  <a:lnTo>
                    <a:pt x="292" y="67"/>
                  </a:lnTo>
                  <a:lnTo>
                    <a:pt x="314" y="73"/>
                  </a:lnTo>
                  <a:lnTo>
                    <a:pt x="333" y="80"/>
                  </a:lnTo>
                  <a:lnTo>
                    <a:pt x="343" y="83"/>
                  </a:lnTo>
                  <a:lnTo>
                    <a:pt x="354" y="86"/>
                  </a:lnTo>
                  <a:lnTo>
                    <a:pt x="365" y="89"/>
                  </a:lnTo>
                  <a:lnTo>
                    <a:pt x="379" y="9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383" name="Google Shape;1383;p59"/>
            <p:cNvSpPr/>
            <p:nvPr/>
          </p:nvSpPr>
          <p:spPr>
            <a:xfrm>
              <a:off x="4262856" y="2294767"/>
              <a:ext cx="36190" cy="61162"/>
            </a:xfrm>
            <a:custGeom>
              <a:avLst/>
              <a:gdLst/>
              <a:ahLst/>
              <a:cxnLst/>
              <a:rect l="l" t="t" r="r" b="b"/>
              <a:pathLst>
                <a:path w="61" h="67" extrusionOk="0">
                  <a:moveTo>
                    <a:pt x="0" y="0"/>
                  </a:moveTo>
                  <a:lnTo>
                    <a:pt x="0" y="9"/>
                  </a:lnTo>
                  <a:lnTo>
                    <a:pt x="0" y="18"/>
                  </a:lnTo>
                  <a:lnTo>
                    <a:pt x="1" y="24"/>
                  </a:lnTo>
                  <a:lnTo>
                    <a:pt x="2" y="30"/>
                  </a:lnTo>
                  <a:lnTo>
                    <a:pt x="3" y="36"/>
                  </a:lnTo>
                  <a:lnTo>
                    <a:pt x="6" y="42"/>
                  </a:lnTo>
                  <a:lnTo>
                    <a:pt x="12" y="55"/>
                  </a:lnTo>
                  <a:lnTo>
                    <a:pt x="21" y="67"/>
                  </a:lnTo>
                  <a:lnTo>
                    <a:pt x="28" y="65"/>
                  </a:lnTo>
                  <a:lnTo>
                    <a:pt x="35" y="61"/>
                  </a:lnTo>
                  <a:lnTo>
                    <a:pt x="42" y="58"/>
                  </a:lnTo>
                  <a:lnTo>
                    <a:pt x="48" y="53"/>
                  </a:lnTo>
                  <a:lnTo>
                    <a:pt x="53" y="47"/>
                  </a:lnTo>
                  <a:lnTo>
                    <a:pt x="57" y="40"/>
                  </a:lnTo>
                  <a:lnTo>
                    <a:pt x="59" y="32"/>
                  </a:lnTo>
                  <a:lnTo>
                    <a:pt x="61" y="24"/>
                  </a:lnTo>
                  <a:lnTo>
                    <a:pt x="53" y="14"/>
                  </a:lnTo>
                  <a:lnTo>
                    <a:pt x="41" y="0"/>
                  </a:lnTo>
                  <a:lnTo>
                    <a:pt x="28" y="3"/>
                  </a:lnTo>
                  <a:lnTo>
                    <a:pt x="18" y="4"/>
                  </a:lnTo>
                  <a:lnTo>
                    <a:pt x="13" y="4"/>
                  </a:lnTo>
                  <a:lnTo>
                    <a:pt x="10" y="3"/>
                  </a:lnTo>
                  <a:lnTo>
                    <a:pt x="6" y="2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384" name="Google Shape;1384;p59"/>
            <p:cNvSpPr/>
            <p:nvPr/>
          </p:nvSpPr>
          <p:spPr>
            <a:xfrm>
              <a:off x="4228570" y="2299595"/>
              <a:ext cx="30476" cy="59553"/>
            </a:xfrm>
            <a:custGeom>
              <a:avLst/>
              <a:gdLst/>
              <a:ahLst/>
              <a:cxnLst/>
              <a:rect l="l" t="t" r="r" b="b"/>
              <a:pathLst>
                <a:path w="60" h="55" extrusionOk="0">
                  <a:moveTo>
                    <a:pt x="0" y="6"/>
                  </a:moveTo>
                  <a:lnTo>
                    <a:pt x="0" y="24"/>
                  </a:lnTo>
                  <a:lnTo>
                    <a:pt x="5" y="32"/>
                  </a:lnTo>
                  <a:lnTo>
                    <a:pt x="10" y="40"/>
                  </a:lnTo>
                  <a:lnTo>
                    <a:pt x="16" y="45"/>
                  </a:lnTo>
                  <a:lnTo>
                    <a:pt x="21" y="49"/>
                  </a:lnTo>
                  <a:lnTo>
                    <a:pt x="27" y="52"/>
                  </a:lnTo>
                  <a:lnTo>
                    <a:pt x="33" y="54"/>
                  </a:lnTo>
                  <a:lnTo>
                    <a:pt x="40" y="55"/>
                  </a:lnTo>
                  <a:lnTo>
                    <a:pt x="46" y="55"/>
                  </a:lnTo>
                  <a:lnTo>
                    <a:pt x="53" y="52"/>
                  </a:lnTo>
                  <a:lnTo>
                    <a:pt x="60" y="49"/>
                  </a:lnTo>
                  <a:lnTo>
                    <a:pt x="50" y="34"/>
                  </a:lnTo>
                  <a:lnTo>
                    <a:pt x="42" y="22"/>
                  </a:lnTo>
                  <a:lnTo>
                    <a:pt x="39" y="17"/>
                  </a:lnTo>
                  <a:lnTo>
                    <a:pt x="35" y="12"/>
                  </a:lnTo>
                  <a:lnTo>
                    <a:pt x="34" y="6"/>
                  </a:lnTo>
                  <a:lnTo>
                    <a:pt x="33" y="0"/>
                  </a:lnTo>
                  <a:lnTo>
                    <a:pt x="23" y="1"/>
                  </a:lnTo>
                  <a:lnTo>
                    <a:pt x="15" y="3"/>
                  </a:lnTo>
                  <a:lnTo>
                    <a:pt x="7" y="5"/>
                  </a:lnTo>
                  <a:lnTo>
                    <a:pt x="0" y="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385" name="Google Shape;1385;p59"/>
            <p:cNvSpPr/>
            <p:nvPr/>
          </p:nvSpPr>
          <p:spPr>
            <a:xfrm>
              <a:off x="4192379" y="2244870"/>
              <a:ext cx="62858" cy="78868"/>
            </a:xfrm>
            <a:custGeom>
              <a:avLst/>
              <a:gdLst/>
              <a:ahLst/>
              <a:cxnLst/>
              <a:rect l="l" t="t" r="r" b="b"/>
              <a:pathLst>
                <a:path w="120" h="148" extrusionOk="0">
                  <a:moveTo>
                    <a:pt x="74" y="129"/>
                  </a:moveTo>
                  <a:lnTo>
                    <a:pt x="70" y="131"/>
                  </a:lnTo>
                  <a:lnTo>
                    <a:pt x="67" y="132"/>
                  </a:lnTo>
                  <a:lnTo>
                    <a:pt x="64" y="133"/>
                  </a:lnTo>
                  <a:lnTo>
                    <a:pt x="60" y="133"/>
                  </a:lnTo>
                  <a:lnTo>
                    <a:pt x="56" y="133"/>
                  </a:lnTo>
                  <a:lnTo>
                    <a:pt x="53" y="132"/>
                  </a:lnTo>
                  <a:lnTo>
                    <a:pt x="50" y="131"/>
                  </a:lnTo>
                  <a:lnTo>
                    <a:pt x="47" y="129"/>
                  </a:lnTo>
                  <a:lnTo>
                    <a:pt x="41" y="128"/>
                  </a:lnTo>
                  <a:lnTo>
                    <a:pt x="34" y="125"/>
                  </a:lnTo>
                  <a:lnTo>
                    <a:pt x="26" y="120"/>
                  </a:lnTo>
                  <a:lnTo>
                    <a:pt x="19" y="115"/>
                  </a:lnTo>
                  <a:lnTo>
                    <a:pt x="11" y="108"/>
                  </a:lnTo>
                  <a:lnTo>
                    <a:pt x="6" y="101"/>
                  </a:lnTo>
                  <a:lnTo>
                    <a:pt x="3" y="97"/>
                  </a:lnTo>
                  <a:lnTo>
                    <a:pt x="2" y="94"/>
                  </a:lnTo>
                  <a:lnTo>
                    <a:pt x="1" y="90"/>
                  </a:lnTo>
                  <a:lnTo>
                    <a:pt x="0" y="87"/>
                  </a:lnTo>
                  <a:lnTo>
                    <a:pt x="2" y="73"/>
                  </a:lnTo>
                  <a:lnTo>
                    <a:pt x="8" y="55"/>
                  </a:lnTo>
                  <a:lnTo>
                    <a:pt x="14" y="35"/>
                  </a:lnTo>
                  <a:lnTo>
                    <a:pt x="20" y="18"/>
                  </a:lnTo>
                  <a:lnTo>
                    <a:pt x="32" y="17"/>
                  </a:lnTo>
                  <a:lnTo>
                    <a:pt x="42" y="16"/>
                  </a:lnTo>
                  <a:lnTo>
                    <a:pt x="51" y="14"/>
                  </a:lnTo>
                  <a:lnTo>
                    <a:pt x="58" y="11"/>
                  </a:lnTo>
                  <a:lnTo>
                    <a:pt x="70" y="5"/>
                  </a:lnTo>
                  <a:lnTo>
                    <a:pt x="80" y="0"/>
                  </a:lnTo>
                  <a:lnTo>
                    <a:pt x="85" y="2"/>
                  </a:lnTo>
                  <a:lnTo>
                    <a:pt x="93" y="7"/>
                  </a:lnTo>
                  <a:lnTo>
                    <a:pt x="98" y="10"/>
                  </a:lnTo>
                  <a:lnTo>
                    <a:pt x="102" y="13"/>
                  </a:lnTo>
                  <a:lnTo>
                    <a:pt x="106" y="16"/>
                  </a:lnTo>
                  <a:lnTo>
                    <a:pt x="107" y="18"/>
                  </a:lnTo>
                  <a:lnTo>
                    <a:pt x="100" y="28"/>
                  </a:lnTo>
                  <a:lnTo>
                    <a:pt x="93" y="37"/>
                  </a:lnTo>
                  <a:lnTo>
                    <a:pt x="95" y="42"/>
                  </a:lnTo>
                  <a:lnTo>
                    <a:pt x="98" y="49"/>
                  </a:lnTo>
                  <a:lnTo>
                    <a:pt x="102" y="56"/>
                  </a:lnTo>
                  <a:lnTo>
                    <a:pt x="107" y="63"/>
                  </a:lnTo>
                  <a:lnTo>
                    <a:pt x="115" y="75"/>
                  </a:lnTo>
                  <a:lnTo>
                    <a:pt x="120" y="79"/>
                  </a:lnTo>
                  <a:lnTo>
                    <a:pt x="113" y="81"/>
                  </a:lnTo>
                  <a:lnTo>
                    <a:pt x="107" y="84"/>
                  </a:lnTo>
                  <a:lnTo>
                    <a:pt x="100" y="87"/>
                  </a:lnTo>
                  <a:lnTo>
                    <a:pt x="96" y="91"/>
                  </a:lnTo>
                  <a:lnTo>
                    <a:pt x="90" y="95"/>
                  </a:lnTo>
                  <a:lnTo>
                    <a:pt x="87" y="99"/>
                  </a:lnTo>
                  <a:lnTo>
                    <a:pt x="82" y="104"/>
                  </a:lnTo>
                  <a:lnTo>
                    <a:pt x="80" y="109"/>
                  </a:lnTo>
                  <a:lnTo>
                    <a:pt x="78" y="114"/>
                  </a:lnTo>
                  <a:lnTo>
                    <a:pt x="77" y="120"/>
                  </a:lnTo>
                  <a:lnTo>
                    <a:pt x="76" y="125"/>
                  </a:lnTo>
                  <a:lnTo>
                    <a:pt x="75" y="130"/>
                  </a:lnTo>
                  <a:lnTo>
                    <a:pt x="76" y="135"/>
                  </a:lnTo>
                  <a:lnTo>
                    <a:pt x="77" y="140"/>
                  </a:lnTo>
                  <a:lnTo>
                    <a:pt x="78" y="144"/>
                  </a:lnTo>
                  <a:lnTo>
                    <a:pt x="80" y="148"/>
                  </a:lnTo>
                  <a:lnTo>
                    <a:pt x="74" y="12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386" name="Google Shape;1386;p59"/>
            <p:cNvSpPr/>
            <p:nvPr/>
          </p:nvSpPr>
          <p:spPr>
            <a:xfrm>
              <a:off x="4710475" y="3060907"/>
              <a:ext cx="327619" cy="312250"/>
            </a:xfrm>
            <a:custGeom>
              <a:avLst/>
              <a:gdLst/>
              <a:ahLst/>
              <a:cxnLst/>
              <a:rect l="l" t="t" r="r" b="b"/>
              <a:pathLst>
                <a:path w="631" h="592" extrusionOk="0">
                  <a:moveTo>
                    <a:pt x="13" y="0"/>
                  </a:moveTo>
                  <a:lnTo>
                    <a:pt x="21" y="2"/>
                  </a:lnTo>
                  <a:lnTo>
                    <a:pt x="26" y="2"/>
                  </a:lnTo>
                  <a:lnTo>
                    <a:pt x="32" y="4"/>
                  </a:lnTo>
                  <a:lnTo>
                    <a:pt x="40" y="7"/>
                  </a:lnTo>
                  <a:lnTo>
                    <a:pt x="54" y="8"/>
                  </a:lnTo>
                  <a:lnTo>
                    <a:pt x="67" y="9"/>
                  </a:lnTo>
                  <a:lnTo>
                    <a:pt x="78" y="11"/>
                  </a:lnTo>
                  <a:lnTo>
                    <a:pt x="88" y="13"/>
                  </a:lnTo>
                  <a:lnTo>
                    <a:pt x="104" y="19"/>
                  </a:lnTo>
                  <a:lnTo>
                    <a:pt x="118" y="26"/>
                  </a:lnTo>
                  <a:lnTo>
                    <a:pt x="130" y="32"/>
                  </a:lnTo>
                  <a:lnTo>
                    <a:pt x="141" y="38"/>
                  </a:lnTo>
                  <a:lnTo>
                    <a:pt x="146" y="40"/>
                  </a:lnTo>
                  <a:lnTo>
                    <a:pt x="153" y="42"/>
                  </a:lnTo>
                  <a:lnTo>
                    <a:pt x="159" y="43"/>
                  </a:lnTo>
                  <a:lnTo>
                    <a:pt x="166" y="44"/>
                  </a:lnTo>
                  <a:lnTo>
                    <a:pt x="189" y="43"/>
                  </a:lnTo>
                  <a:lnTo>
                    <a:pt x="210" y="41"/>
                  </a:lnTo>
                  <a:lnTo>
                    <a:pt x="227" y="37"/>
                  </a:lnTo>
                  <a:lnTo>
                    <a:pt x="244" y="33"/>
                  </a:lnTo>
                  <a:lnTo>
                    <a:pt x="277" y="23"/>
                  </a:lnTo>
                  <a:lnTo>
                    <a:pt x="312" y="14"/>
                  </a:lnTo>
                  <a:lnTo>
                    <a:pt x="399" y="38"/>
                  </a:lnTo>
                  <a:lnTo>
                    <a:pt x="400" y="53"/>
                  </a:lnTo>
                  <a:lnTo>
                    <a:pt x="403" y="69"/>
                  </a:lnTo>
                  <a:lnTo>
                    <a:pt x="405" y="82"/>
                  </a:lnTo>
                  <a:lnTo>
                    <a:pt x="410" y="95"/>
                  </a:lnTo>
                  <a:lnTo>
                    <a:pt x="413" y="107"/>
                  </a:lnTo>
                  <a:lnTo>
                    <a:pt x="417" y="119"/>
                  </a:lnTo>
                  <a:lnTo>
                    <a:pt x="423" y="130"/>
                  </a:lnTo>
                  <a:lnTo>
                    <a:pt x="427" y="140"/>
                  </a:lnTo>
                  <a:lnTo>
                    <a:pt x="438" y="158"/>
                  </a:lnTo>
                  <a:lnTo>
                    <a:pt x="450" y="175"/>
                  </a:lnTo>
                  <a:lnTo>
                    <a:pt x="461" y="190"/>
                  </a:lnTo>
                  <a:lnTo>
                    <a:pt x="472" y="204"/>
                  </a:lnTo>
                  <a:lnTo>
                    <a:pt x="478" y="213"/>
                  </a:lnTo>
                  <a:lnTo>
                    <a:pt x="482" y="222"/>
                  </a:lnTo>
                  <a:lnTo>
                    <a:pt x="484" y="232"/>
                  </a:lnTo>
                  <a:lnTo>
                    <a:pt x="485" y="240"/>
                  </a:lnTo>
                  <a:lnTo>
                    <a:pt x="488" y="248"/>
                  </a:lnTo>
                  <a:lnTo>
                    <a:pt x="491" y="255"/>
                  </a:lnTo>
                  <a:lnTo>
                    <a:pt x="494" y="258"/>
                  </a:lnTo>
                  <a:lnTo>
                    <a:pt x="496" y="261"/>
                  </a:lnTo>
                  <a:lnTo>
                    <a:pt x="501" y="263"/>
                  </a:lnTo>
                  <a:lnTo>
                    <a:pt x="505" y="266"/>
                  </a:lnTo>
                  <a:lnTo>
                    <a:pt x="508" y="267"/>
                  </a:lnTo>
                  <a:lnTo>
                    <a:pt x="513" y="270"/>
                  </a:lnTo>
                  <a:lnTo>
                    <a:pt x="516" y="274"/>
                  </a:lnTo>
                  <a:lnTo>
                    <a:pt x="519" y="278"/>
                  </a:lnTo>
                  <a:lnTo>
                    <a:pt x="526" y="290"/>
                  </a:lnTo>
                  <a:lnTo>
                    <a:pt x="533" y="303"/>
                  </a:lnTo>
                  <a:lnTo>
                    <a:pt x="537" y="317"/>
                  </a:lnTo>
                  <a:lnTo>
                    <a:pt x="541" y="331"/>
                  </a:lnTo>
                  <a:lnTo>
                    <a:pt x="544" y="346"/>
                  </a:lnTo>
                  <a:lnTo>
                    <a:pt x="545" y="358"/>
                  </a:lnTo>
                  <a:lnTo>
                    <a:pt x="546" y="363"/>
                  </a:lnTo>
                  <a:lnTo>
                    <a:pt x="548" y="368"/>
                  </a:lnTo>
                  <a:lnTo>
                    <a:pt x="551" y="374"/>
                  </a:lnTo>
                  <a:lnTo>
                    <a:pt x="557" y="381"/>
                  </a:lnTo>
                  <a:lnTo>
                    <a:pt x="569" y="398"/>
                  </a:lnTo>
                  <a:lnTo>
                    <a:pt x="583" y="415"/>
                  </a:lnTo>
                  <a:lnTo>
                    <a:pt x="598" y="432"/>
                  </a:lnTo>
                  <a:lnTo>
                    <a:pt x="612" y="447"/>
                  </a:lnTo>
                  <a:lnTo>
                    <a:pt x="624" y="458"/>
                  </a:lnTo>
                  <a:lnTo>
                    <a:pt x="631" y="463"/>
                  </a:lnTo>
                  <a:lnTo>
                    <a:pt x="622" y="472"/>
                  </a:lnTo>
                  <a:lnTo>
                    <a:pt x="612" y="481"/>
                  </a:lnTo>
                  <a:lnTo>
                    <a:pt x="619" y="489"/>
                  </a:lnTo>
                  <a:lnTo>
                    <a:pt x="624" y="496"/>
                  </a:lnTo>
                  <a:lnTo>
                    <a:pt x="626" y="501"/>
                  </a:lnTo>
                  <a:lnTo>
                    <a:pt x="626" y="507"/>
                  </a:lnTo>
                  <a:lnTo>
                    <a:pt x="626" y="511"/>
                  </a:lnTo>
                  <a:lnTo>
                    <a:pt x="626" y="516"/>
                  </a:lnTo>
                  <a:lnTo>
                    <a:pt x="627" y="523"/>
                  </a:lnTo>
                  <a:lnTo>
                    <a:pt x="631" y="531"/>
                  </a:lnTo>
                  <a:lnTo>
                    <a:pt x="629" y="535"/>
                  </a:lnTo>
                  <a:lnTo>
                    <a:pt x="626" y="539"/>
                  </a:lnTo>
                  <a:lnTo>
                    <a:pt x="622" y="543"/>
                  </a:lnTo>
                  <a:lnTo>
                    <a:pt x="617" y="548"/>
                  </a:lnTo>
                  <a:lnTo>
                    <a:pt x="605" y="559"/>
                  </a:lnTo>
                  <a:lnTo>
                    <a:pt x="592" y="569"/>
                  </a:lnTo>
                  <a:lnTo>
                    <a:pt x="569" y="585"/>
                  </a:lnTo>
                  <a:lnTo>
                    <a:pt x="558" y="592"/>
                  </a:lnTo>
                  <a:lnTo>
                    <a:pt x="53" y="592"/>
                  </a:lnTo>
                  <a:lnTo>
                    <a:pt x="46" y="174"/>
                  </a:lnTo>
                  <a:lnTo>
                    <a:pt x="35" y="166"/>
                  </a:lnTo>
                  <a:lnTo>
                    <a:pt x="25" y="157"/>
                  </a:lnTo>
                  <a:lnTo>
                    <a:pt x="18" y="148"/>
                  </a:lnTo>
                  <a:lnTo>
                    <a:pt x="11" y="138"/>
                  </a:lnTo>
                  <a:lnTo>
                    <a:pt x="6" y="128"/>
                  </a:lnTo>
                  <a:lnTo>
                    <a:pt x="2" y="117"/>
                  </a:lnTo>
                  <a:lnTo>
                    <a:pt x="1" y="105"/>
                  </a:lnTo>
                  <a:lnTo>
                    <a:pt x="0" y="93"/>
                  </a:lnTo>
                  <a:lnTo>
                    <a:pt x="1" y="91"/>
                  </a:lnTo>
                  <a:lnTo>
                    <a:pt x="3" y="89"/>
                  </a:lnTo>
                  <a:lnTo>
                    <a:pt x="7" y="86"/>
                  </a:lnTo>
                  <a:lnTo>
                    <a:pt x="10" y="83"/>
                  </a:lnTo>
                  <a:lnTo>
                    <a:pt x="13" y="80"/>
                  </a:lnTo>
                  <a:lnTo>
                    <a:pt x="17" y="77"/>
                  </a:lnTo>
                  <a:lnTo>
                    <a:pt x="19" y="73"/>
                  </a:lnTo>
                  <a:lnTo>
                    <a:pt x="20" y="69"/>
                  </a:lnTo>
                  <a:lnTo>
                    <a:pt x="20" y="61"/>
                  </a:lnTo>
                  <a:lnTo>
                    <a:pt x="18" y="53"/>
                  </a:lnTo>
                  <a:lnTo>
                    <a:pt x="15" y="47"/>
                  </a:lnTo>
                  <a:lnTo>
                    <a:pt x="13" y="42"/>
                  </a:lnTo>
                  <a:lnTo>
                    <a:pt x="11" y="38"/>
                  </a:lnTo>
                  <a:lnTo>
                    <a:pt x="9" y="34"/>
                  </a:lnTo>
                  <a:lnTo>
                    <a:pt x="7" y="30"/>
                  </a:lnTo>
                  <a:lnTo>
                    <a:pt x="7" y="26"/>
                  </a:lnTo>
                  <a:lnTo>
                    <a:pt x="10" y="11"/>
                  </a:lnTo>
                  <a:lnTo>
                    <a:pt x="13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387" name="Google Shape;1387;p59"/>
            <p:cNvSpPr/>
            <p:nvPr/>
          </p:nvSpPr>
          <p:spPr>
            <a:xfrm>
              <a:off x="4224761" y="2690712"/>
              <a:ext cx="20952" cy="57943"/>
            </a:xfrm>
            <a:custGeom>
              <a:avLst/>
              <a:gdLst/>
              <a:ahLst/>
              <a:cxnLst/>
              <a:rect l="l" t="t" r="r" b="b"/>
              <a:pathLst>
                <a:path w="40" h="93" extrusionOk="0">
                  <a:moveTo>
                    <a:pt x="7" y="31"/>
                  </a:moveTo>
                  <a:lnTo>
                    <a:pt x="10" y="30"/>
                  </a:lnTo>
                  <a:lnTo>
                    <a:pt x="14" y="26"/>
                  </a:lnTo>
                  <a:lnTo>
                    <a:pt x="20" y="20"/>
                  </a:lnTo>
                  <a:lnTo>
                    <a:pt x="25" y="15"/>
                  </a:lnTo>
                  <a:lnTo>
                    <a:pt x="35" y="4"/>
                  </a:lnTo>
                  <a:lnTo>
                    <a:pt x="40" y="0"/>
                  </a:lnTo>
                  <a:lnTo>
                    <a:pt x="37" y="26"/>
                  </a:lnTo>
                  <a:lnTo>
                    <a:pt x="35" y="53"/>
                  </a:lnTo>
                  <a:lnTo>
                    <a:pt x="34" y="65"/>
                  </a:lnTo>
                  <a:lnTo>
                    <a:pt x="34" y="77"/>
                  </a:lnTo>
                  <a:lnTo>
                    <a:pt x="35" y="82"/>
                  </a:lnTo>
                  <a:lnTo>
                    <a:pt x="36" y="86"/>
                  </a:lnTo>
                  <a:lnTo>
                    <a:pt x="37" y="90"/>
                  </a:lnTo>
                  <a:lnTo>
                    <a:pt x="40" y="93"/>
                  </a:lnTo>
                  <a:lnTo>
                    <a:pt x="26" y="93"/>
                  </a:lnTo>
                  <a:lnTo>
                    <a:pt x="13" y="93"/>
                  </a:lnTo>
                  <a:lnTo>
                    <a:pt x="11" y="92"/>
                  </a:lnTo>
                  <a:lnTo>
                    <a:pt x="8" y="91"/>
                  </a:lnTo>
                  <a:lnTo>
                    <a:pt x="6" y="88"/>
                  </a:lnTo>
                  <a:lnTo>
                    <a:pt x="4" y="86"/>
                  </a:lnTo>
                  <a:lnTo>
                    <a:pt x="1" y="80"/>
                  </a:lnTo>
                  <a:lnTo>
                    <a:pt x="0" y="73"/>
                  </a:lnTo>
                  <a:lnTo>
                    <a:pt x="1" y="64"/>
                  </a:lnTo>
                  <a:lnTo>
                    <a:pt x="3" y="50"/>
                  </a:lnTo>
                  <a:lnTo>
                    <a:pt x="6" y="37"/>
                  </a:lnTo>
                  <a:lnTo>
                    <a:pt x="7" y="3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388" name="Google Shape;1388;p59"/>
            <p:cNvSpPr/>
            <p:nvPr/>
          </p:nvSpPr>
          <p:spPr>
            <a:xfrm>
              <a:off x="3792380" y="2438015"/>
              <a:ext cx="354285" cy="276841"/>
            </a:xfrm>
            <a:custGeom>
              <a:avLst/>
              <a:gdLst/>
              <a:ahLst/>
              <a:cxnLst/>
              <a:rect l="l" t="t" r="r" b="b"/>
              <a:pathLst>
                <a:path w="664" h="518" extrusionOk="0">
                  <a:moveTo>
                    <a:pt x="146" y="450"/>
                  </a:moveTo>
                  <a:lnTo>
                    <a:pt x="148" y="447"/>
                  </a:lnTo>
                  <a:lnTo>
                    <a:pt x="149" y="445"/>
                  </a:lnTo>
                  <a:lnTo>
                    <a:pt x="150" y="441"/>
                  </a:lnTo>
                  <a:lnTo>
                    <a:pt x="151" y="438"/>
                  </a:lnTo>
                  <a:lnTo>
                    <a:pt x="151" y="431"/>
                  </a:lnTo>
                  <a:lnTo>
                    <a:pt x="150" y="424"/>
                  </a:lnTo>
                  <a:lnTo>
                    <a:pt x="147" y="411"/>
                  </a:lnTo>
                  <a:lnTo>
                    <a:pt x="146" y="400"/>
                  </a:lnTo>
                  <a:lnTo>
                    <a:pt x="147" y="378"/>
                  </a:lnTo>
                  <a:lnTo>
                    <a:pt x="149" y="364"/>
                  </a:lnTo>
                  <a:lnTo>
                    <a:pt x="151" y="353"/>
                  </a:lnTo>
                  <a:lnTo>
                    <a:pt x="152" y="339"/>
                  </a:lnTo>
                  <a:lnTo>
                    <a:pt x="150" y="320"/>
                  </a:lnTo>
                  <a:lnTo>
                    <a:pt x="146" y="298"/>
                  </a:lnTo>
                  <a:lnTo>
                    <a:pt x="141" y="273"/>
                  </a:lnTo>
                  <a:lnTo>
                    <a:pt x="139" y="252"/>
                  </a:lnTo>
                  <a:lnTo>
                    <a:pt x="134" y="251"/>
                  </a:lnTo>
                  <a:lnTo>
                    <a:pt x="127" y="249"/>
                  </a:lnTo>
                  <a:lnTo>
                    <a:pt x="119" y="246"/>
                  </a:lnTo>
                  <a:lnTo>
                    <a:pt x="109" y="241"/>
                  </a:lnTo>
                  <a:lnTo>
                    <a:pt x="87" y="231"/>
                  </a:lnTo>
                  <a:lnTo>
                    <a:pt x="64" y="217"/>
                  </a:lnTo>
                  <a:lnTo>
                    <a:pt x="20" y="192"/>
                  </a:lnTo>
                  <a:lnTo>
                    <a:pt x="0" y="178"/>
                  </a:lnTo>
                  <a:lnTo>
                    <a:pt x="19" y="172"/>
                  </a:lnTo>
                  <a:lnTo>
                    <a:pt x="24" y="171"/>
                  </a:lnTo>
                  <a:lnTo>
                    <a:pt x="28" y="168"/>
                  </a:lnTo>
                  <a:lnTo>
                    <a:pt x="31" y="165"/>
                  </a:lnTo>
                  <a:lnTo>
                    <a:pt x="36" y="159"/>
                  </a:lnTo>
                  <a:lnTo>
                    <a:pt x="39" y="155"/>
                  </a:lnTo>
                  <a:lnTo>
                    <a:pt x="44" y="151"/>
                  </a:lnTo>
                  <a:lnTo>
                    <a:pt x="48" y="148"/>
                  </a:lnTo>
                  <a:lnTo>
                    <a:pt x="52" y="147"/>
                  </a:lnTo>
                  <a:lnTo>
                    <a:pt x="92" y="159"/>
                  </a:lnTo>
                  <a:lnTo>
                    <a:pt x="100" y="155"/>
                  </a:lnTo>
                  <a:lnTo>
                    <a:pt x="108" y="153"/>
                  </a:lnTo>
                  <a:lnTo>
                    <a:pt x="116" y="152"/>
                  </a:lnTo>
                  <a:lnTo>
                    <a:pt x="125" y="152"/>
                  </a:lnTo>
                  <a:lnTo>
                    <a:pt x="132" y="153"/>
                  </a:lnTo>
                  <a:lnTo>
                    <a:pt x="140" y="155"/>
                  </a:lnTo>
                  <a:lnTo>
                    <a:pt x="147" y="157"/>
                  </a:lnTo>
                  <a:lnTo>
                    <a:pt x="152" y="159"/>
                  </a:lnTo>
                  <a:lnTo>
                    <a:pt x="152" y="86"/>
                  </a:lnTo>
                  <a:lnTo>
                    <a:pt x="165" y="94"/>
                  </a:lnTo>
                  <a:lnTo>
                    <a:pt x="175" y="102"/>
                  </a:lnTo>
                  <a:lnTo>
                    <a:pt x="181" y="105"/>
                  </a:lnTo>
                  <a:lnTo>
                    <a:pt x="185" y="109"/>
                  </a:lnTo>
                  <a:lnTo>
                    <a:pt x="192" y="110"/>
                  </a:lnTo>
                  <a:lnTo>
                    <a:pt x="198" y="111"/>
                  </a:lnTo>
                  <a:lnTo>
                    <a:pt x="207" y="110"/>
                  </a:lnTo>
                  <a:lnTo>
                    <a:pt x="217" y="107"/>
                  </a:lnTo>
                  <a:lnTo>
                    <a:pt x="226" y="103"/>
                  </a:lnTo>
                  <a:lnTo>
                    <a:pt x="236" y="99"/>
                  </a:lnTo>
                  <a:lnTo>
                    <a:pt x="246" y="93"/>
                  </a:lnTo>
                  <a:lnTo>
                    <a:pt x="255" y="87"/>
                  </a:lnTo>
                  <a:lnTo>
                    <a:pt x="264" y="80"/>
                  </a:lnTo>
                  <a:lnTo>
                    <a:pt x="273" y="73"/>
                  </a:lnTo>
                  <a:lnTo>
                    <a:pt x="282" y="65"/>
                  </a:lnTo>
                  <a:lnTo>
                    <a:pt x="289" y="57"/>
                  </a:lnTo>
                  <a:lnTo>
                    <a:pt x="297" y="48"/>
                  </a:lnTo>
                  <a:lnTo>
                    <a:pt x="303" y="40"/>
                  </a:lnTo>
                  <a:lnTo>
                    <a:pt x="308" y="32"/>
                  </a:lnTo>
                  <a:lnTo>
                    <a:pt x="313" y="25"/>
                  </a:lnTo>
                  <a:lnTo>
                    <a:pt x="316" y="18"/>
                  </a:lnTo>
                  <a:lnTo>
                    <a:pt x="318" y="12"/>
                  </a:lnTo>
                  <a:lnTo>
                    <a:pt x="337" y="11"/>
                  </a:lnTo>
                  <a:lnTo>
                    <a:pt x="354" y="8"/>
                  </a:lnTo>
                  <a:lnTo>
                    <a:pt x="370" y="4"/>
                  </a:lnTo>
                  <a:lnTo>
                    <a:pt x="385" y="0"/>
                  </a:lnTo>
                  <a:lnTo>
                    <a:pt x="385" y="24"/>
                  </a:lnTo>
                  <a:lnTo>
                    <a:pt x="404" y="32"/>
                  </a:lnTo>
                  <a:lnTo>
                    <a:pt x="422" y="40"/>
                  </a:lnTo>
                  <a:lnTo>
                    <a:pt x="440" y="50"/>
                  </a:lnTo>
                  <a:lnTo>
                    <a:pt x="457" y="61"/>
                  </a:lnTo>
                  <a:lnTo>
                    <a:pt x="475" y="72"/>
                  </a:lnTo>
                  <a:lnTo>
                    <a:pt x="493" y="81"/>
                  </a:lnTo>
                  <a:lnTo>
                    <a:pt x="511" y="90"/>
                  </a:lnTo>
                  <a:lnTo>
                    <a:pt x="531" y="98"/>
                  </a:lnTo>
                  <a:lnTo>
                    <a:pt x="538" y="101"/>
                  </a:lnTo>
                  <a:lnTo>
                    <a:pt x="552" y="107"/>
                  </a:lnTo>
                  <a:lnTo>
                    <a:pt x="561" y="111"/>
                  </a:lnTo>
                  <a:lnTo>
                    <a:pt x="569" y="114"/>
                  </a:lnTo>
                  <a:lnTo>
                    <a:pt x="578" y="116"/>
                  </a:lnTo>
                  <a:lnTo>
                    <a:pt x="584" y="117"/>
                  </a:lnTo>
                  <a:lnTo>
                    <a:pt x="604" y="118"/>
                  </a:lnTo>
                  <a:lnTo>
                    <a:pt x="623" y="121"/>
                  </a:lnTo>
                  <a:lnTo>
                    <a:pt x="644" y="124"/>
                  </a:lnTo>
                  <a:lnTo>
                    <a:pt x="664" y="129"/>
                  </a:lnTo>
                  <a:lnTo>
                    <a:pt x="658" y="136"/>
                  </a:lnTo>
                  <a:lnTo>
                    <a:pt x="654" y="145"/>
                  </a:lnTo>
                  <a:lnTo>
                    <a:pt x="650" y="155"/>
                  </a:lnTo>
                  <a:lnTo>
                    <a:pt x="645" y="166"/>
                  </a:lnTo>
                  <a:lnTo>
                    <a:pt x="638" y="189"/>
                  </a:lnTo>
                  <a:lnTo>
                    <a:pt x="629" y="212"/>
                  </a:lnTo>
                  <a:lnTo>
                    <a:pt x="620" y="236"/>
                  </a:lnTo>
                  <a:lnTo>
                    <a:pt x="609" y="256"/>
                  </a:lnTo>
                  <a:lnTo>
                    <a:pt x="604" y="265"/>
                  </a:lnTo>
                  <a:lnTo>
                    <a:pt x="598" y="272"/>
                  </a:lnTo>
                  <a:lnTo>
                    <a:pt x="591" y="279"/>
                  </a:lnTo>
                  <a:lnTo>
                    <a:pt x="584" y="283"/>
                  </a:lnTo>
                  <a:lnTo>
                    <a:pt x="585" y="286"/>
                  </a:lnTo>
                  <a:lnTo>
                    <a:pt x="588" y="290"/>
                  </a:lnTo>
                  <a:lnTo>
                    <a:pt x="593" y="294"/>
                  </a:lnTo>
                  <a:lnTo>
                    <a:pt x="599" y="298"/>
                  </a:lnTo>
                  <a:lnTo>
                    <a:pt x="606" y="301"/>
                  </a:lnTo>
                  <a:lnTo>
                    <a:pt x="612" y="304"/>
                  </a:lnTo>
                  <a:lnTo>
                    <a:pt x="618" y="307"/>
                  </a:lnTo>
                  <a:lnTo>
                    <a:pt x="623" y="307"/>
                  </a:lnTo>
                  <a:lnTo>
                    <a:pt x="623" y="326"/>
                  </a:lnTo>
                  <a:lnTo>
                    <a:pt x="623" y="334"/>
                  </a:lnTo>
                  <a:lnTo>
                    <a:pt x="622" y="340"/>
                  </a:lnTo>
                  <a:lnTo>
                    <a:pt x="622" y="344"/>
                  </a:lnTo>
                  <a:lnTo>
                    <a:pt x="620" y="347"/>
                  </a:lnTo>
                  <a:lnTo>
                    <a:pt x="618" y="353"/>
                  </a:lnTo>
                  <a:lnTo>
                    <a:pt x="617" y="363"/>
                  </a:lnTo>
                  <a:lnTo>
                    <a:pt x="618" y="372"/>
                  </a:lnTo>
                  <a:lnTo>
                    <a:pt x="618" y="381"/>
                  </a:lnTo>
                  <a:lnTo>
                    <a:pt x="620" y="391"/>
                  </a:lnTo>
                  <a:lnTo>
                    <a:pt x="622" y="399"/>
                  </a:lnTo>
                  <a:lnTo>
                    <a:pt x="624" y="408"/>
                  </a:lnTo>
                  <a:lnTo>
                    <a:pt x="629" y="416"/>
                  </a:lnTo>
                  <a:lnTo>
                    <a:pt x="632" y="423"/>
                  </a:lnTo>
                  <a:lnTo>
                    <a:pt x="638" y="430"/>
                  </a:lnTo>
                  <a:lnTo>
                    <a:pt x="622" y="444"/>
                  </a:lnTo>
                  <a:lnTo>
                    <a:pt x="608" y="457"/>
                  </a:lnTo>
                  <a:lnTo>
                    <a:pt x="593" y="469"/>
                  </a:lnTo>
                  <a:lnTo>
                    <a:pt x="577" y="480"/>
                  </a:lnTo>
                  <a:lnTo>
                    <a:pt x="569" y="484"/>
                  </a:lnTo>
                  <a:lnTo>
                    <a:pt x="561" y="487"/>
                  </a:lnTo>
                  <a:lnTo>
                    <a:pt x="551" y="489"/>
                  </a:lnTo>
                  <a:lnTo>
                    <a:pt x="542" y="489"/>
                  </a:lnTo>
                  <a:lnTo>
                    <a:pt x="532" y="488"/>
                  </a:lnTo>
                  <a:lnTo>
                    <a:pt x="521" y="485"/>
                  </a:lnTo>
                  <a:lnTo>
                    <a:pt x="509" y="481"/>
                  </a:lnTo>
                  <a:lnTo>
                    <a:pt x="497" y="474"/>
                  </a:lnTo>
                  <a:lnTo>
                    <a:pt x="487" y="466"/>
                  </a:lnTo>
                  <a:lnTo>
                    <a:pt x="477" y="460"/>
                  </a:lnTo>
                  <a:lnTo>
                    <a:pt x="473" y="458"/>
                  </a:lnTo>
                  <a:lnTo>
                    <a:pt x="467" y="457"/>
                  </a:lnTo>
                  <a:lnTo>
                    <a:pt x="463" y="456"/>
                  </a:lnTo>
                  <a:lnTo>
                    <a:pt x="457" y="456"/>
                  </a:lnTo>
                  <a:lnTo>
                    <a:pt x="450" y="456"/>
                  </a:lnTo>
                  <a:lnTo>
                    <a:pt x="443" y="457"/>
                  </a:lnTo>
                  <a:lnTo>
                    <a:pt x="436" y="459"/>
                  </a:lnTo>
                  <a:lnTo>
                    <a:pt x="429" y="462"/>
                  </a:lnTo>
                  <a:lnTo>
                    <a:pt x="423" y="465"/>
                  </a:lnTo>
                  <a:lnTo>
                    <a:pt x="417" y="468"/>
                  </a:lnTo>
                  <a:lnTo>
                    <a:pt x="411" y="472"/>
                  </a:lnTo>
                  <a:lnTo>
                    <a:pt x="406" y="477"/>
                  </a:lnTo>
                  <a:lnTo>
                    <a:pt x="397" y="486"/>
                  </a:lnTo>
                  <a:lnTo>
                    <a:pt x="390" y="496"/>
                  </a:lnTo>
                  <a:lnTo>
                    <a:pt x="388" y="503"/>
                  </a:lnTo>
                  <a:lnTo>
                    <a:pt x="386" y="508"/>
                  </a:lnTo>
                  <a:lnTo>
                    <a:pt x="385" y="512"/>
                  </a:lnTo>
                  <a:lnTo>
                    <a:pt x="385" y="517"/>
                  </a:lnTo>
                  <a:lnTo>
                    <a:pt x="364" y="518"/>
                  </a:lnTo>
                  <a:lnTo>
                    <a:pt x="343" y="517"/>
                  </a:lnTo>
                  <a:lnTo>
                    <a:pt x="333" y="515"/>
                  </a:lnTo>
                  <a:lnTo>
                    <a:pt x="325" y="512"/>
                  </a:lnTo>
                  <a:lnTo>
                    <a:pt x="321" y="510"/>
                  </a:lnTo>
                  <a:lnTo>
                    <a:pt x="317" y="507"/>
                  </a:lnTo>
                  <a:lnTo>
                    <a:pt x="314" y="503"/>
                  </a:lnTo>
                  <a:lnTo>
                    <a:pt x="311" y="499"/>
                  </a:lnTo>
                  <a:lnTo>
                    <a:pt x="307" y="500"/>
                  </a:lnTo>
                  <a:lnTo>
                    <a:pt x="303" y="502"/>
                  </a:lnTo>
                  <a:lnTo>
                    <a:pt x="299" y="505"/>
                  </a:lnTo>
                  <a:lnTo>
                    <a:pt x="296" y="508"/>
                  </a:lnTo>
                  <a:lnTo>
                    <a:pt x="293" y="511"/>
                  </a:lnTo>
                  <a:lnTo>
                    <a:pt x="289" y="514"/>
                  </a:lnTo>
                  <a:lnTo>
                    <a:pt x="287" y="516"/>
                  </a:lnTo>
                  <a:lnTo>
                    <a:pt x="285" y="517"/>
                  </a:lnTo>
                  <a:lnTo>
                    <a:pt x="277" y="517"/>
                  </a:lnTo>
                  <a:lnTo>
                    <a:pt x="268" y="516"/>
                  </a:lnTo>
                  <a:lnTo>
                    <a:pt x="259" y="514"/>
                  </a:lnTo>
                  <a:lnTo>
                    <a:pt x="248" y="512"/>
                  </a:lnTo>
                  <a:lnTo>
                    <a:pt x="227" y="506"/>
                  </a:lnTo>
                  <a:lnTo>
                    <a:pt x="205" y="496"/>
                  </a:lnTo>
                  <a:lnTo>
                    <a:pt x="195" y="492"/>
                  </a:lnTo>
                  <a:lnTo>
                    <a:pt x="185" y="487"/>
                  </a:lnTo>
                  <a:lnTo>
                    <a:pt x="175" y="481"/>
                  </a:lnTo>
                  <a:lnTo>
                    <a:pt x="168" y="475"/>
                  </a:lnTo>
                  <a:lnTo>
                    <a:pt x="160" y="469"/>
                  </a:lnTo>
                  <a:lnTo>
                    <a:pt x="153" y="463"/>
                  </a:lnTo>
                  <a:lnTo>
                    <a:pt x="149" y="456"/>
                  </a:lnTo>
                  <a:lnTo>
                    <a:pt x="146" y="45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389" name="Google Shape;1389;p59"/>
            <p:cNvSpPr/>
            <p:nvPr/>
          </p:nvSpPr>
          <p:spPr>
            <a:xfrm>
              <a:off x="5089523" y="2676226"/>
              <a:ext cx="180951" cy="83696"/>
            </a:xfrm>
            <a:custGeom>
              <a:avLst/>
              <a:gdLst/>
              <a:ahLst/>
              <a:cxnLst/>
              <a:rect l="l" t="t" r="r" b="b"/>
              <a:pathLst>
                <a:path w="352" h="153" extrusionOk="0">
                  <a:moveTo>
                    <a:pt x="332" y="91"/>
                  </a:moveTo>
                  <a:lnTo>
                    <a:pt x="352" y="153"/>
                  </a:lnTo>
                  <a:lnTo>
                    <a:pt x="326" y="141"/>
                  </a:lnTo>
                  <a:lnTo>
                    <a:pt x="299" y="129"/>
                  </a:lnTo>
                  <a:lnTo>
                    <a:pt x="266" y="141"/>
                  </a:lnTo>
                  <a:lnTo>
                    <a:pt x="232" y="141"/>
                  </a:lnTo>
                  <a:lnTo>
                    <a:pt x="227" y="135"/>
                  </a:lnTo>
                  <a:lnTo>
                    <a:pt x="226" y="135"/>
                  </a:lnTo>
                  <a:lnTo>
                    <a:pt x="219" y="129"/>
                  </a:lnTo>
                  <a:lnTo>
                    <a:pt x="213" y="125"/>
                  </a:lnTo>
                  <a:lnTo>
                    <a:pt x="205" y="121"/>
                  </a:lnTo>
                  <a:lnTo>
                    <a:pt x="197" y="118"/>
                  </a:lnTo>
                  <a:lnTo>
                    <a:pt x="181" y="113"/>
                  </a:lnTo>
                  <a:lnTo>
                    <a:pt x="163" y="110"/>
                  </a:lnTo>
                  <a:lnTo>
                    <a:pt x="126" y="107"/>
                  </a:lnTo>
                  <a:lnTo>
                    <a:pt x="86" y="104"/>
                  </a:lnTo>
                  <a:lnTo>
                    <a:pt x="85" y="94"/>
                  </a:lnTo>
                  <a:lnTo>
                    <a:pt x="82" y="84"/>
                  </a:lnTo>
                  <a:lnTo>
                    <a:pt x="80" y="75"/>
                  </a:lnTo>
                  <a:lnTo>
                    <a:pt x="75" y="67"/>
                  </a:lnTo>
                  <a:lnTo>
                    <a:pt x="71" y="59"/>
                  </a:lnTo>
                  <a:lnTo>
                    <a:pt x="67" y="52"/>
                  </a:lnTo>
                  <a:lnTo>
                    <a:pt x="61" y="44"/>
                  </a:lnTo>
                  <a:lnTo>
                    <a:pt x="56" y="37"/>
                  </a:lnTo>
                  <a:lnTo>
                    <a:pt x="44" y="26"/>
                  </a:lnTo>
                  <a:lnTo>
                    <a:pt x="29" y="16"/>
                  </a:lnTo>
                  <a:lnTo>
                    <a:pt x="15" y="7"/>
                  </a:lnTo>
                  <a:lnTo>
                    <a:pt x="0" y="0"/>
                  </a:lnTo>
                  <a:lnTo>
                    <a:pt x="7" y="0"/>
                  </a:lnTo>
                  <a:lnTo>
                    <a:pt x="60" y="18"/>
                  </a:lnTo>
                  <a:lnTo>
                    <a:pt x="106" y="30"/>
                  </a:lnTo>
                  <a:lnTo>
                    <a:pt x="134" y="18"/>
                  </a:lnTo>
                  <a:lnTo>
                    <a:pt x="180" y="36"/>
                  </a:lnTo>
                  <a:lnTo>
                    <a:pt x="206" y="55"/>
                  </a:lnTo>
                  <a:lnTo>
                    <a:pt x="246" y="49"/>
                  </a:lnTo>
                  <a:lnTo>
                    <a:pt x="286" y="61"/>
                  </a:lnTo>
                  <a:lnTo>
                    <a:pt x="313" y="79"/>
                  </a:lnTo>
                  <a:lnTo>
                    <a:pt x="332" y="9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390" name="Google Shape;1390;p59"/>
            <p:cNvSpPr/>
            <p:nvPr/>
          </p:nvSpPr>
          <p:spPr>
            <a:xfrm>
              <a:off x="4548571" y="2737389"/>
              <a:ext cx="177143" cy="175440"/>
            </a:xfrm>
            <a:custGeom>
              <a:avLst/>
              <a:gdLst/>
              <a:ahLst/>
              <a:cxnLst/>
              <a:rect l="l" t="t" r="r" b="b"/>
              <a:pathLst>
                <a:path w="331" h="327" extrusionOk="0">
                  <a:moveTo>
                    <a:pt x="331" y="56"/>
                  </a:moveTo>
                  <a:lnTo>
                    <a:pt x="245" y="37"/>
                  </a:lnTo>
                  <a:lnTo>
                    <a:pt x="230" y="40"/>
                  </a:lnTo>
                  <a:lnTo>
                    <a:pt x="216" y="44"/>
                  </a:lnTo>
                  <a:lnTo>
                    <a:pt x="204" y="50"/>
                  </a:lnTo>
                  <a:lnTo>
                    <a:pt x="193" y="56"/>
                  </a:lnTo>
                  <a:lnTo>
                    <a:pt x="189" y="59"/>
                  </a:lnTo>
                  <a:lnTo>
                    <a:pt x="185" y="63"/>
                  </a:lnTo>
                  <a:lnTo>
                    <a:pt x="182" y="67"/>
                  </a:lnTo>
                  <a:lnTo>
                    <a:pt x="181" y="72"/>
                  </a:lnTo>
                  <a:lnTo>
                    <a:pt x="180" y="77"/>
                  </a:lnTo>
                  <a:lnTo>
                    <a:pt x="181" y="81"/>
                  </a:lnTo>
                  <a:lnTo>
                    <a:pt x="182" y="87"/>
                  </a:lnTo>
                  <a:lnTo>
                    <a:pt x="185" y="92"/>
                  </a:lnTo>
                  <a:lnTo>
                    <a:pt x="184" y="94"/>
                  </a:lnTo>
                  <a:lnTo>
                    <a:pt x="181" y="98"/>
                  </a:lnTo>
                  <a:lnTo>
                    <a:pt x="179" y="101"/>
                  </a:lnTo>
                  <a:lnTo>
                    <a:pt x="177" y="102"/>
                  </a:lnTo>
                  <a:lnTo>
                    <a:pt x="174" y="105"/>
                  </a:lnTo>
                  <a:lnTo>
                    <a:pt x="172" y="105"/>
                  </a:lnTo>
                  <a:lnTo>
                    <a:pt x="168" y="105"/>
                  </a:lnTo>
                  <a:lnTo>
                    <a:pt x="165" y="102"/>
                  </a:lnTo>
                  <a:lnTo>
                    <a:pt x="162" y="100"/>
                  </a:lnTo>
                  <a:lnTo>
                    <a:pt x="160" y="98"/>
                  </a:lnTo>
                  <a:lnTo>
                    <a:pt x="159" y="92"/>
                  </a:lnTo>
                  <a:lnTo>
                    <a:pt x="159" y="86"/>
                  </a:lnTo>
                  <a:lnTo>
                    <a:pt x="149" y="85"/>
                  </a:lnTo>
                  <a:lnTo>
                    <a:pt x="139" y="82"/>
                  </a:lnTo>
                  <a:lnTo>
                    <a:pt x="132" y="79"/>
                  </a:lnTo>
                  <a:lnTo>
                    <a:pt x="126" y="74"/>
                  </a:lnTo>
                  <a:lnTo>
                    <a:pt x="126" y="83"/>
                  </a:lnTo>
                  <a:lnTo>
                    <a:pt x="126" y="92"/>
                  </a:lnTo>
                  <a:lnTo>
                    <a:pt x="127" y="96"/>
                  </a:lnTo>
                  <a:lnTo>
                    <a:pt x="129" y="101"/>
                  </a:lnTo>
                  <a:lnTo>
                    <a:pt x="135" y="109"/>
                  </a:lnTo>
                  <a:lnTo>
                    <a:pt x="139" y="116"/>
                  </a:lnTo>
                  <a:lnTo>
                    <a:pt x="146" y="122"/>
                  </a:lnTo>
                  <a:lnTo>
                    <a:pt x="151" y="127"/>
                  </a:lnTo>
                  <a:lnTo>
                    <a:pt x="154" y="129"/>
                  </a:lnTo>
                  <a:lnTo>
                    <a:pt x="156" y="130"/>
                  </a:lnTo>
                  <a:lnTo>
                    <a:pt x="157" y="130"/>
                  </a:lnTo>
                  <a:lnTo>
                    <a:pt x="159" y="130"/>
                  </a:lnTo>
                  <a:lnTo>
                    <a:pt x="159" y="147"/>
                  </a:lnTo>
                  <a:lnTo>
                    <a:pt x="159" y="163"/>
                  </a:lnTo>
                  <a:lnTo>
                    <a:pt x="159" y="177"/>
                  </a:lnTo>
                  <a:lnTo>
                    <a:pt x="159" y="191"/>
                  </a:lnTo>
                  <a:lnTo>
                    <a:pt x="159" y="213"/>
                  </a:lnTo>
                  <a:lnTo>
                    <a:pt x="159" y="237"/>
                  </a:lnTo>
                  <a:lnTo>
                    <a:pt x="158" y="242"/>
                  </a:lnTo>
                  <a:lnTo>
                    <a:pt x="157" y="247"/>
                  </a:lnTo>
                  <a:lnTo>
                    <a:pt x="156" y="251"/>
                  </a:lnTo>
                  <a:lnTo>
                    <a:pt x="154" y="254"/>
                  </a:lnTo>
                  <a:lnTo>
                    <a:pt x="150" y="257"/>
                  </a:lnTo>
                  <a:lnTo>
                    <a:pt x="147" y="259"/>
                  </a:lnTo>
                  <a:lnTo>
                    <a:pt x="144" y="259"/>
                  </a:lnTo>
                  <a:lnTo>
                    <a:pt x="139" y="259"/>
                  </a:lnTo>
                  <a:lnTo>
                    <a:pt x="145" y="264"/>
                  </a:lnTo>
                  <a:lnTo>
                    <a:pt x="154" y="270"/>
                  </a:lnTo>
                  <a:lnTo>
                    <a:pt x="158" y="274"/>
                  </a:lnTo>
                  <a:lnTo>
                    <a:pt x="162" y="276"/>
                  </a:lnTo>
                  <a:lnTo>
                    <a:pt x="167" y="277"/>
                  </a:lnTo>
                  <a:lnTo>
                    <a:pt x="172" y="278"/>
                  </a:lnTo>
                  <a:lnTo>
                    <a:pt x="167" y="286"/>
                  </a:lnTo>
                  <a:lnTo>
                    <a:pt x="161" y="291"/>
                  </a:lnTo>
                  <a:lnTo>
                    <a:pt x="158" y="293"/>
                  </a:lnTo>
                  <a:lnTo>
                    <a:pt x="155" y="295"/>
                  </a:lnTo>
                  <a:lnTo>
                    <a:pt x="150" y="296"/>
                  </a:lnTo>
                  <a:lnTo>
                    <a:pt x="146" y="296"/>
                  </a:lnTo>
                  <a:lnTo>
                    <a:pt x="140" y="297"/>
                  </a:lnTo>
                  <a:lnTo>
                    <a:pt x="137" y="299"/>
                  </a:lnTo>
                  <a:lnTo>
                    <a:pt x="134" y="302"/>
                  </a:lnTo>
                  <a:lnTo>
                    <a:pt x="130" y="307"/>
                  </a:lnTo>
                  <a:lnTo>
                    <a:pt x="128" y="311"/>
                  </a:lnTo>
                  <a:lnTo>
                    <a:pt x="127" y="316"/>
                  </a:lnTo>
                  <a:lnTo>
                    <a:pt x="126" y="321"/>
                  </a:lnTo>
                  <a:lnTo>
                    <a:pt x="126" y="327"/>
                  </a:lnTo>
                  <a:lnTo>
                    <a:pt x="122" y="311"/>
                  </a:lnTo>
                  <a:lnTo>
                    <a:pt x="121" y="300"/>
                  </a:lnTo>
                  <a:lnTo>
                    <a:pt x="121" y="296"/>
                  </a:lnTo>
                  <a:lnTo>
                    <a:pt x="122" y="292"/>
                  </a:lnTo>
                  <a:lnTo>
                    <a:pt x="124" y="288"/>
                  </a:lnTo>
                  <a:lnTo>
                    <a:pt x="126" y="284"/>
                  </a:lnTo>
                  <a:lnTo>
                    <a:pt x="116" y="284"/>
                  </a:lnTo>
                  <a:lnTo>
                    <a:pt x="109" y="286"/>
                  </a:lnTo>
                  <a:lnTo>
                    <a:pt x="103" y="288"/>
                  </a:lnTo>
                  <a:lnTo>
                    <a:pt x="98" y="290"/>
                  </a:lnTo>
                  <a:lnTo>
                    <a:pt x="93" y="292"/>
                  </a:lnTo>
                  <a:lnTo>
                    <a:pt x="89" y="294"/>
                  </a:lnTo>
                  <a:lnTo>
                    <a:pt x="83" y="295"/>
                  </a:lnTo>
                  <a:lnTo>
                    <a:pt x="79" y="296"/>
                  </a:lnTo>
                  <a:lnTo>
                    <a:pt x="78" y="272"/>
                  </a:lnTo>
                  <a:lnTo>
                    <a:pt x="74" y="251"/>
                  </a:lnTo>
                  <a:lnTo>
                    <a:pt x="73" y="242"/>
                  </a:lnTo>
                  <a:lnTo>
                    <a:pt x="73" y="234"/>
                  </a:lnTo>
                  <a:lnTo>
                    <a:pt x="76" y="225"/>
                  </a:lnTo>
                  <a:lnTo>
                    <a:pt x="79" y="216"/>
                  </a:lnTo>
                  <a:lnTo>
                    <a:pt x="68" y="216"/>
                  </a:lnTo>
                  <a:lnTo>
                    <a:pt x="57" y="213"/>
                  </a:lnTo>
                  <a:lnTo>
                    <a:pt x="48" y="211"/>
                  </a:lnTo>
                  <a:lnTo>
                    <a:pt x="40" y="207"/>
                  </a:lnTo>
                  <a:lnTo>
                    <a:pt x="34" y="203"/>
                  </a:lnTo>
                  <a:lnTo>
                    <a:pt x="28" y="198"/>
                  </a:lnTo>
                  <a:lnTo>
                    <a:pt x="23" y="193"/>
                  </a:lnTo>
                  <a:lnTo>
                    <a:pt x="20" y="187"/>
                  </a:lnTo>
                  <a:lnTo>
                    <a:pt x="13" y="173"/>
                  </a:lnTo>
                  <a:lnTo>
                    <a:pt x="9" y="158"/>
                  </a:lnTo>
                  <a:lnTo>
                    <a:pt x="4" y="144"/>
                  </a:lnTo>
                  <a:lnTo>
                    <a:pt x="0" y="130"/>
                  </a:lnTo>
                  <a:lnTo>
                    <a:pt x="10" y="124"/>
                  </a:lnTo>
                  <a:lnTo>
                    <a:pt x="19" y="118"/>
                  </a:lnTo>
                  <a:lnTo>
                    <a:pt x="28" y="111"/>
                  </a:lnTo>
                  <a:lnTo>
                    <a:pt x="37" y="101"/>
                  </a:lnTo>
                  <a:lnTo>
                    <a:pt x="45" y="92"/>
                  </a:lnTo>
                  <a:lnTo>
                    <a:pt x="50" y="81"/>
                  </a:lnTo>
                  <a:lnTo>
                    <a:pt x="56" y="69"/>
                  </a:lnTo>
                  <a:lnTo>
                    <a:pt x="59" y="56"/>
                  </a:lnTo>
                  <a:lnTo>
                    <a:pt x="73" y="55"/>
                  </a:lnTo>
                  <a:lnTo>
                    <a:pt x="88" y="52"/>
                  </a:lnTo>
                  <a:lnTo>
                    <a:pt x="102" y="47"/>
                  </a:lnTo>
                  <a:lnTo>
                    <a:pt x="115" y="41"/>
                  </a:lnTo>
                  <a:lnTo>
                    <a:pt x="140" y="29"/>
                  </a:lnTo>
                  <a:lnTo>
                    <a:pt x="166" y="19"/>
                  </a:lnTo>
                  <a:lnTo>
                    <a:pt x="180" y="14"/>
                  </a:lnTo>
                  <a:lnTo>
                    <a:pt x="192" y="10"/>
                  </a:lnTo>
                  <a:lnTo>
                    <a:pt x="205" y="8"/>
                  </a:lnTo>
                  <a:lnTo>
                    <a:pt x="218" y="7"/>
                  </a:lnTo>
                  <a:lnTo>
                    <a:pt x="230" y="8"/>
                  </a:lnTo>
                  <a:lnTo>
                    <a:pt x="240" y="10"/>
                  </a:lnTo>
                  <a:lnTo>
                    <a:pt x="249" y="14"/>
                  </a:lnTo>
                  <a:lnTo>
                    <a:pt x="257" y="19"/>
                  </a:lnTo>
                  <a:lnTo>
                    <a:pt x="264" y="23"/>
                  </a:lnTo>
                  <a:lnTo>
                    <a:pt x="271" y="27"/>
                  </a:lnTo>
                  <a:lnTo>
                    <a:pt x="278" y="30"/>
                  </a:lnTo>
                  <a:lnTo>
                    <a:pt x="285" y="31"/>
                  </a:lnTo>
                  <a:lnTo>
                    <a:pt x="292" y="30"/>
                  </a:lnTo>
                  <a:lnTo>
                    <a:pt x="297" y="28"/>
                  </a:lnTo>
                  <a:lnTo>
                    <a:pt x="303" y="24"/>
                  </a:lnTo>
                  <a:lnTo>
                    <a:pt x="307" y="20"/>
                  </a:lnTo>
                  <a:lnTo>
                    <a:pt x="316" y="10"/>
                  </a:lnTo>
                  <a:lnTo>
                    <a:pt x="325" y="0"/>
                  </a:lnTo>
                  <a:lnTo>
                    <a:pt x="327" y="6"/>
                  </a:lnTo>
                  <a:lnTo>
                    <a:pt x="329" y="14"/>
                  </a:lnTo>
                  <a:lnTo>
                    <a:pt x="330" y="23"/>
                  </a:lnTo>
                  <a:lnTo>
                    <a:pt x="330" y="32"/>
                  </a:lnTo>
                  <a:lnTo>
                    <a:pt x="331" y="49"/>
                  </a:lnTo>
                  <a:lnTo>
                    <a:pt x="331" y="5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391" name="Google Shape;1391;p59"/>
            <p:cNvSpPr/>
            <p:nvPr/>
          </p:nvSpPr>
          <p:spPr>
            <a:xfrm>
              <a:off x="4649522" y="2932143"/>
              <a:ext cx="83810" cy="57943"/>
            </a:xfrm>
            <a:custGeom>
              <a:avLst/>
              <a:gdLst/>
              <a:ahLst/>
              <a:cxnLst/>
              <a:rect l="l" t="t" r="r" b="b"/>
              <a:pathLst>
                <a:path w="153" h="49" extrusionOk="0">
                  <a:moveTo>
                    <a:pt x="0" y="0"/>
                  </a:moveTo>
                  <a:lnTo>
                    <a:pt x="44" y="2"/>
                  </a:lnTo>
                  <a:lnTo>
                    <a:pt x="83" y="6"/>
                  </a:lnTo>
                  <a:lnTo>
                    <a:pt x="103" y="8"/>
                  </a:lnTo>
                  <a:lnTo>
                    <a:pt x="121" y="7"/>
                  </a:lnTo>
                  <a:lnTo>
                    <a:pt x="130" y="6"/>
                  </a:lnTo>
                  <a:lnTo>
                    <a:pt x="137" y="5"/>
                  </a:lnTo>
                  <a:lnTo>
                    <a:pt x="145" y="3"/>
                  </a:lnTo>
                  <a:lnTo>
                    <a:pt x="153" y="0"/>
                  </a:lnTo>
                  <a:lnTo>
                    <a:pt x="153" y="9"/>
                  </a:lnTo>
                  <a:lnTo>
                    <a:pt x="153" y="25"/>
                  </a:lnTo>
                  <a:lnTo>
                    <a:pt x="143" y="31"/>
                  </a:lnTo>
                  <a:lnTo>
                    <a:pt x="133" y="36"/>
                  </a:lnTo>
                  <a:lnTo>
                    <a:pt x="124" y="40"/>
                  </a:lnTo>
                  <a:lnTo>
                    <a:pt x="114" y="44"/>
                  </a:lnTo>
                  <a:lnTo>
                    <a:pt x="106" y="46"/>
                  </a:lnTo>
                  <a:lnTo>
                    <a:pt x="99" y="48"/>
                  </a:lnTo>
                  <a:lnTo>
                    <a:pt x="92" y="49"/>
                  </a:lnTo>
                  <a:lnTo>
                    <a:pt x="87" y="49"/>
                  </a:lnTo>
                  <a:lnTo>
                    <a:pt x="72" y="48"/>
                  </a:lnTo>
                  <a:lnTo>
                    <a:pt x="60" y="46"/>
                  </a:lnTo>
                  <a:lnTo>
                    <a:pt x="50" y="43"/>
                  </a:lnTo>
                  <a:lnTo>
                    <a:pt x="41" y="38"/>
                  </a:lnTo>
                  <a:lnTo>
                    <a:pt x="22" y="29"/>
                  </a:lnTo>
                  <a:lnTo>
                    <a:pt x="0" y="19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392" name="Google Shape;1392;p59"/>
            <p:cNvSpPr/>
            <p:nvPr/>
          </p:nvSpPr>
          <p:spPr>
            <a:xfrm>
              <a:off x="3544761" y="3674140"/>
              <a:ext cx="224762" cy="160954"/>
            </a:xfrm>
            <a:custGeom>
              <a:avLst/>
              <a:gdLst/>
              <a:ahLst/>
              <a:cxnLst/>
              <a:rect l="l" t="t" r="r" b="b"/>
              <a:pathLst>
                <a:path w="426" h="299" extrusionOk="0">
                  <a:moveTo>
                    <a:pt x="179" y="13"/>
                  </a:moveTo>
                  <a:lnTo>
                    <a:pt x="194" y="16"/>
                  </a:lnTo>
                  <a:lnTo>
                    <a:pt x="207" y="19"/>
                  </a:lnTo>
                  <a:lnTo>
                    <a:pt x="216" y="22"/>
                  </a:lnTo>
                  <a:lnTo>
                    <a:pt x="223" y="24"/>
                  </a:lnTo>
                  <a:lnTo>
                    <a:pt x="230" y="29"/>
                  </a:lnTo>
                  <a:lnTo>
                    <a:pt x="233" y="31"/>
                  </a:lnTo>
                  <a:lnTo>
                    <a:pt x="253" y="35"/>
                  </a:lnTo>
                  <a:lnTo>
                    <a:pt x="269" y="37"/>
                  </a:lnTo>
                  <a:lnTo>
                    <a:pt x="279" y="37"/>
                  </a:lnTo>
                  <a:lnTo>
                    <a:pt x="285" y="37"/>
                  </a:lnTo>
                  <a:lnTo>
                    <a:pt x="300" y="37"/>
                  </a:lnTo>
                  <a:lnTo>
                    <a:pt x="314" y="36"/>
                  </a:lnTo>
                  <a:lnTo>
                    <a:pt x="319" y="34"/>
                  </a:lnTo>
                  <a:lnTo>
                    <a:pt x="325" y="32"/>
                  </a:lnTo>
                  <a:lnTo>
                    <a:pt x="329" y="29"/>
                  </a:lnTo>
                  <a:lnTo>
                    <a:pt x="331" y="25"/>
                  </a:lnTo>
                  <a:lnTo>
                    <a:pt x="365" y="25"/>
                  </a:lnTo>
                  <a:lnTo>
                    <a:pt x="368" y="37"/>
                  </a:lnTo>
                  <a:lnTo>
                    <a:pt x="372" y="49"/>
                  </a:lnTo>
                  <a:lnTo>
                    <a:pt x="376" y="62"/>
                  </a:lnTo>
                  <a:lnTo>
                    <a:pt x="383" y="74"/>
                  </a:lnTo>
                  <a:lnTo>
                    <a:pt x="386" y="79"/>
                  </a:lnTo>
                  <a:lnTo>
                    <a:pt x="391" y="84"/>
                  </a:lnTo>
                  <a:lnTo>
                    <a:pt x="395" y="88"/>
                  </a:lnTo>
                  <a:lnTo>
                    <a:pt x="400" y="92"/>
                  </a:lnTo>
                  <a:lnTo>
                    <a:pt x="405" y="95"/>
                  </a:lnTo>
                  <a:lnTo>
                    <a:pt x="412" y="97"/>
                  </a:lnTo>
                  <a:lnTo>
                    <a:pt x="418" y="98"/>
                  </a:lnTo>
                  <a:lnTo>
                    <a:pt x="425" y="99"/>
                  </a:lnTo>
                  <a:lnTo>
                    <a:pt x="425" y="111"/>
                  </a:lnTo>
                  <a:lnTo>
                    <a:pt x="425" y="120"/>
                  </a:lnTo>
                  <a:lnTo>
                    <a:pt x="425" y="130"/>
                  </a:lnTo>
                  <a:lnTo>
                    <a:pt x="425" y="142"/>
                  </a:lnTo>
                  <a:lnTo>
                    <a:pt x="419" y="151"/>
                  </a:lnTo>
                  <a:lnTo>
                    <a:pt x="416" y="158"/>
                  </a:lnTo>
                  <a:lnTo>
                    <a:pt x="413" y="164"/>
                  </a:lnTo>
                  <a:lnTo>
                    <a:pt x="412" y="170"/>
                  </a:lnTo>
                  <a:lnTo>
                    <a:pt x="412" y="175"/>
                  </a:lnTo>
                  <a:lnTo>
                    <a:pt x="412" y="181"/>
                  </a:lnTo>
                  <a:lnTo>
                    <a:pt x="414" y="186"/>
                  </a:lnTo>
                  <a:lnTo>
                    <a:pt x="415" y="190"/>
                  </a:lnTo>
                  <a:lnTo>
                    <a:pt x="419" y="200"/>
                  </a:lnTo>
                  <a:lnTo>
                    <a:pt x="423" y="211"/>
                  </a:lnTo>
                  <a:lnTo>
                    <a:pt x="425" y="218"/>
                  </a:lnTo>
                  <a:lnTo>
                    <a:pt x="426" y="226"/>
                  </a:lnTo>
                  <a:lnTo>
                    <a:pt x="426" y="236"/>
                  </a:lnTo>
                  <a:lnTo>
                    <a:pt x="425" y="247"/>
                  </a:lnTo>
                  <a:lnTo>
                    <a:pt x="426" y="261"/>
                  </a:lnTo>
                  <a:lnTo>
                    <a:pt x="426" y="274"/>
                  </a:lnTo>
                  <a:lnTo>
                    <a:pt x="425" y="280"/>
                  </a:lnTo>
                  <a:lnTo>
                    <a:pt x="423" y="285"/>
                  </a:lnTo>
                  <a:lnTo>
                    <a:pt x="418" y="292"/>
                  </a:lnTo>
                  <a:lnTo>
                    <a:pt x="412" y="296"/>
                  </a:lnTo>
                  <a:lnTo>
                    <a:pt x="385" y="296"/>
                  </a:lnTo>
                  <a:lnTo>
                    <a:pt x="380" y="298"/>
                  </a:lnTo>
                  <a:lnTo>
                    <a:pt x="375" y="299"/>
                  </a:lnTo>
                  <a:lnTo>
                    <a:pt x="370" y="299"/>
                  </a:lnTo>
                  <a:lnTo>
                    <a:pt x="365" y="297"/>
                  </a:lnTo>
                  <a:lnTo>
                    <a:pt x="360" y="296"/>
                  </a:lnTo>
                  <a:lnTo>
                    <a:pt x="356" y="293"/>
                  </a:lnTo>
                  <a:lnTo>
                    <a:pt x="351" y="290"/>
                  </a:lnTo>
                  <a:lnTo>
                    <a:pt x="347" y="286"/>
                  </a:lnTo>
                  <a:lnTo>
                    <a:pt x="338" y="278"/>
                  </a:lnTo>
                  <a:lnTo>
                    <a:pt x="330" y="269"/>
                  </a:lnTo>
                  <a:lnTo>
                    <a:pt x="324" y="261"/>
                  </a:lnTo>
                  <a:lnTo>
                    <a:pt x="318" y="253"/>
                  </a:lnTo>
                  <a:lnTo>
                    <a:pt x="311" y="253"/>
                  </a:lnTo>
                  <a:lnTo>
                    <a:pt x="304" y="252"/>
                  </a:lnTo>
                  <a:lnTo>
                    <a:pt x="294" y="251"/>
                  </a:lnTo>
                  <a:lnTo>
                    <a:pt x="279" y="247"/>
                  </a:lnTo>
                  <a:lnTo>
                    <a:pt x="278" y="232"/>
                  </a:lnTo>
                  <a:lnTo>
                    <a:pt x="275" y="217"/>
                  </a:lnTo>
                  <a:lnTo>
                    <a:pt x="274" y="210"/>
                  </a:lnTo>
                  <a:lnTo>
                    <a:pt x="272" y="203"/>
                  </a:lnTo>
                  <a:lnTo>
                    <a:pt x="269" y="197"/>
                  </a:lnTo>
                  <a:lnTo>
                    <a:pt x="266" y="190"/>
                  </a:lnTo>
                  <a:lnTo>
                    <a:pt x="261" y="184"/>
                  </a:lnTo>
                  <a:lnTo>
                    <a:pt x="257" y="179"/>
                  </a:lnTo>
                  <a:lnTo>
                    <a:pt x="251" y="173"/>
                  </a:lnTo>
                  <a:lnTo>
                    <a:pt x="245" y="168"/>
                  </a:lnTo>
                  <a:lnTo>
                    <a:pt x="238" y="165"/>
                  </a:lnTo>
                  <a:lnTo>
                    <a:pt x="230" y="162"/>
                  </a:lnTo>
                  <a:lnTo>
                    <a:pt x="222" y="161"/>
                  </a:lnTo>
                  <a:lnTo>
                    <a:pt x="213" y="160"/>
                  </a:lnTo>
                  <a:lnTo>
                    <a:pt x="204" y="161"/>
                  </a:lnTo>
                  <a:lnTo>
                    <a:pt x="195" y="162"/>
                  </a:lnTo>
                  <a:lnTo>
                    <a:pt x="188" y="163"/>
                  </a:lnTo>
                  <a:lnTo>
                    <a:pt x="181" y="166"/>
                  </a:lnTo>
                  <a:lnTo>
                    <a:pt x="173" y="168"/>
                  </a:lnTo>
                  <a:lnTo>
                    <a:pt x="167" y="172"/>
                  </a:lnTo>
                  <a:lnTo>
                    <a:pt x="160" y="176"/>
                  </a:lnTo>
                  <a:lnTo>
                    <a:pt x="155" y="181"/>
                  </a:lnTo>
                  <a:lnTo>
                    <a:pt x="141" y="191"/>
                  </a:lnTo>
                  <a:lnTo>
                    <a:pt x="131" y="202"/>
                  </a:lnTo>
                  <a:lnTo>
                    <a:pt x="118" y="215"/>
                  </a:lnTo>
                  <a:lnTo>
                    <a:pt x="106" y="228"/>
                  </a:lnTo>
                  <a:lnTo>
                    <a:pt x="105" y="218"/>
                  </a:lnTo>
                  <a:lnTo>
                    <a:pt x="103" y="209"/>
                  </a:lnTo>
                  <a:lnTo>
                    <a:pt x="100" y="201"/>
                  </a:lnTo>
                  <a:lnTo>
                    <a:pt x="95" y="193"/>
                  </a:lnTo>
                  <a:lnTo>
                    <a:pt x="90" y="186"/>
                  </a:lnTo>
                  <a:lnTo>
                    <a:pt x="83" y="179"/>
                  </a:lnTo>
                  <a:lnTo>
                    <a:pt x="76" y="171"/>
                  </a:lnTo>
                  <a:lnTo>
                    <a:pt x="68" y="165"/>
                  </a:lnTo>
                  <a:lnTo>
                    <a:pt x="50" y="153"/>
                  </a:lnTo>
                  <a:lnTo>
                    <a:pt x="33" y="140"/>
                  </a:lnTo>
                  <a:lnTo>
                    <a:pt x="24" y="134"/>
                  </a:lnTo>
                  <a:lnTo>
                    <a:pt x="15" y="127"/>
                  </a:lnTo>
                  <a:lnTo>
                    <a:pt x="8" y="119"/>
                  </a:lnTo>
                  <a:lnTo>
                    <a:pt x="0" y="111"/>
                  </a:lnTo>
                  <a:lnTo>
                    <a:pt x="15" y="101"/>
                  </a:lnTo>
                  <a:lnTo>
                    <a:pt x="31" y="90"/>
                  </a:lnTo>
                  <a:lnTo>
                    <a:pt x="46" y="77"/>
                  </a:lnTo>
                  <a:lnTo>
                    <a:pt x="60" y="62"/>
                  </a:lnTo>
                  <a:lnTo>
                    <a:pt x="75" y="48"/>
                  </a:lnTo>
                  <a:lnTo>
                    <a:pt x="87" y="33"/>
                  </a:lnTo>
                  <a:lnTo>
                    <a:pt x="98" y="17"/>
                  </a:lnTo>
                  <a:lnTo>
                    <a:pt x="106" y="0"/>
                  </a:lnTo>
                  <a:lnTo>
                    <a:pt x="179" y="13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393" name="Google Shape;1393;p59"/>
            <p:cNvSpPr/>
            <p:nvPr/>
          </p:nvSpPr>
          <p:spPr>
            <a:xfrm>
              <a:off x="5998094" y="2927316"/>
              <a:ext cx="830476" cy="886856"/>
            </a:xfrm>
            <a:custGeom>
              <a:avLst/>
              <a:gdLst/>
              <a:ahLst/>
              <a:cxnLst/>
              <a:rect l="l" t="t" r="r" b="b"/>
              <a:pathLst>
                <a:path w="1594" h="1670" extrusionOk="0">
                  <a:moveTo>
                    <a:pt x="385" y="0"/>
                  </a:moveTo>
                  <a:lnTo>
                    <a:pt x="400" y="16"/>
                  </a:lnTo>
                  <a:lnTo>
                    <a:pt x="415" y="33"/>
                  </a:lnTo>
                  <a:lnTo>
                    <a:pt x="427" y="48"/>
                  </a:lnTo>
                  <a:lnTo>
                    <a:pt x="437" y="63"/>
                  </a:lnTo>
                  <a:lnTo>
                    <a:pt x="448" y="76"/>
                  </a:lnTo>
                  <a:lnTo>
                    <a:pt x="459" y="90"/>
                  </a:lnTo>
                  <a:lnTo>
                    <a:pt x="464" y="96"/>
                  </a:lnTo>
                  <a:lnTo>
                    <a:pt x="471" y="101"/>
                  </a:lnTo>
                  <a:lnTo>
                    <a:pt x="477" y="107"/>
                  </a:lnTo>
                  <a:lnTo>
                    <a:pt x="485" y="111"/>
                  </a:lnTo>
                  <a:lnTo>
                    <a:pt x="492" y="118"/>
                  </a:lnTo>
                  <a:lnTo>
                    <a:pt x="499" y="126"/>
                  </a:lnTo>
                  <a:lnTo>
                    <a:pt x="506" y="134"/>
                  </a:lnTo>
                  <a:lnTo>
                    <a:pt x="512" y="144"/>
                  </a:lnTo>
                  <a:lnTo>
                    <a:pt x="519" y="153"/>
                  </a:lnTo>
                  <a:lnTo>
                    <a:pt x="523" y="163"/>
                  </a:lnTo>
                  <a:lnTo>
                    <a:pt x="528" y="174"/>
                  </a:lnTo>
                  <a:lnTo>
                    <a:pt x="531" y="185"/>
                  </a:lnTo>
                  <a:lnTo>
                    <a:pt x="485" y="185"/>
                  </a:lnTo>
                  <a:lnTo>
                    <a:pt x="485" y="216"/>
                  </a:lnTo>
                  <a:lnTo>
                    <a:pt x="490" y="229"/>
                  </a:lnTo>
                  <a:lnTo>
                    <a:pt x="497" y="240"/>
                  </a:lnTo>
                  <a:lnTo>
                    <a:pt x="505" y="250"/>
                  </a:lnTo>
                  <a:lnTo>
                    <a:pt x="514" y="257"/>
                  </a:lnTo>
                  <a:lnTo>
                    <a:pt x="523" y="264"/>
                  </a:lnTo>
                  <a:lnTo>
                    <a:pt x="534" y="269"/>
                  </a:lnTo>
                  <a:lnTo>
                    <a:pt x="544" y="274"/>
                  </a:lnTo>
                  <a:lnTo>
                    <a:pt x="556" y="278"/>
                  </a:lnTo>
                  <a:lnTo>
                    <a:pt x="578" y="287"/>
                  </a:lnTo>
                  <a:lnTo>
                    <a:pt x="600" y="296"/>
                  </a:lnTo>
                  <a:lnTo>
                    <a:pt x="610" y="302"/>
                  </a:lnTo>
                  <a:lnTo>
                    <a:pt x="620" y="310"/>
                  </a:lnTo>
                  <a:lnTo>
                    <a:pt x="629" y="318"/>
                  </a:lnTo>
                  <a:lnTo>
                    <a:pt x="638" y="327"/>
                  </a:lnTo>
                  <a:lnTo>
                    <a:pt x="631" y="420"/>
                  </a:lnTo>
                  <a:lnTo>
                    <a:pt x="643" y="429"/>
                  </a:lnTo>
                  <a:lnTo>
                    <a:pt x="660" y="440"/>
                  </a:lnTo>
                  <a:lnTo>
                    <a:pt x="679" y="450"/>
                  </a:lnTo>
                  <a:lnTo>
                    <a:pt x="701" y="459"/>
                  </a:lnTo>
                  <a:lnTo>
                    <a:pt x="723" y="468"/>
                  </a:lnTo>
                  <a:lnTo>
                    <a:pt x="744" y="475"/>
                  </a:lnTo>
                  <a:lnTo>
                    <a:pt x="753" y="478"/>
                  </a:lnTo>
                  <a:lnTo>
                    <a:pt x="762" y="480"/>
                  </a:lnTo>
                  <a:lnTo>
                    <a:pt x="770" y="481"/>
                  </a:lnTo>
                  <a:lnTo>
                    <a:pt x="777" y="481"/>
                  </a:lnTo>
                  <a:lnTo>
                    <a:pt x="779" y="488"/>
                  </a:lnTo>
                  <a:lnTo>
                    <a:pt x="784" y="494"/>
                  </a:lnTo>
                  <a:lnTo>
                    <a:pt x="789" y="497"/>
                  </a:lnTo>
                  <a:lnTo>
                    <a:pt x="795" y="499"/>
                  </a:lnTo>
                  <a:lnTo>
                    <a:pt x="800" y="501"/>
                  </a:lnTo>
                  <a:lnTo>
                    <a:pt x="807" y="501"/>
                  </a:lnTo>
                  <a:lnTo>
                    <a:pt x="814" y="500"/>
                  </a:lnTo>
                  <a:lnTo>
                    <a:pt x="822" y="499"/>
                  </a:lnTo>
                  <a:lnTo>
                    <a:pt x="836" y="496"/>
                  </a:lnTo>
                  <a:lnTo>
                    <a:pt x="852" y="492"/>
                  </a:lnTo>
                  <a:lnTo>
                    <a:pt x="858" y="492"/>
                  </a:lnTo>
                  <a:lnTo>
                    <a:pt x="865" y="491"/>
                  </a:lnTo>
                  <a:lnTo>
                    <a:pt x="871" y="492"/>
                  </a:lnTo>
                  <a:lnTo>
                    <a:pt x="877" y="493"/>
                  </a:lnTo>
                  <a:lnTo>
                    <a:pt x="886" y="499"/>
                  </a:lnTo>
                  <a:lnTo>
                    <a:pt x="892" y="504"/>
                  </a:lnTo>
                  <a:lnTo>
                    <a:pt x="898" y="511"/>
                  </a:lnTo>
                  <a:lnTo>
                    <a:pt x="903" y="517"/>
                  </a:lnTo>
                  <a:lnTo>
                    <a:pt x="908" y="523"/>
                  </a:lnTo>
                  <a:lnTo>
                    <a:pt x="914" y="529"/>
                  </a:lnTo>
                  <a:lnTo>
                    <a:pt x="918" y="532"/>
                  </a:lnTo>
                  <a:lnTo>
                    <a:pt x="921" y="534"/>
                  </a:lnTo>
                  <a:lnTo>
                    <a:pt x="925" y="536"/>
                  </a:lnTo>
                  <a:lnTo>
                    <a:pt x="930" y="537"/>
                  </a:lnTo>
                  <a:lnTo>
                    <a:pt x="946" y="540"/>
                  </a:lnTo>
                  <a:lnTo>
                    <a:pt x="968" y="546"/>
                  </a:lnTo>
                  <a:lnTo>
                    <a:pt x="993" y="552"/>
                  </a:lnTo>
                  <a:lnTo>
                    <a:pt x="1021" y="559"/>
                  </a:lnTo>
                  <a:lnTo>
                    <a:pt x="1047" y="564"/>
                  </a:lnTo>
                  <a:lnTo>
                    <a:pt x="1071" y="568"/>
                  </a:lnTo>
                  <a:lnTo>
                    <a:pt x="1082" y="569"/>
                  </a:lnTo>
                  <a:lnTo>
                    <a:pt x="1090" y="570"/>
                  </a:lnTo>
                  <a:lnTo>
                    <a:pt x="1098" y="569"/>
                  </a:lnTo>
                  <a:lnTo>
                    <a:pt x="1102" y="567"/>
                  </a:lnTo>
                  <a:lnTo>
                    <a:pt x="1098" y="560"/>
                  </a:lnTo>
                  <a:lnTo>
                    <a:pt x="1093" y="552"/>
                  </a:lnTo>
                  <a:lnTo>
                    <a:pt x="1090" y="544"/>
                  </a:lnTo>
                  <a:lnTo>
                    <a:pt x="1088" y="535"/>
                  </a:lnTo>
                  <a:lnTo>
                    <a:pt x="1083" y="520"/>
                  </a:lnTo>
                  <a:lnTo>
                    <a:pt x="1082" y="512"/>
                  </a:lnTo>
                  <a:lnTo>
                    <a:pt x="1082" y="481"/>
                  </a:lnTo>
                  <a:lnTo>
                    <a:pt x="1082" y="450"/>
                  </a:lnTo>
                  <a:lnTo>
                    <a:pt x="1115" y="450"/>
                  </a:lnTo>
                  <a:lnTo>
                    <a:pt x="1121" y="461"/>
                  </a:lnTo>
                  <a:lnTo>
                    <a:pt x="1125" y="468"/>
                  </a:lnTo>
                  <a:lnTo>
                    <a:pt x="1131" y="474"/>
                  </a:lnTo>
                  <a:lnTo>
                    <a:pt x="1136" y="481"/>
                  </a:lnTo>
                  <a:lnTo>
                    <a:pt x="1135" y="497"/>
                  </a:lnTo>
                  <a:lnTo>
                    <a:pt x="1132" y="507"/>
                  </a:lnTo>
                  <a:lnTo>
                    <a:pt x="1130" y="515"/>
                  </a:lnTo>
                  <a:lnTo>
                    <a:pt x="1128" y="524"/>
                  </a:lnTo>
                  <a:lnTo>
                    <a:pt x="1149" y="530"/>
                  </a:lnTo>
                  <a:lnTo>
                    <a:pt x="1169" y="536"/>
                  </a:lnTo>
                  <a:lnTo>
                    <a:pt x="1179" y="539"/>
                  </a:lnTo>
                  <a:lnTo>
                    <a:pt x="1189" y="541"/>
                  </a:lnTo>
                  <a:lnTo>
                    <a:pt x="1199" y="542"/>
                  </a:lnTo>
                  <a:lnTo>
                    <a:pt x="1209" y="543"/>
                  </a:lnTo>
                  <a:lnTo>
                    <a:pt x="1210" y="547"/>
                  </a:lnTo>
                  <a:lnTo>
                    <a:pt x="1212" y="551"/>
                  </a:lnTo>
                  <a:lnTo>
                    <a:pt x="1215" y="554"/>
                  </a:lnTo>
                  <a:lnTo>
                    <a:pt x="1220" y="557"/>
                  </a:lnTo>
                  <a:lnTo>
                    <a:pt x="1228" y="560"/>
                  </a:lnTo>
                  <a:lnTo>
                    <a:pt x="1235" y="561"/>
                  </a:lnTo>
                  <a:lnTo>
                    <a:pt x="1243" y="561"/>
                  </a:lnTo>
                  <a:lnTo>
                    <a:pt x="1249" y="559"/>
                  </a:lnTo>
                  <a:lnTo>
                    <a:pt x="1256" y="556"/>
                  </a:lnTo>
                  <a:lnTo>
                    <a:pt x="1261" y="553"/>
                  </a:lnTo>
                  <a:lnTo>
                    <a:pt x="1267" y="549"/>
                  </a:lnTo>
                  <a:lnTo>
                    <a:pt x="1272" y="544"/>
                  </a:lnTo>
                  <a:lnTo>
                    <a:pt x="1277" y="539"/>
                  </a:lnTo>
                  <a:lnTo>
                    <a:pt x="1281" y="534"/>
                  </a:lnTo>
                  <a:lnTo>
                    <a:pt x="1289" y="521"/>
                  </a:lnTo>
                  <a:lnTo>
                    <a:pt x="1294" y="509"/>
                  </a:lnTo>
                  <a:lnTo>
                    <a:pt x="1299" y="498"/>
                  </a:lnTo>
                  <a:lnTo>
                    <a:pt x="1302" y="487"/>
                  </a:lnTo>
                  <a:lnTo>
                    <a:pt x="1312" y="476"/>
                  </a:lnTo>
                  <a:lnTo>
                    <a:pt x="1322" y="465"/>
                  </a:lnTo>
                  <a:lnTo>
                    <a:pt x="1333" y="456"/>
                  </a:lnTo>
                  <a:lnTo>
                    <a:pt x="1344" y="446"/>
                  </a:lnTo>
                  <a:lnTo>
                    <a:pt x="1356" y="438"/>
                  </a:lnTo>
                  <a:lnTo>
                    <a:pt x="1367" y="430"/>
                  </a:lnTo>
                  <a:lnTo>
                    <a:pt x="1379" y="423"/>
                  </a:lnTo>
                  <a:lnTo>
                    <a:pt x="1391" y="416"/>
                  </a:lnTo>
                  <a:lnTo>
                    <a:pt x="1404" y="409"/>
                  </a:lnTo>
                  <a:lnTo>
                    <a:pt x="1417" y="403"/>
                  </a:lnTo>
                  <a:lnTo>
                    <a:pt x="1430" y="398"/>
                  </a:lnTo>
                  <a:lnTo>
                    <a:pt x="1444" y="393"/>
                  </a:lnTo>
                  <a:lnTo>
                    <a:pt x="1472" y="384"/>
                  </a:lnTo>
                  <a:lnTo>
                    <a:pt x="1501" y="377"/>
                  </a:lnTo>
                  <a:lnTo>
                    <a:pt x="1507" y="385"/>
                  </a:lnTo>
                  <a:lnTo>
                    <a:pt x="1515" y="395"/>
                  </a:lnTo>
                  <a:lnTo>
                    <a:pt x="1526" y="406"/>
                  </a:lnTo>
                  <a:lnTo>
                    <a:pt x="1537" y="418"/>
                  </a:lnTo>
                  <a:lnTo>
                    <a:pt x="1549" y="428"/>
                  </a:lnTo>
                  <a:lnTo>
                    <a:pt x="1562" y="436"/>
                  </a:lnTo>
                  <a:lnTo>
                    <a:pt x="1568" y="440"/>
                  </a:lnTo>
                  <a:lnTo>
                    <a:pt x="1574" y="442"/>
                  </a:lnTo>
                  <a:lnTo>
                    <a:pt x="1581" y="444"/>
                  </a:lnTo>
                  <a:lnTo>
                    <a:pt x="1587" y="444"/>
                  </a:lnTo>
                  <a:lnTo>
                    <a:pt x="1594" y="432"/>
                  </a:lnTo>
                  <a:lnTo>
                    <a:pt x="1590" y="453"/>
                  </a:lnTo>
                  <a:lnTo>
                    <a:pt x="1585" y="477"/>
                  </a:lnTo>
                  <a:lnTo>
                    <a:pt x="1583" y="488"/>
                  </a:lnTo>
                  <a:lnTo>
                    <a:pt x="1579" y="498"/>
                  </a:lnTo>
                  <a:lnTo>
                    <a:pt x="1576" y="502"/>
                  </a:lnTo>
                  <a:lnTo>
                    <a:pt x="1574" y="506"/>
                  </a:lnTo>
                  <a:lnTo>
                    <a:pt x="1571" y="509"/>
                  </a:lnTo>
                  <a:lnTo>
                    <a:pt x="1568" y="512"/>
                  </a:lnTo>
                  <a:lnTo>
                    <a:pt x="1554" y="515"/>
                  </a:lnTo>
                  <a:lnTo>
                    <a:pt x="1531" y="523"/>
                  </a:lnTo>
                  <a:lnTo>
                    <a:pt x="1520" y="530"/>
                  </a:lnTo>
                  <a:lnTo>
                    <a:pt x="1511" y="536"/>
                  </a:lnTo>
                  <a:lnTo>
                    <a:pt x="1506" y="539"/>
                  </a:lnTo>
                  <a:lnTo>
                    <a:pt x="1504" y="542"/>
                  </a:lnTo>
                  <a:lnTo>
                    <a:pt x="1502" y="546"/>
                  </a:lnTo>
                  <a:lnTo>
                    <a:pt x="1501" y="549"/>
                  </a:lnTo>
                  <a:lnTo>
                    <a:pt x="1502" y="584"/>
                  </a:lnTo>
                  <a:lnTo>
                    <a:pt x="1501" y="624"/>
                  </a:lnTo>
                  <a:lnTo>
                    <a:pt x="1498" y="634"/>
                  </a:lnTo>
                  <a:lnTo>
                    <a:pt x="1497" y="645"/>
                  </a:lnTo>
                  <a:lnTo>
                    <a:pt x="1495" y="654"/>
                  </a:lnTo>
                  <a:lnTo>
                    <a:pt x="1493" y="663"/>
                  </a:lnTo>
                  <a:lnTo>
                    <a:pt x="1490" y="671"/>
                  </a:lnTo>
                  <a:lnTo>
                    <a:pt x="1485" y="679"/>
                  </a:lnTo>
                  <a:lnTo>
                    <a:pt x="1480" y="685"/>
                  </a:lnTo>
                  <a:lnTo>
                    <a:pt x="1474" y="690"/>
                  </a:lnTo>
                  <a:lnTo>
                    <a:pt x="1471" y="693"/>
                  </a:lnTo>
                  <a:lnTo>
                    <a:pt x="1464" y="694"/>
                  </a:lnTo>
                  <a:lnTo>
                    <a:pt x="1457" y="695"/>
                  </a:lnTo>
                  <a:lnTo>
                    <a:pt x="1449" y="696"/>
                  </a:lnTo>
                  <a:lnTo>
                    <a:pt x="1441" y="697"/>
                  </a:lnTo>
                  <a:lnTo>
                    <a:pt x="1434" y="700"/>
                  </a:lnTo>
                  <a:lnTo>
                    <a:pt x="1431" y="701"/>
                  </a:lnTo>
                  <a:lnTo>
                    <a:pt x="1429" y="704"/>
                  </a:lnTo>
                  <a:lnTo>
                    <a:pt x="1428" y="706"/>
                  </a:lnTo>
                  <a:lnTo>
                    <a:pt x="1428" y="709"/>
                  </a:lnTo>
                  <a:lnTo>
                    <a:pt x="1427" y="721"/>
                  </a:lnTo>
                  <a:lnTo>
                    <a:pt x="1427" y="735"/>
                  </a:lnTo>
                  <a:lnTo>
                    <a:pt x="1425" y="750"/>
                  </a:lnTo>
                  <a:lnTo>
                    <a:pt x="1423" y="764"/>
                  </a:lnTo>
                  <a:lnTo>
                    <a:pt x="1420" y="778"/>
                  </a:lnTo>
                  <a:lnTo>
                    <a:pt x="1417" y="791"/>
                  </a:lnTo>
                  <a:lnTo>
                    <a:pt x="1413" y="803"/>
                  </a:lnTo>
                  <a:lnTo>
                    <a:pt x="1408" y="814"/>
                  </a:lnTo>
                  <a:lnTo>
                    <a:pt x="1361" y="733"/>
                  </a:lnTo>
                  <a:lnTo>
                    <a:pt x="1359" y="737"/>
                  </a:lnTo>
                  <a:lnTo>
                    <a:pt x="1354" y="746"/>
                  </a:lnTo>
                  <a:lnTo>
                    <a:pt x="1349" y="751"/>
                  </a:lnTo>
                  <a:lnTo>
                    <a:pt x="1345" y="755"/>
                  </a:lnTo>
                  <a:lnTo>
                    <a:pt x="1340" y="758"/>
                  </a:lnTo>
                  <a:lnTo>
                    <a:pt x="1335" y="759"/>
                  </a:lnTo>
                  <a:lnTo>
                    <a:pt x="1329" y="758"/>
                  </a:lnTo>
                  <a:lnTo>
                    <a:pt x="1325" y="757"/>
                  </a:lnTo>
                  <a:lnTo>
                    <a:pt x="1321" y="754"/>
                  </a:lnTo>
                  <a:lnTo>
                    <a:pt x="1316" y="751"/>
                  </a:lnTo>
                  <a:lnTo>
                    <a:pt x="1313" y="746"/>
                  </a:lnTo>
                  <a:lnTo>
                    <a:pt x="1311" y="742"/>
                  </a:lnTo>
                  <a:lnTo>
                    <a:pt x="1308" y="738"/>
                  </a:lnTo>
                  <a:lnTo>
                    <a:pt x="1308" y="733"/>
                  </a:lnTo>
                  <a:lnTo>
                    <a:pt x="1308" y="727"/>
                  </a:lnTo>
                  <a:lnTo>
                    <a:pt x="1311" y="721"/>
                  </a:lnTo>
                  <a:lnTo>
                    <a:pt x="1313" y="715"/>
                  </a:lnTo>
                  <a:lnTo>
                    <a:pt x="1315" y="709"/>
                  </a:lnTo>
                  <a:lnTo>
                    <a:pt x="1323" y="698"/>
                  </a:lnTo>
                  <a:lnTo>
                    <a:pt x="1332" y="687"/>
                  </a:lnTo>
                  <a:lnTo>
                    <a:pt x="1340" y="677"/>
                  </a:lnTo>
                  <a:lnTo>
                    <a:pt x="1348" y="666"/>
                  </a:lnTo>
                  <a:lnTo>
                    <a:pt x="1350" y="660"/>
                  </a:lnTo>
                  <a:lnTo>
                    <a:pt x="1352" y="655"/>
                  </a:lnTo>
                  <a:lnTo>
                    <a:pt x="1355" y="648"/>
                  </a:lnTo>
                  <a:lnTo>
                    <a:pt x="1355" y="642"/>
                  </a:lnTo>
                  <a:lnTo>
                    <a:pt x="1235" y="642"/>
                  </a:lnTo>
                  <a:lnTo>
                    <a:pt x="1231" y="641"/>
                  </a:lnTo>
                  <a:lnTo>
                    <a:pt x="1225" y="638"/>
                  </a:lnTo>
                  <a:lnTo>
                    <a:pt x="1221" y="632"/>
                  </a:lnTo>
                  <a:lnTo>
                    <a:pt x="1217" y="626"/>
                  </a:lnTo>
                  <a:lnTo>
                    <a:pt x="1214" y="618"/>
                  </a:lnTo>
                  <a:lnTo>
                    <a:pt x="1211" y="610"/>
                  </a:lnTo>
                  <a:lnTo>
                    <a:pt x="1210" y="601"/>
                  </a:lnTo>
                  <a:lnTo>
                    <a:pt x="1209" y="592"/>
                  </a:lnTo>
                  <a:lnTo>
                    <a:pt x="1203" y="592"/>
                  </a:lnTo>
                  <a:lnTo>
                    <a:pt x="1198" y="591"/>
                  </a:lnTo>
                  <a:lnTo>
                    <a:pt x="1192" y="590"/>
                  </a:lnTo>
                  <a:lnTo>
                    <a:pt x="1187" y="588"/>
                  </a:lnTo>
                  <a:lnTo>
                    <a:pt x="1182" y="585"/>
                  </a:lnTo>
                  <a:lnTo>
                    <a:pt x="1179" y="582"/>
                  </a:lnTo>
                  <a:lnTo>
                    <a:pt x="1177" y="577"/>
                  </a:lnTo>
                  <a:lnTo>
                    <a:pt x="1176" y="573"/>
                  </a:lnTo>
                  <a:lnTo>
                    <a:pt x="1167" y="573"/>
                  </a:lnTo>
                  <a:lnTo>
                    <a:pt x="1159" y="573"/>
                  </a:lnTo>
                  <a:lnTo>
                    <a:pt x="1151" y="573"/>
                  </a:lnTo>
                  <a:lnTo>
                    <a:pt x="1143" y="573"/>
                  </a:lnTo>
                  <a:lnTo>
                    <a:pt x="1136" y="574"/>
                  </a:lnTo>
                  <a:lnTo>
                    <a:pt x="1131" y="575"/>
                  </a:lnTo>
                  <a:lnTo>
                    <a:pt x="1124" y="578"/>
                  </a:lnTo>
                  <a:lnTo>
                    <a:pt x="1117" y="582"/>
                  </a:lnTo>
                  <a:lnTo>
                    <a:pt x="1112" y="587"/>
                  </a:lnTo>
                  <a:lnTo>
                    <a:pt x="1106" y="592"/>
                  </a:lnTo>
                  <a:lnTo>
                    <a:pt x="1103" y="598"/>
                  </a:lnTo>
                  <a:lnTo>
                    <a:pt x="1102" y="604"/>
                  </a:lnTo>
                  <a:lnTo>
                    <a:pt x="1104" y="608"/>
                  </a:lnTo>
                  <a:lnTo>
                    <a:pt x="1110" y="613"/>
                  </a:lnTo>
                  <a:lnTo>
                    <a:pt x="1117" y="619"/>
                  </a:lnTo>
                  <a:lnTo>
                    <a:pt x="1127" y="625"/>
                  </a:lnTo>
                  <a:lnTo>
                    <a:pt x="1137" y="631"/>
                  </a:lnTo>
                  <a:lnTo>
                    <a:pt x="1147" y="636"/>
                  </a:lnTo>
                  <a:lnTo>
                    <a:pt x="1156" y="640"/>
                  </a:lnTo>
                  <a:lnTo>
                    <a:pt x="1162" y="642"/>
                  </a:lnTo>
                  <a:lnTo>
                    <a:pt x="1149" y="652"/>
                  </a:lnTo>
                  <a:lnTo>
                    <a:pt x="1134" y="664"/>
                  </a:lnTo>
                  <a:lnTo>
                    <a:pt x="1127" y="670"/>
                  </a:lnTo>
                  <a:lnTo>
                    <a:pt x="1121" y="677"/>
                  </a:lnTo>
                  <a:lnTo>
                    <a:pt x="1119" y="680"/>
                  </a:lnTo>
                  <a:lnTo>
                    <a:pt x="1117" y="683"/>
                  </a:lnTo>
                  <a:lnTo>
                    <a:pt x="1116" y="687"/>
                  </a:lnTo>
                  <a:lnTo>
                    <a:pt x="1115" y="690"/>
                  </a:lnTo>
                  <a:lnTo>
                    <a:pt x="1116" y="695"/>
                  </a:lnTo>
                  <a:lnTo>
                    <a:pt x="1117" y="698"/>
                  </a:lnTo>
                  <a:lnTo>
                    <a:pt x="1120" y="702"/>
                  </a:lnTo>
                  <a:lnTo>
                    <a:pt x="1122" y="706"/>
                  </a:lnTo>
                  <a:lnTo>
                    <a:pt x="1130" y="714"/>
                  </a:lnTo>
                  <a:lnTo>
                    <a:pt x="1139" y="722"/>
                  </a:lnTo>
                  <a:lnTo>
                    <a:pt x="1149" y="729"/>
                  </a:lnTo>
                  <a:lnTo>
                    <a:pt x="1160" y="735"/>
                  </a:lnTo>
                  <a:lnTo>
                    <a:pt x="1166" y="737"/>
                  </a:lnTo>
                  <a:lnTo>
                    <a:pt x="1171" y="738"/>
                  </a:lnTo>
                  <a:lnTo>
                    <a:pt x="1177" y="739"/>
                  </a:lnTo>
                  <a:lnTo>
                    <a:pt x="1182" y="740"/>
                  </a:lnTo>
                  <a:lnTo>
                    <a:pt x="1209" y="844"/>
                  </a:lnTo>
                  <a:lnTo>
                    <a:pt x="1194" y="844"/>
                  </a:lnTo>
                  <a:lnTo>
                    <a:pt x="1180" y="844"/>
                  </a:lnTo>
                  <a:lnTo>
                    <a:pt x="1167" y="844"/>
                  </a:lnTo>
                  <a:lnTo>
                    <a:pt x="1156" y="844"/>
                  </a:lnTo>
                  <a:lnTo>
                    <a:pt x="1149" y="843"/>
                  </a:lnTo>
                  <a:lnTo>
                    <a:pt x="1142" y="838"/>
                  </a:lnTo>
                  <a:lnTo>
                    <a:pt x="1137" y="836"/>
                  </a:lnTo>
                  <a:lnTo>
                    <a:pt x="1132" y="834"/>
                  </a:lnTo>
                  <a:lnTo>
                    <a:pt x="1127" y="833"/>
                  </a:lnTo>
                  <a:lnTo>
                    <a:pt x="1122" y="832"/>
                  </a:lnTo>
                  <a:lnTo>
                    <a:pt x="1117" y="834"/>
                  </a:lnTo>
                  <a:lnTo>
                    <a:pt x="1109" y="839"/>
                  </a:lnTo>
                  <a:lnTo>
                    <a:pt x="1099" y="846"/>
                  </a:lnTo>
                  <a:lnTo>
                    <a:pt x="1087" y="854"/>
                  </a:lnTo>
                  <a:lnTo>
                    <a:pt x="1075" y="864"/>
                  </a:lnTo>
                  <a:lnTo>
                    <a:pt x="1065" y="872"/>
                  </a:lnTo>
                  <a:lnTo>
                    <a:pt x="1058" y="878"/>
                  </a:lnTo>
                  <a:lnTo>
                    <a:pt x="1056" y="882"/>
                  </a:lnTo>
                  <a:lnTo>
                    <a:pt x="1076" y="894"/>
                  </a:lnTo>
                  <a:lnTo>
                    <a:pt x="1075" y="900"/>
                  </a:lnTo>
                  <a:lnTo>
                    <a:pt x="1072" y="907"/>
                  </a:lnTo>
                  <a:lnTo>
                    <a:pt x="1069" y="912"/>
                  </a:lnTo>
                  <a:lnTo>
                    <a:pt x="1066" y="919"/>
                  </a:lnTo>
                  <a:lnTo>
                    <a:pt x="1058" y="928"/>
                  </a:lnTo>
                  <a:lnTo>
                    <a:pt x="1049" y="937"/>
                  </a:lnTo>
                  <a:lnTo>
                    <a:pt x="1039" y="945"/>
                  </a:lnTo>
                  <a:lnTo>
                    <a:pt x="1027" y="952"/>
                  </a:lnTo>
                  <a:lnTo>
                    <a:pt x="1016" y="958"/>
                  </a:lnTo>
                  <a:lnTo>
                    <a:pt x="1004" y="964"/>
                  </a:lnTo>
                  <a:lnTo>
                    <a:pt x="992" y="972"/>
                  </a:lnTo>
                  <a:lnTo>
                    <a:pt x="981" y="978"/>
                  </a:lnTo>
                  <a:lnTo>
                    <a:pt x="971" y="985"/>
                  </a:lnTo>
                  <a:lnTo>
                    <a:pt x="962" y="993"/>
                  </a:lnTo>
                  <a:lnTo>
                    <a:pt x="957" y="997"/>
                  </a:lnTo>
                  <a:lnTo>
                    <a:pt x="954" y="1001"/>
                  </a:lnTo>
                  <a:lnTo>
                    <a:pt x="951" y="1006"/>
                  </a:lnTo>
                  <a:lnTo>
                    <a:pt x="948" y="1011"/>
                  </a:lnTo>
                  <a:lnTo>
                    <a:pt x="946" y="1017"/>
                  </a:lnTo>
                  <a:lnTo>
                    <a:pt x="944" y="1022"/>
                  </a:lnTo>
                  <a:lnTo>
                    <a:pt x="943" y="1029"/>
                  </a:lnTo>
                  <a:lnTo>
                    <a:pt x="943" y="1036"/>
                  </a:lnTo>
                  <a:lnTo>
                    <a:pt x="934" y="1039"/>
                  </a:lnTo>
                  <a:lnTo>
                    <a:pt x="926" y="1042"/>
                  </a:lnTo>
                  <a:lnTo>
                    <a:pt x="919" y="1046"/>
                  </a:lnTo>
                  <a:lnTo>
                    <a:pt x="912" y="1050"/>
                  </a:lnTo>
                  <a:lnTo>
                    <a:pt x="898" y="1060"/>
                  </a:lnTo>
                  <a:lnTo>
                    <a:pt x="886" y="1072"/>
                  </a:lnTo>
                  <a:lnTo>
                    <a:pt x="864" y="1099"/>
                  </a:lnTo>
                  <a:lnTo>
                    <a:pt x="843" y="1128"/>
                  </a:lnTo>
                  <a:lnTo>
                    <a:pt x="832" y="1143"/>
                  </a:lnTo>
                  <a:lnTo>
                    <a:pt x="821" y="1156"/>
                  </a:lnTo>
                  <a:lnTo>
                    <a:pt x="809" y="1168"/>
                  </a:lnTo>
                  <a:lnTo>
                    <a:pt x="796" y="1179"/>
                  </a:lnTo>
                  <a:lnTo>
                    <a:pt x="788" y="1184"/>
                  </a:lnTo>
                  <a:lnTo>
                    <a:pt x="780" y="1188"/>
                  </a:lnTo>
                  <a:lnTo>
                    <a:pt x="773" y="1192"/>
                  </a:lnTo>
                  <a:lnTo>
                    <a:pt x="764" y="1196"/>
                  </a:lnTo>
                  <a:lnTo>
                    <a:pt x="754" y="1199"/>
                  </a:lnTo>
                  <a:lnTo>
                    <a:pt x="745" y="1201"/>
                  </a:lnTo>
                  <a:lnTo>
                    <a:pt x="734" y="1202"/>
                  </a:lnTo>
                  <a:lnTo>
                    <a:pt x="723" y="1202"/>
                  </a:lnTo>
                  <a:lnTo>
                    <a:pt x="723" y="1211"/>
                  </a:lnTo>
                  <a:lnTo>
                    <a:pt x="723" y="1220"/>
                  </a:lnTo>
                  <a:lnTo>
                    <a:pt x="723" y="1227"/>
                  </a:lnTo>
                  <a:lnTo>
                    <a:pt x="723" y="1233"/>
                  </a:lnTo>
                  <a:lnTo>
                    <a:pt x="723" y="1244"/>
                  </a:lnTo>
                  <a:lnTo>
                    <a:pt x="723" y="1261"/>
                  </a:lnTo>
                  <a:lnTo>
                    <a:pt x="723" y="1279"/>
                  </a:lnTo>
                  <a:lnTo>
                    <a:pt x="725" y="1298"/>
                  </a:lnTo>
                  <a:lnTo>
                    <a:pt x="727" y="1308"/>
                  </a:lnTo>
                  <a:lnTo>
                    <a:pt x="729" y="1317"/>
                  </a:lnTo>
                  <a:lnTo>
                    <a:pt x="731" y="1325"/>
                  </a:lnTo>
                  <a:lnTo>
                    <a:pt x="735" y="1332"/>
                  </a:lnTo>
                  <a:lnTo>
                    <a:pt x="739" y="1339"/>
                  </a:lnTo>
                  <a:lnTo>
                    <a:pt x="744" y="1344"/>
                  </a:lnTo>
                  <a:lnTo>
                    <a:pt x="750" y="1348"/>
                  </a:lnTo>
                  <a:lnTo>
                    <a:pt x="757" y="1350"/>
                  </a:lnTo>
                  <a:lnTo>
                    <a:pt x="751" y="1366"/>
                  </a:lnTo>
                  <a:lnTo>
                    <a:pt x="744" y="1380"/>
                  </a:lnTo>
                  <a:lnTo>
                    <a:pt x="736" y="1393"/>
                  </a:lnTo>
                  <a:lnTo>
                    <a:pt x="729" y="1405"/>
                  </a:lnTo>
                  <a:lnTo>
                    <a:pt x="721" y="1419"/>
                  </a:lnTo>
                  <a:lnTo>
                    <a:pt x="716" y="1432"/>
                  </a:lnTo>
                  <a:lnTo>
                    <a:pt x="713" y="1438"/>
                  </a:lnTo>
                  <a:lnTo>
                    <a:pt x="712" y="1445"/>
                  </a:lnTo>
                  <a:lnTo>
                    <a:pt x="711" y="1453"/>
                  </a:lnTo>
                  <a:lnTo>
                    <a:pt x="710" y="1460"/>
                  </a:lnTo>
                  <a:lnTo>
                    <a:pt x="711" y="1463"/>
                  </a:lnTo>
                  <a:lnTo>
                    <a:pt x="712" y="1465"/>
                  </a:lnTo>
                  <a:lnTo>
                    <a:pt x="714" y="1467"/>
                  </a:lnTo>
                  <a:lnTo>
                    <a:pt x="718" y="1469"/>
                  </a:lnTo>
                  <a:lnTo>
                    <a:pt x="724" y="1473"/>
                  </a:lnTo>
                  <a:lnTo>
                    <a:pt x="730" y="1474"/>
                  </a:lnTo>
                  <a:lnTo>
                    <a:pt x="730" y="1510"/>
                  </a:lnTo>
                  <a:lnTo>
                    <a:pt x="722" y="1524"/>
                  </a:lnTo>
                  <a:lnTo>
                    <a:pt x="716" y="1539"/>
                  </a:lnTo>
                  <a:lnTo>
                    <a:pt x="711" y="1545"/>
                  </a:lnTo>
                  <a:lnTo>
                    <a:pt x="706" y="1549"/>
                  </a:lnTo>
                  <a:lnTo>
                    <a:pt x="702" y="1551"/>
                  </a:lnTo>
                  <a:lnTo>
                    <a:pt x="699" y="1552"/>
                  </a:lnTo>
                  <a:lnTo>
                    <a:pt x="695" y="1553"/>
                  </a:lnTo>
                  <a:lnTo>
                    <a:pt x="690" y="1553"/>
                  </a:lnTo>
                  <a:lnTo>
                    <a:pt x="690" y="1561"/>
                  </a:lnTo>
                  <a:lnTo>
                    <a:pt x="691" y="1571"/>
                  </a:lnTo>
                  <a:lnTo>
                    <a:pt x="693" y="1576"/>
                  </a:lnTo>
                  <a:lnTo>
                    <a:pt x="694" y="1580"/>
                  </a:lnTo>
                  <a:lnTo>
                    <a:pt x="695" y="1583"/>
                  </a:lnTo>
                  <a:lnTo>
                    <a:pt x="697" y="1584"/>
                  </a:lnTo>
                  <a:lnTo>
                    <a:pt x="671" y="1605"/>
                  </a:lnTo>
                  <a:lnTo>
                    <a:pt x="649" y="1622"/>
                  </a:lnTo>
                  <a:lnTo>
                    <a:pt x="639" y="1632"/>
                  </a:lnTo>
                  <a:lnTo>
                    <a:pt x="630" y="1643"/>
                  </a:lnTo>
                  <a:lnTo>
                    <a:pt x="620" y="1656"/>
                  </a:lnTo>
                  <a:lnTo>
                    <a:pt x="611" y="1670"/>
                  </a:lnTo>
                  <a:lnTo>
                    <a:pt x="595" y="1663"/>
                  </a:lnTo>
                  <a:lnTo>
                    <a:pt x="584" y="1656"/>
                  </a:lnTo>
                  <a:lnTo>
                    <a:pt x="575" y="1649"/>
                  </a:lnTo>
                  <a:lnTo>
                    <a:pt x="568" y="1641"/>
                  </a:lnTo>
                  <a:lnTo>
                    <a:pt x="563" y="1631"/>
                  </a:lnTo>
                  <a:lnTo>
                    <a:pt x="560" y="1621"/>
                  </a:lnTo>
                  <a:lnTo>
                    <a:pt x="555" y="1609"/>
                  </a:lnTo>
                  <a:lnTo>
                    <a:pt x="551" y="1597"/>
                  </a:lnTo>
                  <a:lnTo>
                    <a:pt x="542" y="1574"/>
                  </a:lnTo>
                  <a:lnTo>
                    <a:pt x="530" y="1552"/>
                  </a:lnTo>
                  <a:lnTo>
                    <a:pt x="516" y="1529"/>
                  </a:lnTo>
                  <a:lnTo>
                    <a:pt x="501" y="1505"/>
                  </a:lnTo>
                  <a:lnTo>
                    <a:pt x="486" y="1483"/>
                  </a:lnTo>
                  <a:lnTo>
                    <a:pt x="473" y="1461"/>
                  </a:lnTo>
                  <a:lnTo>
                    <a:pt x="461" y="1441"/>
                  </a:lnTo>
                  <a:lnTo>
                    <a:pt x="451" y="1424"/>
                  </a:lnTo>
                  <a:lnTo>
                    <a:pt x="442" y="1405"/>
                  </a:lnTo>
                  <a:lnTo>
                    <a:pt x="436" y="1388"/>
                  </a:lnTo>
                  <a:lnTo>
                    <a:pt x="430" y="1370"/>
                  </a:lnTo>
                  <a:lnTo>
                    <a:pt x="425" y="1352"/>
                  </a:lnTo>
                  <a:lnTo>
                    <a:pt x="419" y="1334"/>
                  </a:lnTo>
                  <a:lnTo>
                    <a:pt x="414" y="1316"/>
                  </a:lnTo>
                  <a:lnTo>
                    <a:pt x="407" y="1296"/>
                  </a:lnTo>
                  <a:lnTo>
                    <a:pt x="398" y="1276"/>
                  </a:lnTo>
                  <a:lnTo>
                    <a:pt x="376" y="1244"/>
                  </a:lnTo>
                  <a:lnTo>
                    <a:pt x="352" y="1214"/>
                  </a:lnTo>
                  <a:lnTo>
                    <a:pt x="341" y="1200"/>
                  </a:lnTo>
                  <a:lnTo>
                    <a:pt x="330" y="1184"/>
                  </a:lnTo>
                  <a:lnTo>
                    <a:pt x="320" y="1169"/>
                  </a:lnTo>
                  <a:lnTo>
                    <a:pt x="312" y="1153"/>
                  </a:lnTo>
                  <a:lnTo>
                    <a:pt x="301" y="1114"/>
                  </a:lnTo>
                  <a:lnTo>
                    <a:pt x="292" y="1078"/>
                  </a:lnTo>
                  <a:lnTo>
                    <a:pt x="284" y="1043"/>
                  </a:lnTo>
                  <a:lnTo>
                    <a:pt x="280" y="1008"/>
                  </a:lnTo>
                  <a:lnTo>
                    <a:pt x="275" y="974"/>
                  </a:lnTo>
                  <a:lnTo>
                    <a:pt x="273" y="938"/>
                  </a:lnTo>
                  <a:lnTo>
                    <a:pt x="272" y="901"/>
                  </a:lnTo>
                  <a:lnTo>
                    <a:pt x="272" y="864"/>
                  </a:lnTo>
                  <a:lnTo>
                    <a:pt x="268" y="863"/>
                  </a:lnTo>
                  <a:lnTo>
                    <a:pt x="263" y="862"/>
                  </a:lnTo>
                  <a:lnTo>
                    <a:pt x="259" y="861"/>
                  </a:lnTo>
                  <a:lnTo>
                    <a:pt x="256" y="857"/>
                  </a:lnTo>
                  <a:lnTo>
                    <a:pt x="252" y="855"/>
                  </a:lnTo>
                  <a:lnTo>
                    <a:pt x="250" y="852"/>
                  </a:lnTo>
                  <a:lnTo>
                    <a:pt x="247" y="848"/>
                  </a:lnTo>
                  <a:lnTo>
                    <a:pt x="246" y="844"/>
                  </a:lnTo>
                  <a:lnTo>
                    <a:pt x="242" y="836"/>
                  </a:lnTo>
                  <a:lnTo>
                    <a:pt x="240" y="827"/>
                  </a:lnTo>
                  <a:lnTo>
                    <a:pt x="239" y="817"/>
                  </a:lnTo>
                  <a:lnTo>
                    <a:pt x="239" y="808"/>
                  </a:lnTo>
                  <a:lnTo>
                    <a:pt x="230" y="814"/>
                  </a:lnTo>
                  <a:lnTo>
                    <a:pt x="224" y="821"/>
                  </a:lnTo>
                  <a:lnTo>
                    <a:pt x="217" y="828"/>
                  </a:lnTo>
                  <a:lnTo>
                    <a:pt x="210" y="836"/>
                  </a:lnTo>
                  <a:lnTo>
                    <a:pt x="201" y="852"/>
                  </a:lnTo>
                  <a:lnTo>
                    <a:pt x="192" y="869"/>
                  </a:lnTo>
                  <a:lnTo>
                    <a:pt x="186" y="876"/>
                  </a:lnTo>
                  <a:lnTo>
                    <a:pt x="182" y="883"/>
                  </a:lnTo>
                  <a:lnTo>
                    <a:pt x="176" y="890"/>
                  </a:lnTo>
                  <a:lnTo>
                    <a:pt x="171" y="895"/>
                  </a:lnTo>
                  <a:lnTo>
                    <a:pt x="164" y="900"/>
                  </a:lnTo>
                  <a:lnTo>
                    <a:pt x="157" y="903"/>
                  </a:lnTo>
                  <a:lnTo>
                    <a:pt x="148" y="905"/>
                  </a:lnTo>
                  <a:lnTo>
                    <a:pt x="139" y="906"/>
                  </a:lnTo>
                  <a:lnTo>
                    <a:pt x="134" y="905"/>
                  </a:lnTo>
                  <a:lnTo>
                    <a:pt x="127" y="903"/>
                  </a:lnTo>
                  <a:lnTo>
                    <a:pt x="120" y="900"/>
                  </a:lnTo>
                  <a:lnTo>
                    <a:pt x="113" y="895"/>
                  </a:lnTo>
                  <a:lnTo>
                    <a:pt x="105" y="889"/>
                  </a:lnTo>
                  <a:lnTo>
                    <a:pt x="97" y="883"/>
                  </a:lnTo>
                  <a:lnTo>
                    <a:pt x="90" y="876"/>
                  </a:lnTo>
                  <a:lnTo>
                    <a:pt x="82" y="868"/>
                  </a:lnTo>
                  <a:lnTo>
                    <a:pt x="75" y="860"/>
                  </a:lnTo>
                  <a:lnTo>
                    <a:pt x="69" y="851"/>
                  </a:lnTo>
                  <a:lnTo>
                    <a:pt x="62" y="842"/>
                  </a:lnTo>
                  <a:lnTo>
                    <a:pt x="57" y="833"/>
                  </a:lnTo>
                  <a:lnTo>
                    <a:pt x="52" y="825"/>
                  </a:lnTo>
                  <a:lnTo>
                    <a:pt x="49" y="817"/>
                  </a:lnTo>
                  <a:lnTo>
                    <a:pt x="47" y="809"/>
                  </a:lnTo>
                  <a:lnTo>
                    <a:pt x="46" y="801"/>
                  </a:lnTo>
                  <a:lnTo>
                    <a:pt x="51" y="798"/>
                  </a:lnTo>
                  <a:lnTo>
                    <a:pt x="63" y="792"/>
                  </a:lnTo>
                  <a:lnTo>
                    <a:pt x="77" y="786"/>
                  </a:lnTo>
                  <a:lnTo>
                    <a:pt x="85" y="783"/>
                  </a:lnTo>
                  <a:lnTo>
                    <a:pt x="77" y="783"/>
                  </a:lnTo>
                  <a:lnTo>
                    <a:pt x="67" y="782"/>
                  </a:lnTo>
                  <a:lnTo>
                    <a:pt x="59" y="780"/>
                  </a:lnTo>
                  <a:lnTo>
                    <a:pt x="51" y="779"/>
                  </a:lnTo>
                  <a:lnTo>
                    <a:pt x="44" y="776"/>
                  </a:lnTo>
                  <a:lnTo>
                    <a:pt x="37" y="774"/>
                  </a:lnTo>
                  <a:lnTo>
                    <a:pt x="30" y="771"/>
                  </a:lnTo>
                  <a:lnTo>
                    <a:pt x="25" y="767"/>
                  </a:lnTo>
                  <a:lnTo>
                    <a:pt x="21" y="763"/>
                  </a:lnTo>
                  <a:lnTo>
                    <a:pt x="16" y="759"/>
                  </a:lnTo>
                  <a:lnTo>
                    <a:pt x="12" y="754"/>
                  </a:lnTo>
                  <a:lnTo>
                    <a:pt x="8" y="750"/>
                  </a:lnTo>
                  <a:lnTo>
                    <a:pt x="3" y="738"/>
                  </a:lnTo>
                  <a:lnTo>
                    <a:pt x="0" y="727"/>
                  </a:lnTo>
                  <a:lnTo>
                    <a:pt x="10" y="719"/>
                  </a:lnTo>
                  <a:lnTo>
                    <a:pt x="21" y="713"/>
                  </a:lnTo>
                  <a:lnTo>
                    <a:pt x="32" y="708"/>
                  </a:lnTo>
                  <a:lnTo>
                    <a:pt x="44" y="704"/>
                  </a:lnTo>
                  <a:lnTo>
                    <a:pt x="67" y="699"/>
                  </a:lnTo>
                  <a:lnTo>
                    <a:pt x="90" y="695"/>
                  </a:lnTo>
                  <a:lnTo>
                    <a:pt x="102" y="693"/>
                  </a:lnTo>
                  <a:lnTo>
                    <a:pt x="113" y="689"/>
                  </a:lnTo>
                  <a:lnTo>
                    <a:pt x="123" y="686"/>
                  </a:lnTo>
                  <a:lnTo>
                    <a:pt x="133" y="681"/>
                  </a:lnTo>
                  <a:lnTo>
                    <a:pt x="142" y="676"/>
                  </a:lnTo>
                  <a:lnTo>
                    <a:pt x="151" y="668"/>
                  </a:lnTo>
                  <a:lnTo>
                    <a:pt x="159" y="659"/>
                  </a:lnTo>
                  <a:lnTo>
                    <a:pt x="165" y="648"/>
                  </a:lnTo>
                  <a:lnTo>
                    <a:pt x="161" y="646"/>
                  </a:lnTo>
                  <a:lnTo>
                    <a:pt x="157" y="643"/>
                  </a:lnTo>
                  <a:lnTo>
                    <a:pt x="151" y="639"/>
                  </a:lnTo>
                  <a:lnTo>
                    <a:pt x="145" y="633"/>
                  </a:lnTo>
                  <a:lnTo>
                    <a:pt x="131" y="621"/>
                  </a:lnTo>
                  <a:lnTo>
                    <a:pt x="118" y="607"/>
                  </a:lnTo>
                  <a:lnTo>
                    <a:pt x="106" y="592"/>
                  </a:lnTo>
                  <a:lnTo>
                    <a:pt x="95" y="576"/>
                  </a:lnTo>
                  <a:lnTo>
                    <a:pt x="92" y="569"/>
                  </a:lnTo>
                  <a:lnTo>
                    <a:pt x="89" y="562"/>
                  </a:lnTo>
                  <a:lnTo>
                    <a:pt x="86" y="555"/>
                  </a:lnTo>
                  <a:lnTo>
                    <a:pt x="85" y="549"/>
                  </a:lnTo>
                  <a:lnTo>
                    <a:pt x="81" y="548"/>
                  </a:lnTo>
                  <a:lnTo>
                    <a:pt x="77" y="547"/>
                  </a:lnTo>
                  <a:lnTo>
                    <a:pt x="73" y="545"/>
                  </a:lnTo>
                  <a:lnTo>
                    <a:pt x="70" y="541"/>
                  </a:lnTo>
                  <a:lnTo>
                    <a:pt x="64" y="534"/>
                  </a:lnTo>
                  <a:lnTo>
                    <a:pt x="59" y="524"/>
                  </a:lnTo>
                  <a:lnTo>
                    <a:pt x="59" y="500"/>
                  </a:lnTo>
                  <a:lnTo>
                    <a:pt x="73" y="499"/>
                  </a:lnTo>
                  <a:lnTo>
                    <a:pt x="86" y="498"/>
                  </a:lnTo>
                  <a:lnTo>
                    <a:pt x="98" y="496"/>
                  </a:lnTo>
                  <a:lnTo>
                    <a:pt x="109" y="492"/>
                  </a:lnTo>
                  <a:lnTo>
                    <a:pt x="119" y="489"/>
                  </a:lnTo>
                  <a:lnTo>
                    <a:pt x="129" y="484"/>
                  </a:lnTo>
                  <a:lnTo>
                    <a:pt x="138" y="479"/>
                  </a:lnTo>
                  <a:lnTo>
                    <a:pt x="147" y="473"/>
                  </a:lnTo>
                  <a:lnTo>
                    <a:pt x="154" y="466"/>
                  </a:lnTo>
                  <a:lnTo>
                    <a:pt x="162" y="459"/>
                  </a:lnTo>
                  <a:lnTo>
                    <a:pt x="169" y="452"/>
                  </a:lnTo>
                  <a:lnTo>
                    <a:pt x="175" y="444"/>
                  </a:lnTo>
                  <a:lnTo>
                    <a:pt x="186" y="428"/>
                  </a:lnTo>
                  <a:lnTo>
                    <a:pt x="197" y="410"/>
                  </a:lnTo>
                  <a:lnTo>
                    <a:pt x="216" y="374"/>
                  </a:lnTo>
                  <a:lnTo>
                    <a:pt x="235" y="338"/>
                  </a:lnTo>
                  <a:lnTo>
                    <a:pt x="246" y="322"/>
                  </a:lnTo>
                  <a:lnTo>
                    <a:pt x="257" y="308"/>
                  </a:lnTo>
                  <a:lnTo>
                    <a:pt x="263" y="300"/>
                  </a:lnTo>
                  <a:lnTo>
                    <a:pt x="270" y="294"/>
                  </a:lnTo>
                  <a:lnTo>
                    <a:pt x="277" y="289"/>
                  </a:lnTo>
                  <a:lnTo>
                    <a:pt x="285" y="284"/>
                  </a:lnTo>
                  <a:lnTo>
                    <a:pt x="279" y="272"/>
                  </a:lnTo>
                  <a:lnTo>
                    <a:pt x="274" y="261"/>
                  </a:lnTo>
                  <a:lnTo>
                    <a:pt x="273" y="256"/>
                  </a:lnTo>
                  <a:lnTo>
                    <a:pt x="272" y="251"/>
                  </a:lnTo>
                  <a:lnTo>
                    <a:pt x="272" y="245"/>
                  </a:lnTo>
                  <a:lnTo>
                    <a:pt x="272" y="240"/>
                  </a:lnTo>
                  <a:lnTo>
                    <a:pt x="273" y="235"/>
                  </a:lnTo>
                  <a:lnTo>
                    <a:pt x="274" y="230"/>
                  </a:lnTo>
                  <a:lnTo>
                    <a:pt x="276" y="226"/>
                  </a:lnTo>
                  <a:lnTo>
                    <a:pt x="280" y="222"/>
                  </a:lnTo>
                  <a:lnTo>
                    <a:pt x="283" y="219"/>
                  </a:lnTo>
                  <a:lnTo>
                    <a:pt x="287" y="216"/>
                  </a:lnTo>
                  <a:lnTo>
                    <a:pt x="293" y="213"/>
                  </a:lnTo>
                  <a:lnTo>
                    <a:pt x="298" y="210"/>
                  </a:lnTo>
                  <a:lnTo>
                    <a:pt x="269" y="183"/>
                  </a:lnTo>
                  <a:lnTo>
                    <a:pt x="247" y="163"/>
                  </a:lnTo>
                  <a:lnTo>
                    <a:pt x="237" y="153"/>
                  </a:lnTo>
                  <a:lnTo>
                    <a:pt x="227" y="142"/>
                  </a:lnTo>
                  <a:lnTo>
                    <a:pt x="217" y="128"/>
                  </a:lnTo>
                  <a:lnTo>
                    <a:pt x="205" y="111"/>
                  </a:lnTo>
                  <a:lnTo>
                    <a:pt x="205" y="68"/>
                  </a:lnTo>
                  <a:lnTo>
                    <a:pt x="229" y="68"/>
                  </a:lnTo>
                  <a:lnTo>
                    <a:pt x="256" y="66"/>
                  </a:lnTo>
                  <a:lnTo>
                    <a:pt x="270" y="65"/>
                  </a:lnTo>
                  <a:lnTo>
                    <a:pt x="283" y="63"/>
                  </a:lnTo>
                  <a:lnTo>
                    <a:pt x="297" y="60"/>
                  </a:lnTo>
                  <a:lnTo>
                    <a:pt x="310" y="57"/>
                  </a:lnTo>
                  <a:lnTo>
                    <a:pt x="322" y="54"/>
                  </a:lnTo>
                  <a:lnTo>
                    <a:pt x="335" y="49"/>
                  </a:lnTo>
                  <a:lnTo>
                    <a:pt x="347" y="44"/>
                  </a:lnTo>
                  <a:lnTo>
                    <a:pt x="357" y="37"/>
                  </a:lnTo>
                  <a:lnTo>
                    <a:pt x="366" y="30"/>
                  </a:lnTo>
                  <a:lnTo>
                    <a:pt x="374" y="21"/>
                  </a:lnTo>
                  <a:lnTo>
                    <a:pt x="381" y="11"/>
                  </a:lnTo>
                  <a:lnTo>
                    <a:pt x="385" y="0"/>
                  </a:lnTo>
                </a:path>
              </a:pathLst>
            </a:custGeom>
            <a:solidFill>
              <a:srgbClr val="B3C6E7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394" name="Google Shape;1394;p59"/>
            <p:cNvSpPr/>
            <p:nvPr/>
          </p:nvSpPr>
          <p:spPr>
            <a:xfrm>
              <a:off x="3744761" y="3733694"/>
              <a:ext cx="190476" cy="209240"/>
            </a:xfrm>
            <a:custGeom>
              <a:avLst/>
              <a:gdLst/>
              <a:ahLst/>
              <a:cxnLst/>
              <a:rect l="l" t="t" r="r" b="b"/>
              <a:pathLst>
                <a:path w="359" h="394" extrusionOk="0">
                  <a:moveTo>
                    <a:pt x="53" y="394"/>
                  </a:moveTo>
                  <a:lnTo>
                    <a:pt x="53" y="382"/>
                  </a:lnTo>
                  <a:lnTo>
                    <a:pt x="53" y="370"/>
                  </a:lnTo>
                  <a:lnTo>
                    <a:pt x="53" y="358"/>
                  </a:lnTo>
                  <a:lnTo>
                    <a:pt x="53" y="346"/>
                  </a:lnTo>
                  <a:lnTo>
                    <a:pt x="53" y="333"/>
                  </a:lnTo>
                  <a:lnTo>
                    <a:pt x="52" y="322"/>
                  </a:lnTo>
                  <a:lnTo>
                    <a:pt x="50" y="312"/>
                  </a:lnTo>
                  <a:lnTo>
                    <a:pt x="46" y="302"/>
                  </a:lnTo>
                  <a:lnTo>
                    <a:pt x="43" y="293"/>
                  </a:lnTo>
                  <a:lnTo>
                    <a:pt x="40" y="284"/>
                  </a:lnTo>
                  <a:lnTo>
                    <a:pt x="35" y="277"/>
                  </a:lnTo>
                  <a:lnTo>
                    <a:pt x="32" y="270"/>
                  </a:lnTo>
                  <a:lnTo>
                    <a:pt x="13" y="245"/>
                  </a:lnTo>
                  <a:lnTo>
                    <a:pt x="0" y="222"/>
                  </a:lnTo>
                  <a:lnTo>
                    <a:pt x="0" y="185"/>
                  </a:lnTo>
                  <a:lnTo>
                    <a:pt x="27" y="185"/>
                  </a:lnTo>
                  <a:lnTo>
                    <a:pt x="33" y="181"/>
                  </a:lnTo>
                  <a:lnTo>
                    <a:pt x="38" y="174"/>
                  </a:lnTo>
                  <a:lnTo>
                    <a:pt x="40" y="169"/>
                  </a:lnTo>
                  <a:lnTo>
                    <a:pt x="41" y="163"/>
                  </a:lnTo>
                  <a:lnTo>
                    <a:pt x="41" y="150"/>
                  </a:lnTo>
                  <a:lnTo>
                    <a:pt x="40" y="136"/>
                  </a:lnTo>
                  <a:lnTo>
                    <a:pt x="38" y="107"/>
                  </a:lnTo>
                  <a:lnTo>
                    <a:pt x="32" y="79"/>
                  </a:lnTo>
                  <a:lnTo>
                    <a:pt x="31" y="65"/>
                  </a:lnTo>
                  <a:lnTo>
                    <a:pt x="31" y="52"/>
                  </a:lnTo>
                  <a:lnTo>
                    <a:pt x="32" y="47"/>
                  </a:lnTo>
                  <a:lnTo>
                    <a:pt x="34" y="41"/>
                  </a:lnTo>
                  <a:lnTo>
                    <a:pt x="36" y="36"/>
                  </a:lnTo>
                  <a:lnTo>
                    <a:pt x="40" y="31"/>
                  </a:lnTo>
                  <a:lnTo>
                    <a:pt x="120" y="31"/>
                  </a:lnTo>
                  <a:lnTo>
                    <a:pt x="120" y="27"/>
                  </a:lnTo>
                  <a:lnTo>
                    <a:pt x="122" y="22"/>
                  </a:lnTo>
                  <a:lnTo>
                    <a:pt x="124" y="18"/>
                  </a:lnTo>
                  <a:lnTo>
                    <a:pt x="128" y="14"/>
                  </a:lnTo>
                  <a:lnTo>
                    <a:pt x="133" y="6"/>
                  </a:lnTo>
                  <a:lnTo>
                    <a:pt x="140" y="0"/>
                  </a:lnTo>
                  <a:lnTo>
                    <a:pt x="141" y="9"/>
                  </a:lnTo>
                  <a:lnTo>
                    <a:pt x="142" y="18"/>
                  </a:lnTo>
                  <a:lnTo>
                    <a:pt x="143" y="22"/>
                  </a:lnTo>
                  <a:lnTo>
                    <a:pt x="142" y="26"/>
                  </a:lnTo>
                  <a:lnTo>
                    <a:pt x="142" y="29"/>
                  </a:lnTo>
                  <a:lnTo>
                    <a:pt x="140" y="31"/>
                  </a:lnTo>
                  <a:lnTo>
                    <a:pt x="153" y="31"/>
                  </a:lnTo>
                  <a:lnTo>
                    <a:pt x="168" y="31"/>
                  </a:lnTo>
                  <a:lnTo>
                    <a:pt x="180" y="31"/>
                  </a:lnTo>
                  <a:lnTo>
                    <a:pt x="186" y="31"/>
                  </a:lnTo>
                  <a:lnTo>
                    <a:pt x="202" y="34"/>
                  </a:lnTo>
                  <a:lnTo>
                    <a:pt x="214" y="38"/>
                  </a:lnTo>
                  <a:lnTo>
                    <a:pt x="224" y="43"/>
                  </a:lnTo>
                  <a:lnTo>
                    <a:pt x="233" y="49"/>
                  </a:lnTo>
                  <a:lnTo>
                    <a:pt x="240" y="53"/>
                  </a:lnTo>
                  <a:lnTo>
                    <a:pt x="246" y="58"/>
                  </a:lnTo>
                  <a:lnTo>
                    <a:pt x="252" y="60"/>
                  </a:lnTo>
                  <a:lnTo>
                    <a:pt x="259" y="61"/>
                  </a:lnTo>
                  <a:lnTo>
                    <a:pt x="264" y="61"/>
                  </a:lnTo>
                  <a:lnTo>
                    <a:pt x="268" y="59"/>
                  </a:lnTo>
                  <a:lnTo>
                    <a:pt x="271" y="57"/>
                  </a:lnTo>
                  <a:lnTo>
                    <a:pt x="275" y="54"/>
                  </a:lnTo>
                  <a:lnTo>
                    <a:pt x="280" y="46"/>
                  </a:lnTo>
                  <a:lnTo>
                    <a:pt x="286" y="37"/>
                  </a:lnTo>
                  <a:lnTo>
                    <a:pt x="300" y="44"/>
                  </a:lnTo>
                  <a:lnTo>
                    <a:pt x="312" y="52"/>
                  </a:lnTo>
                  <a:lnTo>
                    <a:pt x="319" y="55"/>
                  </a:lnTo>
                  <a:lnTo>
                    <a:pt x="325" y="59"/>
                  </a:lnTo>
                  <a:lnTo>
                    <a:pt x="332" y="61"/>
                  </a:lnTo>
                  <a:lnTo>
                    <a:pt x="338" y="61"/>
                  </a:lnTo>
                  <a:lnTo>
                    <a:pt x="359" y="148"/>
                  </a:lnTo>
                  <a:lnTo>
                    <a:pt x="353" y="161"/>
                  </a:lnTo>
                  <a:lnTo>
                    <a:pt x="346" y="173"/>
                  </a:lnTo>
                  <a:lnTo>
                    <a:pt x="338" y="185"/>
                  </a:lnTo>
                  <a:lnTo>
                    <a:pt x="331" y="195"/>
                  </a:lnTo>
                  <a:lnTo>
                    <a:pt x="323" y="206"/>
                  </a:lnTo>
                  <a:lnTo>
                    <a:pt x="318" y="218"/>
                  </a:lnTo>
                  <a:lnTo>
                    <a:pt x="315" y="224"/>
                  </a:lnTo>
                  <a:lnTo>
                    <a:pt x="314" y="231"/>
                  </a:lnTo>
                  <a:lnTo>
                    <a:pt x="313" y="239"/>
                  </a:lnTo>
                  <a:lnTo>
                    <a:pt x="312" y="247"/>
                  </a:lnTo>
                  <a:lnTo>
                    <a:pt x="313" y="255"/>
                  </a:lnTo>
                  <a:lnTo>
                    <a:pt x="316" y="263"/>
                  </a:lnTo>
                  <a:lnTo>
                    <a:pt x="321" y="273"/>
                  </a:lnTo>
                  <a:lnTo>
                    <a:pt x="325" y="283"/>
                  </a:lnTo>
                  <a:lnTo>
                    <a:pt x="331" y="293"/>
                  </a:lnTo>
                  <a:lnTo>
                    <a:pt x="335" y="302"/>
                  </a:lnTo>
                  <a:lnTo>
                    <a:pt x="337" y="309"/>
                  </a:lnTo>
                  <a:lnTo>
                    <a:pt x="338" y="315"/>
                  </a:lnTo>
                  <a:lnTo>
                    <a:pt x="337" y="321"/>
                  </a:lnTo>
                  <a:lnTo>
                    <a:pt x="332" y="331"/>
                  </a:lnTo>
                  <a:lnTo>
                    <a:pt x="330" y="337"/>
                  </a:lnTo>
                  <a:lnTo>
                    <a:pt x="327" y="343"/>
                  </a:lnTo>
                  <a:lnTo>
                    <a:pt x="326" y="351"/>
                  </a:lnTo>
                  <a:lnTo>
                    <a:pt x="325" y="358"/>
                  </a:lnTo>
                  <a:lnTo>
                    <a:pt x="319" y="358"/>
                  </a:lnTo>
                  <a:lnTo>
                    <a:pt x="313" y="357"/>
                  </a:lnTo>
                  <a:lnTo>
                    <a:pt x="308" y="356"/>
                  </a:lnTo>
                  <a:lnTo>
                    <a:pt x="304" y="354"/>
                  </a:lnTo>
                  <a:lnTo>
                    <a:pt x="298" y="350"/>
                  </a:lnTo>
                  <a:lnTo>
                    <a:pt x="292" y="346"/>
                  </a:lnTo>
                  <a:lnTo>
                    <a:pt x="287" y="340"/>
                  </a:lnTo>
                  <a:lnTo>
                    <a:pt x="280" y="336"/>
                  </a:lnTo>
                  <a:lnTo>
                    <a:pt x="277" y="335"/>
                  </a:lnTo>
                  <a:lnTo>
                    <a:pt x="271" y="334"/>
                  </a:lnTo>
                  <a:lnTo>
                    <a:pt x="266" y="333"/>
                  </a:lnTo>
                  <a:lnTo>
                    <a:pt x="259" y="333"/>
                  </a:lnTo>
                  <a:lnTo>
                    <a:pt x="246" y="333"/>
                  </a:lnTo>
                  <a:lnTo>
                    <a:pt x="234" y="334"/>
                  </a:lnTo>
                  <a:lnTo>
                    <a:pt x="221" y="336"/>
                  </a:lnTo>
                  <a:lnTo>
                    <a:pt x="208" y="338"/>
                  </a:lnTo>
                  <a:lnTo>
                    <a:pt x="181" y="343"/>
                  </a:lnTo>
                  <a:lnTo>
                    <a:pt x="155" y="351"/>
                  </a:lnTo>
                  <a:lnTo>
                    <a:pt x="131" y="359"/>
                  </a:lnTo>
                  <a:lnTo>
                    <a:pt x="107" y="367"/>
                  </a:lnTo>
                  <a:lnTo>
                    <a:pt x="86" y="375"/>
                  </a:lnTo>
                  <a:lnTo>
                    <a:pt x="66" y="382"/>
                  </a:lnTo>
                  <a:lnTo>
                    <a:pt x="53" y="394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395" name="Google Shape;1395;p59"/>
            <p:cNvSpPr/>
            <p:nvPr/>
          </p:nvSpPr>
          <p:spPr>
            <a:xfrm>
              <a:off x="5026665" y="3931667"/>
              <a:ext cx="230477" cy="275232"/>
            </a:xfrm>
            <a:custGeom>
              <a:avLst/>
              <a:gdLst/>
              <a:ahLst/>
              <a:cxnLst/>
              <a:rect l="l" t="t" r="r" b="b"/>
              <a:pathLst>
                <a:path w="449" h="523" extrusionOk="0">
                  <a:moveTo>
                    <a:pt x="410" y="370"/>
                  </a:moveTo>
                  <a:lnTo>
                    <a:pt x="410" y="105"/>
                  </a:lnTo>
                  <a:lnTo>
                    <a:pt x="407" y="102"/>
                  </a:lnTo>
                  <a:lnTo>
                    <a:pt x="405" y="98"/>
                  </a:lnTo>
                  <a:lnTo>
                    <a:pt x="405" y="95"/>
                  </a:lnTo>
                  <a:lnTo>
                    <a:pt x="408" y="92"/>
                  </a:lnTo>
                  <a:lnTo>
                    <a:pt x="413" y="84"/>
                  </a:lnTo>
                  <a:lnTo>
                    <a:pt x="422" y="77"/>
                  </a:lnTo>
                  <a:lnTo>
                    <a:pt x="432" y="70"/>
                  </a:lnTo>
                  <a:lnTo>
                    <a:pt x="441" y="60"/>
                  </a:lnTo>
                  <a:lnTo>
                    <a:pt x="444" y="55"/>
                  </a:lnTo>
                  <a:lnTo>
                    <a:pt x="447" y="50"/>
                  </a:lnTo>
                  <a:lnTo>
                    <a:pt x="448" y="44"/>
                  </a:lnTo>
                  <a:lnTo>
                    <a:pt x="449" y="37"/>
                  </a:lnTo>
                  <a:lnTo>
                    <a:pt x="438" y="37"/>
                  </a:lnTo>
                  <a:lnTo>
                    <a:pt x="432" y="34"/>
                  </a:lnTo>
                  <a:lnTo>
                    <a:pt x="426" y="32"/>
                  </a:lnTo>
                  <a:lnTo>
                    <a:pt x="422" y="27"/>
                  </a:lnTo>
                  <a:lnTo>
                    <a:pt x="418" y="24"/>
                  </a:lnTo>
                  <a:lnTo>
                    <a:pt x="411" y="21"/>
                  </a:lnTo>
                  <a:lnTo>
                    <a:pt x="402" y="19"/>
                  </a:lnTo>
                  <a:lnTo>
                    <a:pt x="390" y="18"/>
                  </a:lnTo>
                  <a:lnTo>
                    <a:pt x="382" y="19"/>
                  </a:lnTo>
                  <a:lnTo>
                    <a:pt x="377" y="20"/>
                  </a:lnTo>
                  <a:lnTo>
                    <a:pt x="371" y="22"/>
                  </a:lnTo>
                  <a:lnTo>
                    <a:pt x="368" y="24"/>
                  </a:lnTo>
                  <a:lnTo>
                    <a:pt x="360" y="31"/>
                  </a:lnTo>
                  <a:lnTo>
                    <a:pt x="355" y="37"/>
                  </a:lnTo>
                  <a:lnTo>
                    <a:pt x="348" y="44"/>
                  </a:lnTo>
                  <a:lnTo>
                    <a:pt x="340" y="50"/>
                  </a:lnTo>
                  <a:lnTo>
                    <a:pt x="333" y="52"/>
                  </a:lnTo>
                  <a:lnTo>
                    <a:pt x="326" y="54"/>
                  </a:lnTo>
                  <a:lnTo>
                    <a:pt x="319" y="55"/>
                  </a:lnTo>
                  <a:lnTo>
                    <a:pt x="310" y="55"/>
                  </a:lnTo>
                  <a:lnTo>
                    <a:pt x="298" y="55"/>
                  </a:lnTo>
                  <a:lnTo>
                    <a:pt x="287" y="54"/>
                  </a:lnTo>
                  <a:lnTo>
                    <a:pt x="277" y="52"/>
                  </a:lnTo>
                  <a:lnTo>
                    <a:pt x="267" y="50"/>
                  </a:lnTo>
                  <a:lnTo>
                    <a:pt x="251" y="43"/>
                  </a:lnTo>
                  <a:lnTo>
                    <a:pt x="235" y="36"/>
                  </a:lnTo>
                  <a:lnTo>
                    <a:pt x="220" y="27"/>
                  </a:lnTo>
                  <a:lnTo>
                    <a:pt x="206" y="19"/>
                  </a:lnTo>
                  <a:lnTo>
                    <a:pt x="197" y="15"/>
                  </a:lnTo>
                  <a:lnTo>
                    <a:pt x="189" y="12"/>
                  </a:lnTo>
                  <a:lnTo>
                    <a:pt x="180" y="9"/>
                  </a:lnTo>
                  <a:lnTo>
                    <a:pt x="170" y="6"/>
                  </a:lnTo>
                  <a:lnTo>
                    <a:pt x="152" y="7"/>
                  </a:lnTo>
                  <a:lnTo>
                    <a:pt x="134" y="8"/>
                  </a:lnTo>
                  <a:lnTo>
                    <a:pt x="127" y="7"/>
                  </a:lnTo>
                  <a:lnTo>
                    <a:pt x="119" y="6"/>
                  </a:lnTo>
                  <a:lnTo>
                    <a:pt x="111" y="4"/>
                  </a:lnTo>
                  <a:lnTo>
                    <a:pt x="103" y="0"/>
                  </a:lnTo>
                  <a:lnTo>
                    <a:pt x="80" y="0"/>
                  </a:lnTo>
                  <a:lnTo>
                    <a:pt x="52" y="0"/>
                  </a:lnTo>
                  <a:lnTo>
                    <a:pt x="24" y="0"/>
                  </a:lnTo>
                  <a:lnTo>
                    <a:pt x="5" y="0"/>
                  </a:lnTo>
                  <a:lnTo>
                    <a:pt x="5" y="7"/>
                  </a:lnTo>
                  <a:lnTo>
                    <a:pt x="5" y="18"/>
                  </a:lnTo>
                  <a:lnTo>
                    <a:pt x="5" y="29"/>
                  </a:lnTo>
                  <a:lnTo>
                    <a:pt x="5" y="37"/>
                  </a:lnTo>
                  <a:lnTo>
                    <a:pt x="9" y="47"/>
                  </a:lnTo>
                  <a:lnTo>
                    <a:pt x="15" y="60"/>
                  </a:lnTo>
                  <a:lnTo>
                    <a:pt x="19" y="74"/>
                  </a:lnTo>
                  <a:lnTo>
                    <a:pt x="23" y="91"/>
                  </a:lnTo>
                  <a:lnTo>
                    <a:pt x="28" y="109"/>
                  </a:lnTo>
                  <a:lnTo>
                    <a:pt x="31" y="128"/>
                  </a:lnTo>
                  <a:lnTo>
                    <a:pt x="34" y="150"/>
                  </a:lnTo>
                  <a:lnTo>
                    <a:pt x="38" y="172"/>
                  </a:lnTo>
                  <a:lnTo>
                    <a:pt x="38" y="190"/>
                  </a:lnTo>
                  <a:lnTo>
                    <a:pt x="37" y="206"/>
                  </a:lnTo>
                  <a:lnTo>
                    <a:pt x="33" y="219"/>
                  </a:lnTo>
                  <a:lnTo>
                    <a:pt x="29" y="230"/>
                  </a:lnTo>
                  <a:lnTo>
                    <a:pt x="18" y="249"/>
                  </a:lnTo>
                  <a:lnTo>
                    <a:pt x="7" y="269"/>
                  </a:lnTo>
                  <a:lnTo>
                    <a:pt x="17" y="284"/>
                  </a:lnTo>
                  <a:lnTo>
                    <a:pt x="10" y="321"/>
                  </a:lnTo>
                  <a:lnTo>
                    <a:pt x="0" y="328"/>
                  </a:lnTo>
                  <a:lnTo>
                    <a:pt x="28" y="339"/>
                  </a:lnTo>
                  <a:lnTo>
                    <a:pt x="55" y="352"/>
                  </a:lnTo>
                  <a:lnTo>
                    <a:pt x="84" y="367"/>
                  </a:lnTo>
                  <a:lnTo>
                    <a:pt x="111" y="381"/>
                  </a:lnTo>
                  <a:lnTo>
                    <a:pt x="136" y="396"/>
                  </a:lnTo>
                  <a:lnTo>
                    <a:pt x="159" y="411"/>
                  </a:lnTo>
                  <a:lnTo>
                    <a:pt x="170" y="420"/>
                  </a:lnTo>
                  <a:lnTo>
                    <a:pt x="180" y="428"/>
                  </a:lnTo>
                  <a:lnTo>
                    <a:pt x="189" y="436"/>
                  </a:lnTo>
                  <a:lnTo>
                    <a:pt x="197" y="444"/>
                  </a:lnTo>
                  <a:lnTo>
                    <a:pt x="198" y="451"/>
                  </a:lnTo>
                  <a:lnTo>
                    <a:pt x="199" y="457"/>
                  </a:lnTo>
                  <a:lnTo>
                    <a:pt x="201" y="464"/>
                  </a:lnTo>
                  <a:lnTo>
                    <a:pt x="205" y="471"/>
                  </a:lnTo>
                  <a:lnTo>
                    <a:pt x="209" y="479"/>
                  </a:lnTo>
                  <a:lnTo>
                    <a:pt x="214" y="486"/>
                  </a:lnTo>
                  <a:lnTo>
                    <a:pt x="220" y="492"/>
                  </a:lnTo>
                  <a:lnTo>
                    <a:pt x="226" y="498"/>
                  </a:lnTo>
                  <a:lnTo>
                    <a:pt x="233" y="503"/>
                  </a:lnTo>
                  <a:lnTo>
                    <a:pt x="240" y="508"/>
                  </a:lnTo>
                  <a:lnTo>
                    <a:pt x="247" y="512"/>
                  </a:lnTo>
                  <a:lnTo>
                    <a:pt x="256" y="516"/>
                  </a:lnTo>
                  <a:lnTo>
                    <a:pt x="264" y="519"/>
                  </a:lnTo>
                  <a:lnTo>
                    <a:pt x="273" y="521"/>
                  </a:lnTo>
                  <a:lnTo>
                    <a:pt x="281" y="523"/>
                  </a:lnTo>
                  <a:lnTo>
                    <a:pt x="290" y="523"/>
                  </a:lnTo>
                  <a:lnTo>
                    <a:pt x="304" y="502"/>
                  </a:lnTo>
                  <a:lnTo>
                    <a:pt x="320" y="482"/>
                  </a:lnTo>
                  <a:lnTo>
                    <a:pt x="335" y="462"/>
                  </a:lnTo>
                  <a:lnTo>
                    <a:pt x="349" y="444"/>
                  </a:lnTo>
                  <a:lnTo>
                    <a:pt x="365" y="427"/>
                  </a:lnTo>
                  <a:lnTo>
                    <a:pt x="379" y="408"/>
                  </a:lnTo>
                  <a:lnTo>
                    <a:pt x="394" y="390"/>
                  </a:lnTo>
                  <a:lnTo>
                    <a:pt x="410" y="37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396" name="Google Shape;1396;p59"/>
            <p:cNvSpPr/>
            <p:nvPr/>
          </p:nvSpPr>
          <p:spPr>
            <a:xfrm>
              <a:off x="5005713" y="3004573"/>
              <a:ext cx="121905" cy="131982"/>
            </a:xfrm>
            <a:custGeom>
              <a:avLst/>
              <a:gdLst/>
              <a:ahLst/>
              <a:cxnLst/>
              <a:rect l="l" t="t" r="r" b="b"/>
              <a:pathLst>
                <a:path w="226" h="246" extrusionOk="0">
                  <a:moveTo>
                    <a:pt x="0" y="221"/>
                  </a:moveTo>
                  <a:lnTo>
                    <a:pt x="12" y="228"/>
                  </a:lnTo>
                  <a:lnTo>
                    <a:pt x="27" y="236"/>
                  </a:lnTo>
                  <a:lnTo>
                    <a:pt x="36" y="240"/>
                  </a:lnTo>
                  <a:lnTo>
                    <a:pt x="44" y="243"/>
                  </a:lnTo>
                  <a:lnTo>
                    <a:pt x="53" y="245"/>
                  </a:lnTo>
                  <a:lnTo>
                    <a:pt x="60" y="246"/>
                  </a:lnTo>
                  <a:lnTo>
                    <a:pt x="68" y="245"/>
                  </a:lnTo>
                  <a:lnTo>
                    <a:pt x="76" y="243"/>
                  </a:lnTo>
                  <a:lnTo>
                    <a:pt x="85" y="241"/>
                  </a:lnTo>
                  <a:lnTo>
                    <a:pt x="92" y="237"/>
                  </a:lnTo>
                  <a:lnTo>
                    <a:pt x="110" y="228"/>
                  </a:lnTo>
                  <a:lnTo>
                    <a:pt x="126" y="217"/>
                  </a:lnTo>
                  <a:lnTo>
                    <a:pt x="141" y="205"/>
                  </a:lnTo>
                  <a:lnTo>
                    <a:pt x="153" y="194"/>
                  </a:lnTo>
                  <a:lnTo>
                    <a:pt x="161" y="184"/>
                  </a:lnTo>
                  <a:lnTo>
                    <a:pt x="167" y="178"/>
                  </a:lnTo>
                  <a:lnTo>
                    <a:pt x="159" y="173"/>
                  </a:lnTo>
                  <a:lnTo>
                    <a:pt x="154" y="167"/>
                  </a:lnTo>
                  <a:lnTo>
                    <a:pt x="149" y="160"/>
                  </a:lnTo>
                  <a:lnTo>
                    <a:pt x="146" y="152"/>
                  </a:lnTo>
                  <a:lnTo>
                    <a:pt x="143" y="145"/>
                  </a:lnTo>
                  <a:lnTo>
                    <a:pt x="142" y="137"/>
                  </a:lnTo>
                  <a:lnTo>
                    <a:pt x="141" y="130"/>
                  </a:lnTo>
                  <a:lnTo>
                    <a:pt x="139" y="123"/>
                  </a:lnTo>
                  <a:lnTo>
                    <a:pt x="141" y="116"/>
                  </a:lnTo>
                  <a:lnTo>
                    <a:pt x="143" y="110"/>
                  </a:lnTo>
                  <a:lnTo>
                    <a:pt x="146" y="105"/>
                  </a:lnTo>
                  <a:lnTo>
                    <a:pt x="150" y="100"/>
                  </a:lnTo>
                  <a:lnTo>
                    <a:pt x="156" y="94"/>
                  </a:lnTo>
                  <a:lnTo>
                    <a:pt x="161" y="90"/>
                  </a:lnTo>
                  <a:lnTo>
                    <a:pt x="168" y="86"/>
                  </a:lnTo>
                  <a:lnTo>
                    <a:pt x="176" y="82"/>
                  </a:lnTo>
                  <a:lnTo>
                    <a:pt x="204" y="71"/>
                  </a:lnTo>
                  <a:lnTo>
                    <a:pt x="226" y="61"/>
                  </a:lnTo>
                  <a:lnTo>
                    <a:pt x="225" y="49"/>
                  </a:lnTo>
                  <a:lnTo>
                    <a:pt x="223" y="38"/>
                  </a:lnTo>
                  <a:lnTo>
                    <a:pt x="221" y="30"/>
                  </a:lnTo>
                  <a:lnTo>
                    <a:pt x="217" y="23"/>
                  </a:lnTo>
                  <a:lnTo>
                    <a:pt x="214" y="17"/>
                  </a:lnTo>
                  <a:lnTo>
                    <a:pt x="212" y="12"/>
                  </a:lnTo>
                  <a:lnTo>
                    <a:pt x="212" y="6"/>
                  </a:lnTo>
                  <a:lnTo>
                    <a:pt x="213" y="0"/>
                  </a:lnTo>
                  <a:lnTo>
                    <a:pt x="202" y="1"/>
                  </a:lnTo>
                  <a:lnTo>
                    <a:pt x="191" y="4"/>
                  </a:lnTo>
                  <a:lnTo>
                    <a:pt x="181" y="7"/>
                  </a:lnTo>
                  <a:lnTo>
                    <a:pt x="171" y="11"/>
                  </a:lnTo>
                  <a:lnTo>
                    <a:pt x="154" y="20"/>
                  </a:lnTo>
                  <a:lnTo>
                    <a:pt x="136" y="29"/>
                  </a:lnTo>
                  <a:lnTo>
                    <a:pt x="121" y="38"/>
                  </a:lnTo>
                  <a:lnTo>
                    <a:pt x="107" y="47"/>
                  </a:lnTo>
                  <a:lnTo>
                    <a:pt x="100" y="51"/>
                  </a:lnTo>
                  <a:lnTo>
                    <a:pt x="93" y="53"/>
                  </a:lnTo>
                  <a:lnTo>
                    <a:pt x="87" y="55"/>
                  </a:lnTo>
                  <a:lnTo>
                    <a:pt x="80" y="55"/>
                  </a:lnTo>
                  <a:lnTo>
                    <a:pt x="75" y="54"/>
                  </a:lnTo>
                  <a:lnTo>
                    <a:pt x="67" y="51"/>
                  </a:lnTo>
                  <a:lnTo>
                    <a:pt x="59" y="47"/>
                  </a:lnTo>
                  <a:lnTo>
                    <a:pt x="51" y="41"/>
                  </a:lnTo>
                  <a:lnTo>
                    <a:pt x="36" y="31"/>
                  </a:lnTo>
                  <a:lnTo>
                    <a:pt x="27" y="24"/>
                  </a:lnTo>
                  <a:lnTo>
                    <a:pt x="24" y="39"/>
                  </a:lnTo>
                  <a:lnTo>
                    <a:pt x="21" y="64"/>
                  </a:lnTo>
                  <a:lnTo>
                    <a:pt x="18" y="95"/>
                  </a:lnTo>
                  <a:lnTo>
                    <a:pt x="13" y="129"/>
                  </a:lnTo>
                  <a:lnTo>
                    <a:pt x="10" y="163"/>
                  </a:lnTo>
                  <a:lnTo>
                    <a:pt x="7" y="191"/>
                  </a:lnTo>
                  <a:lnTo>
                    <a:pt x="3" y="212"/>
                  </a:lnTo>
                  <a:lnTo>
                    <a:pt x="0" y="221"/>
                  </a:lnTo>
                </a:path>
              </a:pathLst>
            </a:custGeom>
            <a:solidFill>
              <a:srgbClr val="7F600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397" name="Google Shape;1397;p59"/>
            <p:cNvSpPr/>
            <p:nvPr/>
          </p:nvSpPr>
          <p:spPr>
            <a:xfrm>
              <a:off x="5363810" y="3109192"/>
              <a:ext cx="26667" cy="56333"/>
            </a:xfrm>
            <a:custGeom>
              <a:avLst/>
              <a:gdLst/>
              <a:ahLst/>
              <a:cxnLst/>
              <a:rect l="l" t="t" r="r" b="b"/>
              <a:pathLst>
                <a:path w="60" h="81" extrusionOk="0">
                  <a:moveTo>
                    <a:pt x="27" y="0"/>
                  </a:moveTo>
                  <a:lnTo>
                    <a:pt x="29" y="2"/>
                  </a:lnTo>
                  <a:lnTo>
                    <a:pt x="32" y="3"/>
                  </a:lnTo>
                  <a:lnTo>
                    <a:pt x="36" y="3"/>
                  </a:lnTo>
                  <a:lnTo>
                    <a:pt x="40" y="2"/>
                  </a:lnTo>
                  <a:lnTo>
                    <a:pt x="47" y="1"/>
                  </a:lnTo>
                  <a:lnTo>
                    <a:pt x="53" y="0"/>
                  </a:lnTo>
                  <a:lnTo>
                    <a:pt x="53" y="26"/>
                  </a:lnTo>
                  <a:lnTo>
                    <a:pt x="54" y="47"/>
                  </a:lnTo>
                  <a:lnTo>
                    <a:pt x="54" y="57"/>
                  </a:lnTo>
                  <a:lnTo>
                    <a:pt x="56" y="65"/>
                  </a:lnTo>
                  <a:lnTo>
                    <a:pt x="58" y="73"/>
                  </a:lnTo>
                  <a:lnTo>
                    <a:pt x="60" y="81"/>
                  </a:lnTo>
                  <a:lnTo>
                    <a:pt x="20" y="81"/>
                  </a:lnTo>
                  <a:lnTo>
                    <a:pt x="14" y="80"/>
                  </a:lnTo>
                  <a:lnTo>
                    <a:pt x="7" y="77"/>
                  </a:lnTo>
                  <a:lnTo>
                    <a:pt x="5" y="74"/>
                  </a:lnTo>
                  <a:lnTo>
                    <a:pt x="2" y="72"/>
                  </a:lnTo>
                  <a:lnTo>
                    <a:pt x="1" y="70"/>
                  </a:lnTo>
                  <a:lnTo>
                    <a:pt x="0" y="68"/>
                  </a:lnTo>
                  <a:lnTo>
                    <a:pt x="7" y="12"/>
                  </a:lnTo>
                  <a:lnTo>
                    <a:pt x="20" y="6"/>
                  </a:lnTo>
                  <a:lnTo>
                    <a:pt x="34" y="0"/>
                  </a:lnTo>
                  <a:lnTo>
                    <a:pt x="27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398" name="Google Shape;1398;p59"/>
            <p:cNvSpPr/>
            <p:nvPr/>
          </p:nvSpPr>
          <p:spPr>
            <a:xfrm>
              <a:off x="4508571" y="2231995"/>
              <a:ext cx="194286" cy="67601"/>
            </a:xfrm>
            <a:custGeom>
              <a:avLst/>
              <a:gdLst/>
              <a:ahLst/>
              <a:cxnLst/>
              <a:rect l="l" t="t" r="r" b="b"/>
              <a:pathLst>
                <a:path w="370" h="129" extrusionOk="0">
                  <a:moveTo>
                    <a:pt x="250" y="117"/>
                  </a:moveTo>
                  <a:lnTo>
                    <a:pt x="258" y="119"/>
                  </a:lnTo>
                  <a:lnTo>
                    <a:pt x="277" y="123"/>
                  </a:lnTo>
                  <a:lnTo>
                    <a:pt x="295" y="127"/>
                  </a:lnTo>
                  <a:lnTo>
                    <a:pt x="303" y="129"/>
                  </a:lnTo>
                  <a:lnTo>
                    <a:pt x="370" y="97"/>
                  </a:lnTo>
                  <a:lnTo>
                    <a:pt x="358" y="75"/>
                  </a:lnTo>
                  <a:lnTo>
                    <a:pt x="345" y="48"/>
                  </a:lnTo>
                  <a:lnTo>
                    <a:pt x="335" y="27"/>
                  </a:lnTo>
                  <a:lnTo>
                    <a:pt x="330" y="18"/>
                  </a:lnTo>
                  <a:lnTo>
                    <a:pt x="300" y="15"/>
                  </a:lnTo>
                  <a:lnTo>
                    <a:pt x="257" y="9"/>
                  </a:lnTo>
                  <a:lnTo>
                    <a:pt x="214" y="2"/>
                  </a:lnTo>
                  <a:lnTo>
                    <a:pt x="183" y="0"/>
                  </a:lnTo>
                  <a:lnTo>
                    <a:pt x="179" y="0"/>
                  </a:lnTo>
                  <a:lnTo>
                    <a:pt x="176" y="1"/>
                  </a:lnTo>
                  <a:lnTo>
                    <a:pt x="172" y="2"/>
                  </a:lnTo>
                  <a:lnTo>
                    <a:pt x="170" y="3"/>
                  </a:lnTo>
                  <a:lnTo>
                    <a:pt x="162" y="7"/>
                  </a:lnTo>
                  <a:lnTo>
                    <a:pt x="150" y="12"/>
                  </a:lnTo>
                  <a:lnTo>
                    <a:pt x="147" y="21"/>
                  </a:lnTo>
                  <a:lnTo>
                    <a:pt x="140" y="35"/>
                  </a:lnTo>
                  <a:lnTo>
                    <a:pt x="134" y="48"/>
                  </a:lnTo>
                  <a:lnTo>
                    <a:pt x="131" y="55"/>
                  </a:lnTo>
                  <a:lnTo>
                    <a:pt x="122" y="54"/>
                  </a:lnTo>
                  <a:lnTo>
                    <a:pt x="111" y="49"/>
                  </a:lnTo>
                  <a:lnTo>
                    <a:pt x="98" y="44"/>
                  </a:lnTo>
                  <a:lnTo>
                    <a:pt x="84" y="38"/>
                  </a:lnTo>
                  <a:lnTo>
                    <a:pt x="60" y="26"/>
                  </a:lnTo>
                  <a:lnTo>
                    <a:pt x="44" y="18"/>
                  </a:lnTo>
                  <a:lnTo>
                    <a:pt x="32" y="25"/>
                  </a:lnTo>
                  <a:lnTo>
                    <a:pt x="21" y="33"/>
                  </a:lnTo>
                  <a:lnTo>
                    <a:pt x="16" y="37"/>
                  </a:lnTo>
                  <a:lnTo>
                    <a:pt x="12" y="41"/>
                  </a:lnTo>
                  <a:lnTo>
                    <a:pt x="9" y="46"/>
                  </a:lnTo>
                  <a:lnTo>
                    <a:pt x="5" y="52"/>
                  </a:lnTo>
                  <a:lnTo>
                    <a:pt x="3" y="57"/>
                  </a:lnTo>
                  <a:lnTo>
                    <a:pt x="1" y="63"/>
                  </a:lnTo>
                  <a:lnTo>
                    <a:pt x="0" y="69"/>
                  </a:lnTo>
                  <a:lnTo>
                    <a:pt x="0" y="75"/>
                  </a:lnTo>
                  <a:lnTo>
                    <a:pt x="1" y="82"/>
                  </a:lnTo>
                  <a:lnTo>
                    <a:pt x="3" y="88"/>
                  </a:lnTo>
                  <a:lnTo>
                    <a:pt x="6" y="96"/>
                  </a:lnTo>
                  <a:lnTo>
                    <a:pt x="11" y="103"/>
                  </a:lnTo>
                  <a:lnTo>
                    <a:pt x="20" y="101"/>
                  </a:lnTo>
                  <a:lnTo>
                    <a:pt x="33" y="99"/>
                  </a:lnTo>
                  <a:lnTo>
                    <a:pt x="50" y="97"/>
                  </a:lnTo>
                  <a:lnTo>
                    <a:pt x="69" y="95"/>
                  </a:lnTo>
                  <a:lnTo>
                    <a:pt x="102" y="92"/>
                  </a:lnTo>
                  <a:lnTo>
                    <a:pt x="117" y="91"/>
                  </a:lnTo>
                  <a:lnTo>
                    <a:pt x="137" y="92"/>
                  </a:lnTo>
                  <a:lnTo>
                    <a:pt x="152" y="94"/>
                  </a:lnTo>
                  <a:lnTo>
                    <a:pt x="166" y="97"/>
                  </a:lnTo>
                  <a:lnTo>
                    <a:pt x="177" y="100"/>
                  </a:lnTo>
                  <a:lnTo>
                    <a:pt x="189" y="104"/>
                  </a:lnTo>
                  <a:lnTo>
                    <a:pt x="201" y="108"/>
                  </a:lnTo>
                  <a:lnTo>
                    <a:pt x="217" y="110"/>
                  </a:lnTo>
                  <a:lnTo>
                    <a:pt x="237" y="111"/>
                  </a:lnTo>
                  <a:lnTo>
                    <a:pt x="237" y="117"/>
                  </a:lnTo>
                  <a:lnTo>
                    <a:pt x="250" y="117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399" name="Google Shape;1399;p59"/>
            <p:cNvSpPr/>
            <p:nvPr/>
          </p:nvSpPr>
          <p:spPr>
            <a:xfrm>
              <a:off x="5001903" y="2962724"/>
              <a:ext cx="36190" cy="57943"/>
            </a:xfrm>
            <a:custGeom>
              <a:avLst/>
              <a:gdLst/>
              <a:ahLst/>
              <a:cxnLst/>
              <a:rect l="l" t="t" r="r" b="b"/>
              <a:pathLst>
                <a:path w="80" h="94" extrusionOk="0">
                  <a:moveTo>
                    <a:pt x="27" y="1"/>
                  </a:moveTo>
                  <a:lnTo>
                    <a:pt x="34" y="0"/>
                  </a:lnTo>
                  <a:lnTo>
                    <a:pt x="41" y="0"/>
                  </a:lnTo>
                  <a:lnTo>
                    <a:pt x="47" y="2"/>
                  </a:lnTo>
                  <a:lnTo>
                    <a:pt x="54" y="4"/>
                  </a:lnTo>
                  <a:lnTo>
                    <a:pt x="60" y="6"/>
                  </a:lnTo>
                  <a:lnTo>
                    <a:pt x="66" y="8"/>
                  </a:lnTo>
                  <a:lnTo>
                    <a:pt x="73" y="8"/>
                  </a:lnTo>
                  <a:lnTo>
                    <a:pt x="80" y="7"/>
                  </a:lnTo>
                  <a:lnTo>
                    <a:pt x="80" y="38"/>
                  </a:lnTo>
                  <a:lnTo>
                    <a:pt x="75" y="44"/>
                  </a:lnTo>
                  <a:lnTo>
                    <a:pt x="69" y="51"/>
                  </a:lnTo>
                  <a:lnTo>
                    <a:pt x="64" y="59"/>
                  </a:lnTo>
                  <a:lnTo>
                    <a:pt x="58" y="68"/>
                  </a:lnTo>
                  <a:lnTo>
                    <a:pt x="51" y="84"/>
                  </a:lnTo>
                  <a:lnTo>
                    <a:pt x="47" y="94"/>
                  </a:lnTo>
                  <a:lnTo>
                    <a:pt x="43" y="93"/>
                  </a:lnTo>
                  <a:lnTo>
                    <a:pt x="40" y="92"/>
                  </a:lnTo>
                  <a:lnTo>
                    <a:pt x="37" y="91"/>
                  </a:lnTo>
                  <a:lnTo>
                    <a:pt x="34" y="89"/>
                  </a:lnTo>
                  <a:lnTo>
                    <a:pt x="29" y="84"/>
                  </a:lnTo>
                  <a:lnTo>
                    <a:pt x="23" y="78"/>
                  </a:lnTo>
                  <a:lnTo>
                    <a:pt x="19" y="72"/>
                  </a:lnTo>
                  <a:lnTo>
                    <a:pt x="13" y="65"/>
                  </a:lnTo>
                  <a:lnTo>
                    <a:pt x="7" y="60"/>
                  </a:lnTo>
                  <a:lnTo>
                    <a:pt x="0" y="56"/>
                  </a:lnTo>
                  <a:lnTo>
                    <a:pt x="8" y="41"/>
                  </a:lnTo>
                  <a:lnTo>
                    <a:pt x="13" y="29"/>
                  </a:lnTo>
                  <a:lnTo>
                    <a:pt x="19" y="17"/>
                  </a:lnTo>
                  <a:lnTo>
                    <a:pt x="27" y="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400" name="Google Shape;1400;p59"/>
            <p:cNvSpPr/>
            <p:nvPr/>
          </p:nvSpPr>
          <p:spPr>
            <a:xfrm>
              <a:off x="4780951" y="5002010"/>
              <a:ext cx="74285" cy="57943"/>
            </a:xfrm>
            <a:custGeom>
              <a:avLst/>
              <a:gdLst/>
              <a:ahLst/>
              <a:cxnLst/>
              <a:rect l="l" t="t" r="r" b="b"/>
              <a:pathLst>
                <a:path w="135" h="98" extrusionOk="0">
                  <a:moveTo>
                    <a:pt x="3" y="55"/>
                  </a:moveTo>
                  <a:lnTo>
                    <a:pt x="11" y="54"/>
                  </a:lnTo>
                  <a:lnTo>
                    <a:pt x="18" y="53"/>
                  </a:lnTo>
                  <a:lnTo>
                    <a:pt x="24" y="50"/>
                  </a:lnTo>
                  <a:lnTo>
                    <a:pt x="31" y="47"/>
                  </a:lnTo>
                  <a:lnTo>
                    <a:pt x="42" y="38"/>
                  </a:lnTo>
                  <a:lnTo>
                    <a:pt x="52" y="28"/>
                  </a:lnTo>
                  <a:lnTo>
                    <a:pt x="61" y="18"/>
                  </a:lnTo>
                  <a:lnTo>
                    <a:pt x="71" y="8"/>
                  </a:lnTo>
                  <a:lnTo>
                    <a:pt x="76" y="5"/>
                  </a:lnTo>
                  <a:lnTo>
                    <a:pt x="82" y="2"/>
                  </a:lnTo>
                  <a:lnTo>
                    <a:pt x="88" y="0"/>
                  </a:lnTo>
                  <a:lnTo>
                    <a:pt x="96" y="0"/>
                  </a:lnTo>
                  <a:lnTo>
                    <a:pt x="102" y="0"/>
                  </a:lnTo>
                  <a:lnTo>
                    <a:pt x="110" y="3"/>
                  </a:lnTo>
                  <a:lnTo>
                    <a:pt x="117" y="6"/>
                  </a:lnTo>
                  <a:lnTo>
                    <a:pt x="123" y="11"/>
                  </a:lnTo>
                  <a:lnTo>
                    <a:pt x="128" y="16"/>
                  </a:lnTo>
                  <a:lnTo>
                    <a:pt x="132" y="24"/>
                  </a:lnTo>
                  <a:lnTo>
                    <a:pt x="134" y="30"/>
                  </a:lnTo>
                  <a:lnTo>
                    <a:pt x="135" y="37"/>
                  </a:lnTo>
                  <a:lnTo>
                    <a:pt x="134" y="40"/>
                  </a:lnTo>
                  <a:lnTo>
                    <a:pt x="132" y="43"/>
                  </a:lnTo>
                  <a:lnTo>
                    <a:pt x="129" y="47"/>
                  </a:lnTo>
                  <a:lnTo>
                    <a:pt x="124" y="51"/>
                  </a:lnTo>
                  <a:lnTo>
                    <a:pt x="113" y="61"/>
                  </a:lnTo>
                  <a:lnTo>
                    <a:pt x="100" y="72"/>
                  </a:lnTo>
                  <a:lnTo>
                    <a:pt x="87" y="82"/>
                  </a:lnTo>
                  <a:lnTo>
                    <a:pt x="74" y="91"/>
                  </a:lnTo>
                  <a:lnTo>
                    <a:pt x="63" y="96"/>
                  </a:lnTo>
                  <a:lnTo>
                    <a:pt x="55" y="98"/>
                  </a:lnTo>
                  <a:lnTo>
                    <a:pt x="51" y="97"/>
                  </a:lnTo>
                  <a:lnTo>
                    <a:pt x="43" y="92"/>
                  </a:lnTo>
                  <a:lnTo>
                    <a:pt x="32" y="85"/>
                  </a:lnTo>
                  <a:lnTo>
                    <a:pt x="21" y="77"/>
                  </a:lnTo>
                  <a:lnTo>
                    <a:pt x="11" y="68"/>
                  </a:lnTo>
                  <a:lnTo>
                    <a:pt x="5" y="62"/>
                  </a:lnTo>
                  <a:lnTo>
                    <a:pt x="1" y="59"/>
                  </a:lnTo>
                  <a:lnTo>
                    <a:pt x="0" y="57"/>
                  </a:lnTo>
                  <a:lnTo>
                    <a:pt x="0" y="56"/>
                  </a:lnTo>
                  <a:lnTo>
                    <a:pt x="3" y="5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401" name="Google Shape;1401;p59"/>
            <p:cNvSpPr/>
            <p:nvPr/>
          </p:nvSpPr>
          <p:spPr>
            <a:xfrm>
              <a:off x="4506665" y="2280280"/>
              <a:ext cx="158095" cy="85306"/>
            </a:xfrm>
            <a:custGeom>
              <a:avLst/>
              <a:gdLst/>
              <a:ahLst/>
              <a:cxnLst/>
              <a:rect l="l" t="t" r="r" b="b"/>
              <a:pathLst>
                <a:path w="312" h="155" extrusionOk="0">
                  <a:moveTo>
                    <a:pt x="192" y="155"/>
                  </a:moveTo>
                  <a:lnTo>
                    <a:pt x="194" y="151"/>
                  </a:lnTo>
                  <a:lnTo>
                    <a:pt x="197" y="148"/>
                  </a:lnTo>
                  <a:lnTo>
                    <a:pt x="200" y="145"/>
                  </a:lnTo>
                  <a:lnTo>
                    <a:pt x="203" y="142"/>
                  </a:lnTo>
                  <a:lnTo>
                    <a:pt x="211" y="137"/>
                  </a:lnTo>
                  <a:lnTo>
                    <a:pt x="220" y="132"/>
                  </a:lnTo>
                  <a:lnTo>
                    <a:pt x="238" y="123"/>
                  </a:lnTo>
                  <a:lnTo>
                    <a:pt x="253" y="117"/>
                  </a:lnTo>
                  <a:lnTo>
                    <a:pt x="255" y="109"/>
                  </a:lnTo>
                  <a:lnTo>
                    <a:pt x="260" y="97"/>
                  </a:lnTo>
                  <a:lnTo>
                    <a:pt x="264" y="91"/>
                  </a:lnTo>
                  <a:lnTo>
                    <a:pt x="267" y="86"/>
                  </a:lnTo>
                  <a:lnTo>
                    <a:pt x="269" y="82"/>
                  </a:lnTo>
                  <a:lnTo>
                    <a:pt x="272" y="81"/>
                  </a:lnTo>
                  <a:lnTo>
                    <a:pt x="312" y="44"/>
                  </a:lnTo>
                  <a:lnTo>
                    <a:pt x="312" y="39"/>
                  </a:lnTo>
                  <a:lnTo>
                    <a:pt x="310" y="35"/>
                  </a:lnTo>
                  <a:lnTo>
                    <a:pt x="306" y="32"/>
                  </a:lnTo>
                  <a:lnTo>
                    <a:pt x="302" y="30"/>
                  </a:lnTo>
                  <a:lnTo>
                    <a:pt x="291" y="28"/>
                  </a:lnTo>
                  <a:lnTo>
                    <a:pt x="280" y="27"/>
                  </a:lnTo>
                  <a:lnTo>
                    <a:pt x="268" y="27"/>
                  </a:lnTo>
                  <a:lnTo>
                    <a:pt x="259" y="27"/>
                  </a:lnTo>
                  <a:lnTo>
                    <a:pt x="256" y="26"/>
                  </a:lnTo>
                  <a:lnTo>
                    <a:pt x="253" y="25"/>
                  </a:lnTo>
                  <a:lnTo>
                    <a:pt x="252" y="23"/>
                  </a:lnTo>
                  <a:lnTo>
                    <a:pt x="253" y="20"/>
                  </a:lnTo>
                  <a:lnTo>
                    <a:pt x="232" y="19"/>
                  </a:lnTo>
                  <a:lnTo>
                    <a:pt x="216" y="17"/>
                  </a:lnTo>
                  <a:lnTo>
                    <a:pt x="202" y="13"/>
                  </a:lnTo>
                  <a:lnTo>
                    <a:pt x="189" y="9"/>
                  </a:lnTo>
                  <a:lnTo>
                    <a:pt x="177" y="6"/>
                  </a:lnTo>
                  <a:lnTo>
                    <a:pt x="163" y="3"/>
                  </a:lnTo>
                  <a:lnTo>
                    <a:pt x="146" y="1"/>
                  </a:lnTo>
                  <a:lnTo>
                    <a:pt x="126" y="0"/>
                  </a:lnTo>
                  <a:lnTo>
                    <a:pt x="110" y="1"/>
                  </a:lnTo>
                  <a:lnTo>
                    <a:pt x="74" y="4"/>
                  </a:lnTo>
                  <a:lnTo>
                    <a:pt x="53" y="6"/>
                  </a:lnTo>
                  <a:lnTo>
                    <a:pt x="34" y="8"/>
                  </a:lnTo>
                  <a:lnTo>
                    <a:pt x="18" y="10"/>
                  </a:lnTo>
                  <a:lnTo>
                    <a:pt x="7" y="12"/>
                  </a:lnTo>
                  <a:lnTo>
                    <a:pt x="9" y="17"/>
                  </a:lnTo>
                  <a:lnTo>
                    <a:pt x="11" y="19"/>
                  </a:lnTo>
                  <a:lnTo>
                    <a:pt x="13" y="19"/>
                  </a:lnTo>
                  <a:lnTo>
                    <a:pt x="15" y="20"/>
                  </a:lnTo>
                  <a:lnTo>
                    <a:pt x="18" y="20"/>
                  </a:lnTo>
                  <a:lnTo>
                    <a:pt x="19" y="20"/>
                  </a:lnTo>
                  <a:lnTo>
                    <a:pt x="20" y="22"/>
                  </a:lnTo>
                  <a:lnTo>
                    <a:pt x="20" y="26"/>
                  </a:lnTo>
                  <a:lnTo>
                    <a:pt x="20" y="30"/>
                  </a:lnTo>
                  <a:lnTo>
                    <a:pt x="19" y="35"/>
                  </a:lnTo>
                  <a:lnTo>
                    <a:pt x="18" y="39"/>
                  </a:lnTo>
                  <a:lnTo>
                    <a:pt x="15" y="42"/>
                  </a:lnTo>
                  <a:lnTo>
                    <a:pt x="12" y="45"/>
                  </a:lnTo>
                  <a:lnTo>
                    <a:pt x="9" y="48"/>
                  </a:lnTo>
                  <a:lnTo>
                    <a:pt x="4" y="49"/>
                  </a:lnTo>
                  <a:lnTo>
                    <a:pt x="0" y="50"/>
                  </a:lnTo>
                  <a:lnTo>
                    <a:pt x="74" y="68"/>
                  </a:lnTo>
                  <a:lnTo>
                    <a:pt x="87" y="111"/>
                  </a:lnTo>
                  <a:lnTo>
                    <a:pt x="166" y="123"/>
                  </a:lnTo>
                  <a:lnTo>
                    <a:pt x="192" y="15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402" name="Google Shape;1402;p59"/>
            <p:cNvSpPr/>
            <p:nvPr/>
          </p:nvSpPr>
          <p:spPr>
            <a:xfrm>
              <a:off x="4154284" y="2468597"/>
              <a:ext cx="22857" cy="61162"/>
            </a:xfrm>
            <a:custGeom>
              <a:avLst/>
              <a:gdLst/>
              <a:ahLst/>
              <a:cxnLst/>
              <a:rect l="l" t="t" r="r" b="b"/>
              <a:pathLst>
                <a:path w="46" h="50" extrusionOk="0">
                  <a:moveTo>
                    <a:pt x="0" y="25"/>
                  </a:moveTo>
                  <a:lnTo>
                    <a:pt x="2" y="18"/>
                  </a:lnTo>
                  <a:lnTo>
                    <a:pt x="1" y="14"/>
                  </a:lnTo>
                  <a:lnTo>
                    <a:pt x="2" y="13"/>
                  </a:lnTo>
                  <a:lnTo>
                    <a:pt x="3" y="13"/>
                  </a:lnTo>
                  <a:lnTo>
                    <a:pt x="6" y="12"/>
                  </a:lnTo>
                  <a:lnTo>
                    <a:pt x="13" y="12"/>
                  </a:lnTo>
                  <a:lnTo>
                    <a:pt x="46" y="0"/>
                  </a:lnTo>
                  <a:lnTo>
                    <a:pt x="46" y="50"/>
                  </a:lnTo>
                  <a:lnTo>
                    <a:pt x="40" y="49"/>
                  </a:lnTo>
                  <a:lnTo>
                    <a:pt x="33" y="45"/>
                  </a:lnTo>
                  <a:lnTo>
                    <a:pt x="25" y="41"/>
                  </a:lnTo>
                  <a:lnTo>
                    <a:pt x="17" y="37"/>
                  </a:lnTo>
                  <a:lnTo>
                    <a:pt x="5" y="28"/>
                  </a:lnTo>
                  <a:lnTo>
                    <a:pt x="0" y="2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403" name="Google Shape;1403;p59"/>
            <p:cNvSpPr/>
            <p:nvPr/>
          </p:nvSpPr>
          <p:spPr>
            <a:xfrm>
              <a:off x="4990475" y="4379118"/>
              <a:ext cx="83810" cy="244650"/>
            </a:xfrm>
            <a:custGeom>
              <a:avLst/>
              <a:gdLst/>
              <a:ahLst/>
              <a:cxnLst/>
              <a:rect l="l" t="t" r="r" b="b"/>
              <a:pathLst>
                <a:path w="166" h="456" extrusionOk="0">
                  <a:moveTo>
                    <a:pt x="7" y="277"/>
                  </a:moveTo>
                  <a:lnTo>
                    <a:pt x="10" y="282"/>
                  </a:lnTo>
                  <a:lnTo>
                    <a:pt x="14" y="287"/>
                  </a:lnTo>
                  <a:lnTo>
                    <a:pt x="19" y="290"/>
                  </a:lnTo>
                  <a:lnTo>
                    <a:pt x="25" y="294"/>
                  </a:lnTo>
                  <a:lnTo>
                    <a:pt x="37" y="300"/>
                  </a:lnTo>
                  <a:lnTo>
                    <a:pt x="52" y="304"/>
                  </a:lnTo>
                  <a:lnTo>
                    <a:pt x="58" y="306"/>
                  </a:lnTo>
                  <a:lnTo>
                    <a:pt x="65" y="309"/>
                  </a:lnTo>
                  <a:lnTo>
                    <a:pt x="70" y="312"/>
                  </a:lnTo>
                  <a:lnTo>
                    <a:pt x="76" y="316"/>
                  </a:lnTo>
                  <a:lnTo>
                    <a:pt x="80" y="320"/>
                  </a:lnTo>
                  <a:lnTo>
                    <a:pt x="84" y="325"/>
                  </a:lnTo>
                  <a:lnTo>
                    <a:pt x="86" y="331"/>
                  </a:lnTo>
                  <a:lnTo>
                    <a:pt x="87" y="339"/>
                  </a:lnTo>
                  <a:lnTo>
                    <a:pt x="86" y="347"/>
                  </a:lnTo>
                  <a:lnTo>
                    <a:pt x="82" y="356"/>
                  </a:lnTo>
                  <a:lnTo>
                    <a:pt x="78" y="363"/>
                  </a:lnTo>
                  <a:lnTo>
                    <a:pt x="74" y="369"/>
                  </a:lnTo>
                  <a:lnTo>
                    <a:pt x="68" y="375"/>
                  </a:lnTo>
                  <a:lnTo>
                    <a:pt x="64" y="381"/>
                  </a:lnTo>
                  <a:lnTo>
                    <a:pt x="62" y="388"/>
                  </a:lnTo>
                  <a:lnTo>
                    <a:pt x="60" y="394"/>
                  </a:lnTo>
                  <a:lnTo>
                    <a:pt x="60" y="400"/>
                  </a:lnTo>
                  <a:lnTo>
                    <a:pt x="62" y="405"/>
                  </a:lnTo>
                  <a:lnTo>
                    <a:pt x="64" y="411"/>
                  </a:lnTo>
                  <a:lnTo>
                    <a:pt x="67" y="416"/>
                  </a:lnTo>
                  <a:lnTo>
                    <a:pt x="76" y="424"/>
                  </a:lnTo>
                  <a:lnTo>
                    <a:pt x="85" y="432"/>
                  </a:lnTo>
                  <a:lnTo>
                    <a:pt x="104" y="445"/>
                  </a:lnTo>
                  <a:lnTo>
                    <a:pt x="120" y="456"/>
                  </a:lnTo>
                  <a:lnTo>
                    <a:pt x="120" y="443"/>
                  </a:lnTo>
                  <a:lnTo>
                    <a:pt x="120" y="432"/>
                  </a:lnTo>
                  <a:lnTo>
                    <a:pt x="120" y="423"/>
                  </a:lnTo>
                  <a:lnTo>
                    <a:pt x="120" y="413"/>
                  </a:lnTo>
                  <a:lnTo>
                    <a:pt x="131" y="413"/>
                  </a:lnTo>
                  <a:lnTo>
                    <a:pt x="141" y="410"/>
                  </a:lnTo>
                  <a:lnTo>
                    <a:pt x="145" y="407"/>
                  </a:lnTo>
                  <a:lnTo>
                    <a:pt x="149" y="405"/>
                  </a:lnTo>
                  <a:lnTo>
                    <a:pt x="153" y="402"/>
                  </a:lnTo>
                  <a:lnTo>
                    <a:pt x="155" y="399"/>
                  </a:lnTo>
                  <a:lnTo>
                    <a:pt x="160" y="393"/>
                  </a:lnTo>
                  <a:lnTo>
                    <a:pt x="164" y="384"/>
                  </a:lnTo>
                  <a:lnTo>
                    <a:pt x="166" y="375"/>
                  </a:lnTo>
                  <a:lnTo>
                    <a:pt x="166" y="364"/>
                  </a:lnTo>
                  <a:lnTo>
                    <a:pt x="165" y="350"/>
                  </a:lnTo>
                  <a:lnTo>
                    <a:pt x="163" y="339"/>
                  </a:lnTo>
                  <a:lnTo>
                    <a:pt x="158" y="328"/>
                  </a:lnTo>
                  <a:lnTo>
                    <a:pt x="153" y="318"/>
                  </a:lnTo>
                  <a:lnTo>
                    <a:pt x="148" y="307"/>
                  </a:lnTo>
                  <a:lnTo>
                    <a:pt x="144" y="296"/>
                  </a:lnTo>
                  <a:lnTo>
                    <a:pt x="141" y="284"/>
                  </a:lnTo>
                  <a:lnTo>
                    <a:pt x="140" y="271"/>
                  </a:lnTo>
                  <a:lnTo>
                    <a:pt x="135" y="269"/>
                  </a:lnTo>
                  <a:lnTo>
                    <a:pt x="127" y="261"/>
                  </a:lnTo>
                  <a:lnTo>
                    <a:pt x="118" y="251"/>
                  </a:lnTo>
                  <a:lnTo>
                    <a:pt x="108" y="238"/>
                  </a:lnTo>
                  <a:lnTo>
                    <a:pt x="97" y="224"/>
                  </a:lnTo>
                  <a:lnTo>
                    <a:pt x="88" y="211"/>
                  </a:lnTo>
                  <a:lnTo>
                    <a:pt x="85" y="206"/>
                  </a:lnTo>
                  <a:lnTo>
                    <a:pt x="82" y="200"/>
                  </a:lnTo>
                  <a:lnTo>
                    <a:pt x="80" y="195"/>
                  </a:lnTo>
                  <a:lnTo>
                    <a:pt x="80" y="192"/>
                  </a:lnTo>
                  <a:lnTo>
                    <a:pt x="81" y="177"/>
                  </a:lnTo>
                  <a:lnTo>
                    <a:pt x="85" y="157"/>
                  </a:lnTo>
                  <a:lnTo>
                    <a:pt x="88" y="147"/>
                  </a:lnTo>
                  <a:lnTo>
                    <a:pt x="91" y="138"/>
                  </a:lnTo>
                  <a:lnTo>
                    <a:pt x="96" y="129"/>
                  </a:lnTo>
                  <a:lnTo>
                    <a:pt x="100" y="123"/>
                  </a:lnTo>
                  <a:lnTo>
                    <a:pt x="98" y="113"/>
                  </a:lnTo>
                  <a:lnTo>
                    <a:pt x="96" y="99"/>
                  </a:lnTo>
                  <a:lnTo>
                    <a:pt x="95" y="82"/>
                  </a:lnTo>
                  <a:lnTo>
                    <a:pt x="93" y="63"/>
                  </a:lnTo>
                  <a:lnTo>
                    <a:pt x="92" y="45"/>
                  </a:lnTo>
                  <a:lnTo>
                    <a:pt x="90" y="30"/>
                  </a:lnTo>
                  <a:lnTo>
                    <a:pt x="89" y="18"/>
                  </a:lnTo>
                  <a:lnTo>
                    <a:pt x="87" y="12"/>
                  </a:lnTo>
                  <a:lnTo>
                    <a:pt x="71" y="8"/>
                  </a:lnTo>
                  <a:lnTo>
                    <a:pt x="54" y="6"/>
                  </a:lnTo>
                  <a:lnTo>
                    <a:pt x="33" y="4"/>
                  </a:lnTo>
                  <a:lnTo>
                    <a:pt x="7" y="0"/>
                  </a:lnTo>
                  <a:lnTo>
                    <a:pt x="12" y="10"/>
                  </a:lnTo>
                  <a:lnTo>
                    <a:pt x="19" y="21"/>
                  </a:lnTo>
                  <a:lnTo>
                    <a:pt x="22" y="25"/>
                  </a:lnTo>
                  <a:lnTo>
                    <a:pt x="28" y="28"/>
                  </a:lnTo>
                  <a:lnTo>
                    <a:pt x="33" y="30"/>
                  </a:lnTo>
                  <a:lnTo>
                    <a:pt x="40" y="31"/>
                  </a:lnTo>
                  <a:lnTo>
                    <a:pt x="40" y="44"/>
                  </a:lnTo>
                  <a:lnTo>
                    <a:pt x="40" y="55"/>
                  </a:lnTo>
                  <a:lnTo>
                    <a:pt x="40" y="64"/>
                  </a:lnTo>
                  <a:lnTo>
                    <a:pt x="40" y="74"/>
                  </a:lnTo>
                  <a:lnTo>
                    <a:pt x="40" y="78"/>
                  </a:lnTo>
                  <a:lnTo>
                    <a:pt x="39" y="81"/>
                  </a:lnTo>
                  <a:lnTo>
                    <a:pt x="36" y="85"/>
                  </a:lnTo>
                  <a:lnTo>
                    <a:pt x="35" y="88"/>
                  </a:lnTo>
                  <a:lnTo>
                    <a:pt x="29" y="95"/>
                  </a:lnTo>
                  <a:lnTo>
                    <a:pt x="22" y="102"/>
                  </a:lnTo>
                  <a:lnTo>
                    <a:pt x="15" y="109"/>
                  </a:lnTo>
                  <a:lnTo>
                    <a:pt x="9" y="115"/>
                  </a:lnTo>
                  <a:lnTo>
                    <a:pt x="3" y="122"/>
                  </a:lnTo>
                  <a:lnTo>
                    <a:pt x="0" y="129"/>
                  </a:lnTo>
                  <a:lnTo>
                    <a:pt x="7" y="277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404" name="Google Shape;1404;p59"/>
            <p:cNvSpPr/>
            <p:nvPr/>
          </p:nvSpPr>
          <p:spPr>
            <a:xfrm>
              <a:off x="4380952" y="2930533"/>
              <a:ext cx="17142" cy="57943"/>
            </a:xfrm>
            <a:custGeom>
              <a:avLst/>
              <a:gdLst/>
              <a:ahLst/>
              <a:cxnLst/>
              <a:rect l="l" t="t" r="r" b="b"/>
              <a:pathLst>
                <a:path w="27" h="19" extrusionOk="0">
                  <a:moveTo>
                    <a:pt x="27" y="0"/>
                  </a:moveTo>
                  <a:lnTo>
                    <a:pt x="27" y="12"/>
                  </a:lnTo>
                  <a:lnTo>
                    <a:pt x="27" y="19"/>
                  </a:lnTo>
                  <a:lnTo>
                    <a:pt x="9" y="19"/>
                  </a:lnTo>
                  <a:lnTo>
                    <a:pt x="0" y="19"/>
                  </a:lnTo>
                  <a:lnTo>
                    <a:pt x="9" y="12"/>
                  </a:lnTo>
                  <a:lnTo>
                    <a:pt x="27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405" name="Google Shape;1405;p59"/>
            <p:cNvSpPr/>
            <p:nvPr/>
          </p:nvSpPr>
          <p:spPr>
            <a:xfrm>
              <a:off x="4763809" y="4573874"/>
              <a:ext cx="226667" cy="220506"/>
            </a:xfrm>
            <a:custGeom>
              <a:avLst/>
              <a:gdLst/>
              <a:ahLst/>
              <a:cxnLst/>
              <a:rect l="l" t="t" r="r" b="b"/>
              <a:pathLst>
                <a:path w="438" h="406" extrusionOk="0">
                  <a:moveTo>
                    <a:pt x="272" y="0"/>
                  </a:moveTo>
                  <a:lnTo>
                    <a:pt x="284" y="8"/>
                  </a:lnTo>
                  <a:lnTo>
                    <a:pt x="301" y="17"/>
                  </a:lnTo>
                  <a:lnTo>
                    <a:pt x="320" y="27"/>
                  </a:lnTo>
                  <a:lnTo>
                    <a:pt x="341" y="37"/>
                  </a:lnTo>
                  <a:lnTo>
                    <a:pt x="363" y="47"/>
                  </a:lnTo>
                  <a:lnTo>
                    <a:pt x="385" y="55"/>
                  </a:lnTo>
                  <a:lnTo>
                    <a:pt x="395" y="58"/>
                  </a:lnTo>
                  <a:lnTo>
                    <a:pt x="406" y="60"/>
                  </a:lnTo>
                  <a:lnTo>
                    <a:pt x="416" y="61"/>
                  </a:lnTo>
                  <a:lnTo>
                    <a:pt x="425" y="61"/>
                  </a:lnTo>
                  <a:lnTo>
                    <a:pt x="425" y="81"/>
                  </a:lnTo>
                  <a:lnTo>
                    <a:pt x="427" y="101"/>
                  </a:lnTo>
                  <a:lnTo>
                    <a:pt x="429" y="120"/>
                  </a:lnTo>
                  <a:lnTo>
                    <a:pt x="432" y="138"/>
                  </a:lnTo>
                  <a:lnTo>
                    <a:pt x="434" y="157"/>
                  </a:lnTo>
                  <a:lnTo>
                    <a:pt x="436" y="176"/>
                  </a:lnTo>
                  <a:lnTo>
                    <a:pt x="438" y="195"/>
                  </a:lnTo>
                  <a:lnTo>
                    <a:pt x="438" y="216"/>
                  </a:lnTo>
                  <a:lnTo>
                    <a:pt x="438" y="223"/>
                  </a:lnTo>
                  <a:lnTo>
                    <a:pt x="436" y="230"/>
                  </a:lnTo>
                  <a:lnTo>
                    <a:pt x="435" y="237"/>
                  </a:lnTo>
                  <a:lnTo>
                    <a:pt x="432" y="245"/>
                  </a:lnTo>
                  <a:lnTo>
                    <a:pt x="425" y="259"/>
                  </a:lnTo>
                  <a:lnTo>
                    <a:pt x="416" y="274"/>
                  </a:lnTo>
                  <a:lnTo>
                    <a:pt x="407" y="287"/>
                  </a:lnTo>
                  <a:lnTo>
                    <a:pt x="399" y="298"/>
                  </a:lnTo>
                  <a:lnTo>
                    <a:pt x="391" y="307"/>
                  </a:lnTo>
                  <a:lnTo>
                    <a:pt x="385" y="314"/>
                  </a:lnTo>
                  <a:lnTo>
                    <a:pt x="381" y="320"/>
                  </a:lnTo>
                  <a:lnTo>
                    <a:pt x="378" y="326"/>
                  </a:lnTo>
                  <a:lnTo>
                    <a:pt x="374" y="332"/>
                  </a:lnTo>
                  <a:lnTo>
                    <a:pt x="373" y="339"/>
                  </a:lnTo>
                  <a:lnTo>
                    <a:pt x="372" y="352"/>
                  </a:lnTo>
                  <a:lnTo>
                    <a:pt x="372" y="363"/>
                  </a:lnTo>
                  <a:lnTo>
                    <a:pt x="359" y="372"/>
                  </a:lnTo>
                  <a:lnTo>
                    <a:pt x="339" y="387"/>
                  </a:lnTo>
                  <a:lnTo>
                    <a:pt x="321" y="401"/>
                  </a:lnTo>
                  <a:lnTo>
                    <a:pt x="312" y="406"/>
                  </a:lnTo>
                  <a:lnTo>
                    <a:pt x="205" y="388"/>
                  </a:lnTo>
                  <a:lnTo>
                    <a:pt x="192" y="382"/>
                  </a:lnTo>
                  <a:lnTo>
                    <a:pt x="182" y="379"/>
                  </a:lnTo>
                  <a:lnTo>
                    <a:pt x="172" y="376"/>
                  </a:lnTo>
                  <a:lnTo>
                    <a:pt x="165" y="370"/>
                  </a:lnTo>
                  <a:lnTo>
                    <a:pt x="157" y="365"/>
                  </a:lnTo>
                  <a:lnTo>
                    <a:pt x="150" y="359"/>
                  </a:lnTo>
                  <a:lnTo>
                    <a:pt x="145" y="353"/>
                  </a:lnTo>
                  <a:lnTo>
                    <a:pt x="139" y="346"/>
                  </a:lnTo>
                  <a:lnTo>
                    <a:pt x="134" y="338"/>
                  </a:lnTo>
                  <a:lnTo>
                    <a:pt x="124" y="322"/>
                  </a:lnTo>
                  <a:lnTo>
                    <a:pt x="114" y="304"/>
                  </a:lnTo>
                  <a:lnTo>
                    <a:pt x="108" y="296"/>
                  </a:lnTo>
                  <a:lnTo>
                    <a:pt x="101" y="288"/>
                  </a:lnTo>
                  <a:lnTo>
                    <a:pt x="94" y="279"/>
                  </a:lnTo>
                  <a:lnTo>
                    <a:pt x="86" y="271"/>
                  </a:lnTo>
                  <a:lnTo>
                    <a:pt x="72" y="259"/>
                  </a:lnTo>
                  <a:lnTo>
                    <a:pt x="58" y="247"/>
                  </a:lnTo>
                  <a:lnTo>
                    <a:pt x="44" y="234"/>
                  </a:lnTo>
                  <a:lnTo>
                    <a:pt x="31" y="220"/>
                  </a:lnTo>
                  <a:lnTo>
                    <a:pt x="24" y="213"/>
                  </a:lnTo>
                  <a:lnTo>
                    <a:pt x="19" y="204"/>
                  </a:lnTo>
                  <a:lnTo>
                    <a:pt x="13" y="195"/>
                  </a:lnTo>
                  <a:lnTo>
                    <a:pt x="9" y="186"/>
                  </a:lnTo>
                  <a:lnTo>
                    <a:pt x="4" y="176"/>
                  </a:lnTo>
                  <a:lnTo>
                    <a:pt x="2" y="166"/>
                  </a:lnTo>
                  <a:lnTo>
                    <a:pt x="0" y="154"/>
                  </a:lnTo>
                  <a:lnTo>
                    <a:pt x="0" y="141"/>
                  </a:lnTo>
                  <a:lnTo>
                    <a:pt x="18" y="141"/>
                  </a:lnTo>
                  <a:lnTo>
                    <a:pt x="31" y="141"/>
                  </a:lnTo>
                  <a:lnTo>
                    <a:pt x="40" y="141"/>
                  </a:lnTo>
                  <a:lnTo>
                    <a:pt x="46" y="141"/>
                  </a:lnTo>
                  <a:lnTo>
                    <a:pt x="53" y="141"/>
                  </a:lnTo>
                  <a:lnTo>
                    <a:pt x="58" y="140"/>
                  </a:lnTo>
                  <a:lnTo>
                    <a:pt x="63" y="138"/>
                  </a:lnTo>
                  <a:lnTo>
                    <a:pt x="68" y="136"/>
                  </a:lnTo>
                  <a:lnTo>
                    <a:pt x="77" y="131"/>
                  </a:lnTo>
                  <a:lnTo>
                    <a:pt x="85" y="124"/>
                  </a:lnTo>
                  <a:lnTo>
                    <a:pt x="99" y="108"/>
                  </a:lnTo>
                  <a:lnTo>
                    <a:pt x="113" y="92"/>
                  </a:lnTo>
                  <a:lnTo>
                    <a:pt x="117" y="87"/>
                  </a:lnTo>
                  <a:lnTo>
                    <a:pt x="124" y="83"/>
                  </a:lnTo>
                  <a:lnTo>
                    <a:pt x="130" y="80"/>
                  </a:lnTo>
                  <a:lnTo>
                    <a:pt x="136" y="77"/>
                  </a:lnTo>
                  <a:lnTo>
                    <a:pt x="150" y="71"/>
                  </a:lnTo>
                  <a:lnTo>
                    <a:pt x="165" y="65"/>
                  </a:lnTo>
                  <a:lnTo>
                    <a:pt x="179" y="60"/>
                  </a:lnTo>
                  <a:lnTo>
                    <a:pt x="192" y="55"/>
                  </a:lnTo>
                  <a:lnTo>
                    <a:pt x="203" y="50"/>
                  </a:lnTo>
                  <a:lnTo>
                    <a:pt x="212" y="43"/>
                  </a:lnTo>
                  <a:lnTo>
                    <a:pt x="211" y="43"/>
                  </a:lnTo>
                  <a:lnTo>
                    <a:pt x="210" y="41"/>
                  </a:lnTo>
                  <a:lnTo>
                    <a:pt x="210" y="38"/>
                  </a:lnTo>
                  <a:lnTo>
                    <a:pt x="210" y="36"/>
                  </a:lnTo>
                  <a:lnTo>
                    <a:pt x="211" y="30"/>
                  </a:lnTo>
                  <a:lnTo>
                    <a:pt x="212" y="24"/>
                  </a:lnTo>
                  <a:lnTo>
                    <a:pt x="213" y="17"/>
                  </a:lnTo>
                  <a:lnTo>
                    <a:pt x="214" y="14"/>
                  </a:lnTo>
                  <a:lnTo>
                    <a:pt x="217" y="12"/>
                  </a:lnTo>
                  <a:lnTo>
                    <a:pt x="221" y="12"/>
                  </a:lnTo>
                  <a:lnTo>
                    <a:pt x="225" y="12"/>
                  </a:lnTo>
                  <a:lnTo>
                    <a:pt x="229" y="11"/>
                  </a:lnTo>
                  <a:lnTo>
                    <a:pt x="232" y="9"/>
                  </a:lnTo>
                  <a:lnTo>
                    <a:pt x="234" y="7"/>
                  </a:lnTo>
                  <a:lnTo>
                    <a:pt x="236" y="4"/>
                  </a:lnTo>
                  <a:lnTo>
                    <a:pt x="239" y="0"/>
                  </a:lnTo>
                  <a:lnTo>
                    <a:pt x="244" y="2"/>
                  </a:lnTo>
                  <a:lnTo>
                    <a:pt x="248" y="3"/>
                  </a:lnTo>
                  <a:lnTo>
                    <a:pt x="251" y="3"/>
                  </a:lnTo>
                  <a:lnTo>
                    <a:pt x="256" y="2"/>
                  </a:lnTo>
                  <a:lnTo>
                    <a:pt x="264" y="1"/>
                  </a:lnTo>
                  <a:lnTo>
                    <a:pt x="272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406" name="Google Shape;1406;p59"/>
            <p:cNvSpPr/>
            <p:nvPr/>
          </p:nvSpPr>
          <p:spPr>
            <a:xfrm>
              <a:off x="4659048" y="4346927"/>
              <a:ext cx="352380" cy="304203"/>
            </a:xfrm>
            <a:custGeom>
              <a:avLst/>
              <a:gdLst/>
              <a:ahLst/>
              <a:cxnLst/>
              <a:rect l="l" t="t" r="r" b="b"/>
              <a:pathLst>
                <a:path w="678" h="574" extrusionOk="0">
                  <a:moveTo>
                    <a:pt x="505" y="1"/>
                  </a:moveTo>
                  <a:lnTo>
                    <a:pt x="507" y="4"/>
                  </a:lnTo>
                  <a:lnTo>
                    <a:pt x="513" y="8"/>
                  </a:lnTo>
                  <a:lnTo>
                    <a:pt x="521" y="12"/>
                  </a:lnTo>
                  <a:lnTo>
                    <a:pt x="529" y="16"/>
                  </a:lnTo>
                  <a:lnTo>
                    <a:pt x="552" y="26"/>
                  </a:lnTo>
                  <a:lnTo>
                    <a:pt x="578" y="37"/>
                  </a:lnTo>
                  <a:lnTo>
                    <a:pt x="624" y="55"/>
                  </a:lnTo>
                  <a:lnTo>
                    <a:pt x="645" y="63"/>
                  </a:lnTo>
                  <a:lnTo>
                    <a:pt x="650" y="73"/>
                  </a:lnTo>
                  <a:lnTo>
                    <a:pt x="657" y="84"/>
                  </a:lnTo>
                  <a:lnTo>
                    <a:pt x="660" y="88"/>
                  </a:lnTo>
                  <a:lnTo>
                    <a:pt x="666" y="91"/>
                  </a:lnTo>
                  <a:lnTo>
                    <a:pt x="671" y="93"/>
                  </a:lnTo>
                  <a:lnTo>
                    <a:pt x="678" y="94"/>
                  </a:lnTo>
                  <a:lnTo>
                    <a:pt x="678" y="107"/>
                  </a:lnTo>
                  <a:lnTo>
                    <a:pt x="678" y="118"/>
                  </a:lnTo>
                  <a:lnTo>
                    <a:pt x="678" y="127"/>
                  </a:lnTo>
                  <a:lnTo>
                    <a:pt x="678" y="137"/>
                  </a:lnTo>
                  <a:lnTo>
                    <a:pt x="678" y="141"/>
                  </a:lnTo>
                  <a:lnTo>
                    <a:pt x="677" y="144"/>
                  </a:lnTo>
                  <a:lnTo>
                    <a:pt x="674" y="148"/>
                  </a:lnTo>
                  <a:lnTo>
                    <a:pt x="673" y="151"/>
                  </a:lnTo>
                  <a:lnTo>
                    <a:pt x="667" y="158"/>
                  </a:lnTo>
                  <a:lnTo>
                    <a:pt x="660" y="165"/>
                  </a:lnTo>
                  <a:lnTo>
                    <a:pt x="653" y="172"/>
                  </a:lnTo>
                  <a:lnTo>
                    <a:pt x="647" y="178"/>
                  </a:lnTo>
                  <a:lnTo>
                    <a:pt x="641" y="185"/>
                  </a:lnTo>
                  <a:lnTo>
                    <a:pt x="638" y="192"/>
                  </a:lnTo>
                  <a:lnTo>
                    <a:pt x="638" y="346"/>
                  </a:lnTo>
                  <a:lnTo>
                    <a:pt x="466" y="378"/>
                  </a:lnTo>
                  <a:lnTo>
                    <a:pt x="464" y="382"/>
                  </a:lnTo>
                  <a:lnTo>
                    <a:pt x="461" y="388"/>
                  </a:lnTo>
                  <a:lnTo>
                    <a:pt x="460" y="394"/>
                  </a:lnTo>
                  <a:lnTo>
                    <a:pt x="460" y="400"/>
                  </a:lnTo>
                  <a:lnTo>
                    <a:pt x="461" y="415"/>
                  </a:lnTo>
                  <a:lnTo>
                    <a:pt x="466" y="433"/>
                  </a:lnTo>
                  <a:lnTo>
                    <a:pt x="460" y="434"/>
                  </a:lnTo>
                  <a:lnTo>
                    <a:pt x="455" y="435"/>
                  </a:lnTo>
                  <a:lnTo>
                    <a:pt x="451" y="436"/>
                  </a:lnTo>
                  <a:lnTo>
                    <a:pt x="448" y="436"/>
                  </a:lnTo>
                  <a:lnTo>
                    <a:pt x="444" y="435"/>
                  </a:lnTo>
                  <a:lnTo>
                    <a:pt x="439" y="433"/>
                  </a:lnTo>
                  <a:lnTo>
                    <a:pt x="436" y="437"/>
                  </a:lnTo>
                  <a:lnTo>
                    <a:pt x="434" y="440"/>
                  </a:lnTo>
                  <a:lnTo>
                    <a:pt x="432" y="442"/>
                  </a:lnTo>
                  <a:lnTo>
                    <a:pt x="429" y="444"/>
                  </a:lnTo>
                  <a:lnTo>
                    <a:pt x="425" y="445"/>
                  </a:lnTo>
                  <a:lnTo>
                    <a:pt x="421" y="445"/>
                  </a:lnTo>
                  <a:lnTo>
                    <a:pt x="417" y="445"/>
                  </a:lnTo>
                  <a:lnTo>
                    <a:pt x="414" y="447"/>
                  </a:lnTo>
                  <a:lnTo>
                    <a:pt x="413" y="450"/>
                  </a:lnTo>
                  <a:lnTo>
                    <a:pt x="412" y="457"/>
                  </a:lnTo>
                  <a:lnTo>
                    <a:pt x="411" y="463"/>
                  </a:lnTo>
                  <a:lnTo>
                    <a:pt x="410" y="469"/>
                  </a:lnTo>
                  <a:lnTo>
                    <a:pt x="410" y="471"/>
                  </a:lnTo>
                  <a:lnTo>
                    <a:pt x="410" y="474"/>
                  </a:lnTo>
                  <a:lnTo>
                    <a:pt x="411" y="476"/>
                  </a:lnTo>
                  <a:lnTo>
                    <a:pt x="412" y="476"/>
                  </a:lnTo>
                  <a:lnTo>
                    <a:pt x="403" y="483"/>
                  </a:lnTo>
                  <a:lnTo>
                    <a:pt x="392" y="488"/>
                  </a:lnTo>
                  <a:lnTo>
                    <a:pt x="379" y="493"/>
                  </a:lnTo>
                  <a:lnTo>
                    <a:pt x="365" y="498"/>
                  </a:lnTo>
                  <a:lnTo>
                    <a:pt x="350" y="504"/>
                  </a:lnTo>
                  <a:lnTo>
                    <a:pt x="336" y="510"/>
                  </a:lnTo>
                  <a:lnTo>
                    <a:pt x="330" y="513"/>
                  </a:lnTo>
                  <a:lnTo>
                    <a:pt x="324" y="516"/>
                  </a:lnTo>
                  <a:lnTo>
                    <a:pt x="317" y="520"/>
                  </a:lnTo>
                  <a:lnTo>
                    <a:pt x="313" y="525"/>
                  </a:lnTo>
                  <a:lnTo>
                    <a:pt x="299" y="541"/>
                  </a:lnTo>
                  <a:lnTo>
                    <a:pt x="285" y="557"/>
                  </a:lnTo>
                  <a:lnTo>
                    <a:pt x="277" y="564"/>
                  </a:lnTo>
                  <a:lnTo>
                    <a:pt x="268" y="569"/>
                  </a:lnTo>
                  <a:lnTo>
                    <a:pt x="263" y="571"/>
                  </a:lnTo>
                  <a:lnTo>
                    <a:pt x="258" y="573"/>
                  </a:lnTo>
                  <a:lnTo>
                    <a:pt x="253" y="574"/>
                  </a:lnTo>
                  <a:lnTo>
                    <a:pt x="246" y="574"/>
                  </a:lnTo>
                  <a:lnTo>
                    <a:pt x="238" y="574"/>
                  </a:lnTo>
                  <a:lnTo>
                    <a:pt x="227" y="574"/>
                  </a:lnTo>
                  <a:lnTo>
                    <a:pt x="212" y="574"/>
                  </a:lnTo>
                  <a:lnTo>
                    <a:pt x="193" y="574"/>
                  </a:lnTo>
                  <a:lnTo>
                    <a:pt x="192" y="569"/>
                  </a:lnTo>
                  <a:lnTo>
                    <a:pt x="189" y="564"/>
                  </a:lnTo>
                  <a:lnTo>
                    <a:pt x="186" y="559"/>
                  </a:lnTo>
                  <a:lnTo>
                    <a:pt x="180" y="554"/>
                  </a:lnTo>
                  <a:lnTo>
                    <a:pt x="173" y="550"/>
                  </a:lnTo>
                  <a:lnTo>
                    <a:pt x="165" y="547"/>
                  </a:lnTo>
                  <a:lnTo>
                    <a:pt x="156" y="545"/>
                  </a:lnTo>
                  <a:lnTo>
                    <a:pt x="146" y="544"/>
                  </a:lnTo>
                  <a:lnTo>
                    <a:pt x="133" y="545"/>
                  </a:lnTo>
                  <a:lnTo>
                    <a:pt x="120" y="548"/>
                  </a:lnTo>
                  <a:lnTo>
                    <a:pt x="108" y="552"/>
                  </a:lnTo>
                  <a:lnTo>
                    <a:pt x="93" y="556"/>
                  </a:lnTo>
                  <a:lnTo>
                    <a:pt x="61" y="556"/>
                  </a:lnTo>
                  <a:lnTo>
                    <a:pt x="48" y="544"/>
                  </a:lnTo>
                  <a:lnTo>
                    <a:pt x="33" y="527"/>
                  </a:lnTo>
                  <a:lnTo>
                    <a:pt x="17" y="510"/>
                  </a:lnTo>
                  <a:lnTo>
                    <a:pt x="0" y="494"/>
                  </a:lnTo>
                  <a:lnTo>
                    <a:pt x="0" y="285"/>
                  </a:lnTo>
                  <a:lnTo>
                    <a:pt x="21" y="286"/>
                  </a:lnTo>
                  <a:lnTo>
                    <a:pt x="54" y="286"/>
                  </a:lnTo>
                  <a:lnTo>
                    <a:pt x="73" y="286"/>
                  </a:lnTo>
                  <a:lnTo>
                    <a:pt x="89" y="285"/>
                  </a:lnTo>
                  <a:lnTo>
                    <a:pt x="97" y="284"/>
                  </a:lnTo>
                  <a:lnTo>
                    <a:pt x="103" y="282"/>
                  </a:lnTo>
                  <a:lnTo>
                    <a:pt x="109" y="281"/>
                  </a:lnTo>
                  <a:lnTo>
                    <a:pt x="113" y="279"/>
                  </a:lnTo>
                  <a:lnTo>
                    <a:pt x="119" y="275"/>
                  </a:lnTo>
                  <a:lnTo>
                    <a:pt x="123" y="269"/>
                  </a:lnTo>
                  <a:lnTo>
                    <a:pt x="126" y="263"/>
                  </a:lnTo>
                  <a:lnTo>
                    <a:pt x="129" y="256"/>
                  </a:lnTo>
                  <a:lnTo>
                    <a:pt x="130" y="247"/>
                  </a:lnTo>
                  <a:lnTo>
                    <a:pt x="131" y="238"/>
                  </a:lnTo>
                  <a:lnTo>
                    <a:pt x="131" y="229"/>
                  </a:lnTo>
                  <a:lnTo>
                    <a:pt x="130" y="220"/>
                  </a:lnTo>
                  <a:lnTo>
                    <a:pt x="129" y="202"/>
                  </a:lnTo>
                  <a:lnTo>
                    <a:pt x="126" y="185"/>
                  </a:lnTo>
                  <a:lnTo>
                    <a:pt x="125" y="171"/>
                  </a:lnTo>
                  <a:lnTo>
                    <a:pt x="126" y="162"/>
                  </a:lnTo>
                  <a:lnTo>
                    <a:pt x="130" y="165"/>
                  </a:lnTo>
                  <a:lnTo>
                    <a:pt x="132" y="168"/>
                  </a:lnTo>
                  <a:lnTo>
                    <a:pt x="136" y="170"/>
                  </a:lnTo>
                  <a:lnTo>
                    <a:pt x="140" y="171"/>
                  </a:lnTo>
                  <a:lnTo>
                    <a:pt x="147" y="174"/>
                  </a:lnTo>
                  <a:lnTo>
                    <a:pt x="156" y="175"/>
                  </a:lnTo>
                  <a:lnTo>
                    <a:pt x="174" y="175"/>
                  </a:lnTo>
                  <a:lnTo>
                    <a:pt x="187" y="174"/>
                  </a:lnTo>
                  <a:lnTo>
                    <a:pt x="187" y="180"/>
                  </a:lnTo>
                  <a:lnTo>
                    <a:pt x="188" y="186"/>
                  </a:lnTo>
                  <a:lnTo>
                    <a:pt x="190" y="191"/>
                  </a:lnTo>
                  <a:lnTo>
                    <a:pt x="192" y="197"/>
                  </a:lnTo>
                  <a:lnTo>
                    <a:pt x="195" y="201"/>
                  </a:lnTo>
                  <a:lnTo>
                    <a:pt x="199" y="204"/>
                  </a:lnTo>
                  <a:lnTo>
                    <a:pt x="202" y="207"/>
                  </a:lnTo>
                  <a:lnTo>
                    <a:pt x="208" y="210"/>
                  </a:lnTo>
                  <a:lnTo>
                    <a:pt x="218" y="213"/>
                  </a:lnTo>
                  <a:lnTo>
                    <a:pt x="229" y="216"/>
                  </a:lnTo>
                  <a:lnTo>
                    <a:pt x="241" y="217"/>
                  </a:lnTo>
                  <a:lnTo>
                    <a:pt x="253" y="217"/>
                  </a:lnTo>
                  <a:lnTo>
                    <a:pt x="260" y="216"/>
                  </a:lnTo>
                  <a:lnTo>
                    <a:pt x="269" y="214"/>
                  </a:lnTo>
                  <a:lnTo>
                    <a:pt x="277" y="211"/>
                  </a:lnTo>
                  <a:lnTo>
                    <a:pt x="286" y="207"/>
                  </a:lnTo>
                  <a:lnTo>
                    <a:pt x="301" y="199"/>
                  </a:lnTo>
                  <a:lnTo>
                    <a:pt x="313" y="192"/>
                  </a:lnTo>
                  <a:lnTo>
                    <a:pt x="315" y="195"/>
                  </a:lnTo>
                  <a:lnTo>
                    <a:pt x="319" y="196"/>
                  </a:lnTo>
                  <a:lnTo>
                    <a:pt x="322" y="196"/>
                  </a:lnTo>
                  <a:lnTo>
                    <a:pt x="325" y="195"/>
                  </a:lnTo>
                  <a:lnTo>
                    <a:pt x="331" y="193"/>
                  </a:lnTo>
                  <a:lnTo>
                    <a:pt x="333" y="192"/>
                  </a:lnTo>
                  <a:lnTo>
                    <a:pt x="338" y="192"/>
                  </a:lnTo>
                  <a:lnTo>
                    <a:pt x="343" y="190"/>
                  </a:lnTo>
                  <a:lnTo>
                    <a:pt x="348" y="188"/>
                  </a:lnTo>
                  <a:lnTo>
                    <a:pt x="353" y="185"/>
                  </a:lnTo>
                  <a:lnTo>
                    <a:pt x="357" y="182"/>
                  </a:lnTo>
                  <a:lnTo>
                    <a:pt x="360" y="178"/>
                  </a:lnTo>
                  <a:lnTo>
                    <a:pt x="364" y="173"/>
                  </a:lnTo>
                  <a:lnTo>
                    <a:pt x="368" y="168"/>
                  </a:lnTo>
                  <a:lnTo>
                    <a:pt x="373" y="156"/>
                  </a:lnTo>
                  <a:lnTo>
                    <a:pt x="379" y="142"/>
                  </a:lnTo>
                  <a:lnTo>
                    <a:pt x="383" y="126"/>
                  </a:lnTo>
                  <a:lnTo>
                    <a:pt x="388" y="111"/>
                  </a:lnTo>
                  <a:lnTo>
                    <a:pt x="395" y="78"/>
                  </a:lnTo>
                  <a:lnTo>
                    <a:pt x="403" y="47"/>
                  </a:lnTo>
                  <a:lnTo>
                    <a:pt x="406" y="33"/>
                  </a:lnTo>
                  <a:lnTo>
                    <a:pt x="410" y="20"/>
                  </a:lnTo>
                  <a:lnTo>
                    <a:pt x="414" y="10"/>
                  </a:lnTo>
                  <a:lnTo>
                    <a:pt x="418" y="1"/>
                  </a:lnTo>
                  <a:lnTo>
                    <a:pt x="425" y="4"/>
                  </a:lnTo>
                  <a:lnTo>
                    <a:pt x="431" y="6"/>
                  </a:lnTo>
                  <a:lnTo>
                    <a:pt x="436" y="8"/>
                  </a:lnTo>
                  <a:lnTo>
                    <a:pt x="442" y="8"/>
                  </a:lnTo>
                  <a:lnTo>
                    <a:pt x="453" y="8"/>
                  </a:lnTo>
                  <a:lnTo>
                    <a:pt x="462" y="6"/>
                  </a:lnTo>
                  <a:lnTo>
                    <a:pt x="472" y="4"/>
                  </a:lnTo>
                  <a:lnTo>
                    <a:pt x="482" y="1"/>
                  </a:lnTo>
                  <a:lnTo>
                    <a:pt x="493" y="0"/>
                  </a:lnTo>
                  <a:lnTo>
                    <a:pt x="505" y="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407" name="Google Shape;1407;p59"/>
            <p:cNvSpPr/>
            <p:nvPr/>
          </p:nvSpPr>
          <p:spPr>
            <a:xfrm>
              <a:off x="4342857" y="4623767"/>
              <a:ext cx="420952" cy="386289"/>
            </a:xfrm>
            <a:custGeom>
              <a:avLst/>
              <a:gdLst/>
              <a:ahLst/>
              <a:cxnLst/>
              <a:rect l="l" t="t" r="r" b="b"/>
              <a:pathLst>
                <a:path w="810" h="727" extrusionOk="0">
                  <a:moveTo>
                    <a:pt x="810" y="61"/>
                  </a:moveTo>
                  <a:lnTo>
                    <a:pt x="807" y="54"/>
                  </a:lnTo>
                  <a:lnTo>
                    <a:pt x="802" y="48"/>
                  </a:lnTo>
                  <a:lnTo>
                    <a:pt x="797" y="42"/>
                  </a:lnTo>
                  <a:lnTo>
                    <a:pt x="790" y="36"/>
                  </a:lnTo>
                  <a:lnTo>
                    <a:pt x="784" y="32"/>
                  </a:lnTo>
                  <a:lnTo>
                    <a:pt x="775" y="28"/>
                  </a:lnTo>
                  <a:lnTo>
                    <a:pt x="766" y="26"/>
                  </a:lnTo>
                  <a:lnTo>
                    <a:pt x="756" y="25"/>
                  </a:lnTo>
                  <a:lnTo>
                    <a:pt x="743" y="26"/>
                  </a:lnTo>
                  <a:lnTo>
                    <a:pt x="730" y="29"/>
                  </a:lnTo>
                  <a:lnTo>
                    <a:pt x="718" y="33"/>
                  </a:lnTo>
                  <a:lnTo>
                    <a:pt x="703" y="37"/>
                  </a:lnTo>
                  <a:lnTo>
                    <a:pt x="671" y="37"/>
                  </a:lnTo>
                  <a:lnTo>
                    <a:pt x="651" y="41"/>
                  </a:lnTo>
                  <a:lnTo>
                    <a:pt x="634" y="44"/>
                  </a:lnTo>
                  <a:lnTo>
                    <a:pt x="627" y="46"/>
                  </a:lnTo>
                  <a:lnTo>
                    <a:pt x="619" y="48"/>
                  </a:lnTo>
                  <a:lnTo>
                    <a:pt x="611" y="51"/>
                  </a:lnTo>
                  <a:lnTo>
                    <a:pt x="604" y="55"/>
                  </a:lnTo>
                  <a:lnTo>
                    <a:pt x="411" y="55"/>
                  </a:lnTo>
                  <a:lnTo>
                    <a:pt x="411" y="37"/>
                  </a:lnTo>
                  <a:lnTo>
                    <a:pt x="292" y="37"/>
                  </a:lnTo>
                  <a:lnTo>
                    <a:pt x="280" y="40"/>
                  </a:lnTo>
                  <a:lnTo>
                    <a:pt x="269" y="41"/>
                  </a:lnTo>
                  <a:lnTo>
                    <a:pt x="257" y="40"/>
                  </a:lnTo>
                  <a:lnTo>
                    <a:pt x="245" y="39"/>
                  </a:lnTo>
                  <a:lnTo>
                    <a:pt x="232" y="37"/>
                  </a:lnTo>
                  <a:lnTo>
                    <a:pt x="220" y="34"/>
                  </a:lnTo>
                  <a:lnTo>
                    <a:pt x="208" y="30"/>
                  </a:lnTo>
                  <a:lnTo>
                    <a:pt x="196" y="26"/>
                  </a:lnTo>
                  <a:lnTo>
                    <a:pt x="172" y="17"/>
                  </a:lnTo>
                  <a:lnTo>
                    <a:pt x="149" y="8"/>
                  </a:lnTo>
                  <a:lnTo>
                    <a:pt x="137" y="5"/>
                  </a:lnTo>
                  <a:lnTo>
                    <a:pt x="126" y="2"/>
                  </a:lnTo>
                  <a:lnTo>
                    <a:pt x="116" y="0"/>
                  </a:lnTo>
                  <a:lnTo>
                    <a:pt x="105" y="0"/>
                  </a:lnTo>
                  <a:lnTo>
                    <a:pt x="97" y="0"/>
                  </a:lnTo>
                  <a:lnTo>
                    <a:pt x="91" y="2"/>
                  </a:lnTo>
                  <a:lnTo>
                    <a:pt x="83" y="5"/>
                  </a:lnTo>
                  <a:lnTo>
                    <a:pt x="75" y="8"/>
                  </a:lnTo>
                  <a:lnTo>
                    <a:pt x="68" y="13"/>
                  </a:lnTo>
                  <a:lnTo>
                    <a:pt x="60" y="19"/>
                  </a:lnTo>
                  <a:lnTo>
                    <a:pt x="53" y="24"/>
                  </a:lnTo>
                  <a:lnTo>
                    <a:pt x="46" y="31"/>
                  </a:lnTo>
                  <a:lnTo>
                    <a:pt x="6" y="31"/>
                  </a:lnTo>
                  <a:lnTo>
                    <a:pt x="3" y="45"/>
                  </a:lnTo>
                  <a:lnTo>
                    <a:pt x="0" y="55"/>
                  </a:lnTo>
                  <a:lnTo>
                    <a:pt x="0" y="58"/>
                  </a:lnTo>
                  <a:lnTo>
                    <a:pt x="2" y="61"/>
                  </a:lnTo>
                  <a:lnTo>
                    <a:pt x="4" y="64"/>
                  </a:lnTo>
                  <a:lnTo>
                    <a:pt x="7" y="68"/>
                  </a:lnTo>
                  <a:lnTo>
                    <a:pt x="12" y="70"/>
                  </a:lnTo>
                  <a:lnTo>
                    <a:pt x="16" y="72"/>
                  </a:lnTo>
                  <a:lnTo>
                    <a:pt x="21" y="74"/>
                  </a:lnTo>
                  <a:lnTo>
                    <a:pt x="26" y="74"/>
                  </a:lnTo>
                  <a:lnTo>
                    <a:pt x="26" y="86"/>
                  </a:lnTo>
                  <a:lnTo>
                    <a:pt x="28" y="99"/>
                  </a:lnTo>
                  <a:lnTo>
                    <a:pt x="32" y="113"/>
                  </a:lnTo>
                  <a:lnTo>
                    <a:pt x="36" y="129"/>
                  </a:lnTo>
                  <a:lnTo>
                    <a:pt x="40" y="144"/>
                  </a:lnTo>
                  <a:lnTo>
                    <a:pt x="47" y="160"/>
                  </a:lnTo>
                  <a:lnTo>
                    <a:pt x="53" y="175"/>
                  </a:lnTo>
                  <a:lnTo>
                    <a:pt x="60" y="192"/>
                  </a:lnTo>
                  <a:lnTo>
                    <a:pt x="77" y="223"/>
                  </a:lnTo>
                  <a:lnTo>
                    <a:pt x="93" y="252"/>
                  </a:lnTo>
                  <a:lnTo>
                    <a:pt x="102" y="265"/>
                  </a:lnTo>
                  <a:lnTo>
                    <a:pt x="109" y="276"/>
                  </a:lnTo>
                  <a:lnTo>
                    <a:pt x="117" y="286"/>
                  </a:lnTo>
                  <a:lnTo>
                    <a:pt x="125" y="296"/>
                  </a:lnTo>
                  <a:lnTo>
                    <a:pt x="128" y="298"/>
                  </a:lnTo>
                  <a:lnTo>
                    <a:pt x="133" y="300"/>
                  </a:lnTo>
                  <a:lnTo>
                    <a:pt x="137" y="301"/>
                  </a:lnTo>
                  <a:lnTo>
                    <a:pt x="142" y="301"/>
                  </a:lnTo>
                  <a:lnTo>
                    <a:pt x="151" y="302"/>
                  </a:lnTo>
                  <a:lnTo>
                    <a:pt x="159" y="302"/>
                  </a:lnTo>
                  <a:lnTo>
                    <a:pt x="159" y="309"/>
                  </a:lnTo>
                  <a:lnTo>
                    <a:pt x="159" y="317"/>
                  </a:lnTo>
                  <a:lnTo>
                    <a:pt x="159" y="326"/>
                  </a:lnTo>
                  <a:lnTo>
                    <a:pt x="159" y="332"/>
                  </a:lnTo>
                  <a:lnTo>
                    <a:pt x="158" y="339"/>
                  </a:lnTo>
                  <a:lnTo>
                    <a:pt x="157" y="346"/>
                  </a:lnTo>
                  <a:lnTo>
                    <a:pt x="154" y="353"/>
                  </a:lnTo>
                  <a:lnTo>
                    <a:pt x="152" y="359"/>
                  </a:lnTo>
                  <a:lnTo>
                    <a:pt x="149" y="366"/>
                  </a:lnTo>
                  <a:lnTo>
                    <a:pt x="147" y="374"/>
                  </a:lnTo>
                  <a:lnTo>
                    <a:pt x="146" y="383"/>
                  </a:lnTo>
                  <a:lnTo>
                    <a:pt x="146" y="394"/>
                  </a:lnTo>
                  <a:lnTo>
                    <a:pt x="146" y="403"/>
                  </a:lnTo>
                  <a:lnTo>
                    <a:pt x="147" y="410"/>
                  </a:lnTo>
                  <a:lnTo>
                    <a:pt x="148" y="418"/>
                  </a:lnTo>
                  <a:lnTo>
                    <a:pt x="150" y="425"/>
                  </a:lnTo>
                  <a:lnTo>
                    <a:pt x="156" y="439"/>
                  </a:lnTo>
                  <a:lnTo>
                    <a:pt x="162" y="453"/>
                  </a:lnTo>
                  <a:lnTo>
                    <a:pt x="168" y="469"/>
                  </a:lnTo>
                  <a:lnTo>
                    <a:pt x="173" y="484"/>
                  </a:lnTo>
                  <a:lnTo>
                    <a:pt x="175" y="491"/>
                  </a:lnTo>
                  <a:lnTo>
                    <a:pt x="178" y="500"/>
                  </a:lnTo>
                  <a:lnTo>
                    <a:pt x="179" y="508"/>
                  </a:lnTo>
                  <a:lnTo>
                    <a:pt x="179" y="518"/>
                  </a:lnTo>
                  <a:lnTo>
                    <a:pt x="179" y="542"/>
                  </a:lnTo>
                  <a:lnTo>
                    <a:pt x="180" y="564"/>
                  </a:lnTo>
                  <a:lnTo>
                    <a:pt x="183" y="586"/>
                  </a:lnTo>
                  <a:lnTo>
                    <a:pt x="187" y="606"/>
                  </a:lnTo>
                  <a:lnTo>
                    <a:pt x="191" y="616"/>
                  </a:lnTo>
                  <a:lnTo>
                    <a:pt x="194" y="627"/>
                  </a:lnTo>
                  <a:lnTo>
                    <a:pt x="198" y="637"/>
                  </a:lnTo>
                  <a:lnTo>
                    <a:pt x="204" y="647"/>
                  </a:lnTo>
                  <a:lnTo>
                    <a:pt x="209" y="657"/>
                  </a:lnTo>
                  <a:lnTo>
                    <a:pt x="216" y="667"/>
                  </a:lnTo>
                  <a:lnTo>
                    <a:pt x="224" y="679"/>
                  </a:lnTo>
                  <a:lnTo>
                    <a:pt x="231" y="690"/>
                  </a:lnTo>
                  <a:lnTo>
                    <a:pt x="235" y="696"/>
                  </a:lnTo>
                  <a:lnTo>
                    <a:pt x="238" y="698"/>
                  </a:lnTo>
                  <a:lnTo>
                    <a:pt x="241" y="700"/>
                  </a:lnTo>
                  <a:lnTo>
                    <a:pt x="245" y="700"/>
                  </a:lnTo>
                  <a:lnTo>
                    <a:pt x="249" y="701"/>
                  </a:lnTo>
                  <a:lnTo>
                    <a:pt x="252" y="703"/>
                  </a:lnTo>
                  <a:lnTo>
                    <a:pt x="256" y="707"/>
                  </a:lnTo>
                  <a:lnTo>
                    <a:pt x="259" y="715"/>
                  </a:lnTo>
                  <a:lnTo>
                    <a:pt x="259" y="708"/>
                  </a:lnTo>
                  <a:lnTo>
                    <a:pt x="262" y="699"/>
                  </a:lnTo>
                  <a:lnTo>
                    <a:pt x="264" y="688"/>
                  </a:lnTo>
                  <a:lnTo>
                    <a:pt x="265" y="678"/>
                  </a:lnTo>
                  <a:lnTo>
                    <a:pt x="298" y="678"/>
                  </a:lnTo>
                  <a:lnTo>
                    <a:pt x="301" y="685"/>
                  </a:lnTo>
                  <a:lnTo>
                    <a:pt x="304" y="691"/>
                  </a:lnTo>
                  <a:lnTo>
                    <a:pt x="308" y="696"/>
                  </a:lnTo>
                  <a:lnTo>
                    <a:pt x="313" y="701"/>
                  </a:lnTo>
                  <a:lnTo>
                    <a:pt x="317" y="706"/>
                  </a:lnTo>
                  <a:lnTo>
                    <a:pt x="322" y="710"/>
                  </a:lnTo>
                  <a:lnTo>
                    <a:pt x="328" y="713"/>
                  </a:lnTo>
                  <a:lnTo>
                    <a:pt x="333" y="716"/>
                  </a:lnTo>
                  <a:lnTo>
                    <a:pt x="346" y="721"/>
                  </a:lnTo>
                  <a:lnTo>
                    <a:pt x="359" y="724"/>
                  </a:lnTo>
                  <a:lnTo>
                    <a:pt x="372" y="726"/>
                  </a:lnTo>
                  <a:lnTo>
                    <a:pt x="384" y="727"/>
                  </a:lnTo>
                  <a:lnTo>
                    <a:pt x="393" y="726"/>
                  </a:lnTo>
                  <a:lnTo>
                    <a:pt x="400" y="725"/>
                  </a:lnTo>
                  <a:lnTo>
                    <a:pt x="407" y="723"/>
                  </a:lnTo>
                  <a:lnTo>
                    <a:pt x="414" y="721"/>
                  </a:lnTo>
                  <a:lnTo>
                    <a:pt x="419" y="718"/>
                  </a:lnTo>
                  <a:lnTo>
                    <a:pt x="425" y="714"/>
                  </a:lnTo>
                  <a:lnTo>
                    <a:pt x="429" y="710"/>
                  </a:lnTo>
                  <a:lnTo>
                    <a:pt x="433" y="706"/>
                  </a:lnTo>
                  <a:lnTo>
                    <a:pt x="441" y="696"/>
                  </a:lnTo>
                  <a:lnTo>
                    <a:pt x="447" y="686"/>
                  </a:lnTo>
                  <a:lnTo>
                    <a:pt x="452" y="675"/>
                  </a:lnTo>
                  <a:lnTo>
                    <a:pt x="458" y="665"/>
                  </a:lnTo>
                  <a:lnTo>
                    <a:pt x="458" y="554"/>
                  </a:lnTo>
                  <a:lnTo>
                    <a:pt x="462" y="542"/>
                  </a:lnTo>
                  <a:lnTo>
                    <a:pt x="463" y="529"/>
                  </a:lnTo>
                  <a:lnTo>
                    <a:pt x="464" y="516"/>
                  </a:lnTo>
                  <a:lnTo>
                    <a:pt x="464" y="502"/>
                  </a:lnTo>
                  <a:lnTo>
                    <a:pt x="464" y="490"/>
                  </a:lnTo>
                  <a:lnTo>
                    <a:pt x="465" y="480"/>
                  </a:lnTo>
                  <a:lnTo>
                    <a:pt x="466" y="476"/>
                  </a:lnTo>
                  <a:lnTo>
                    <a:pt x="467" y="473"/>
                  </a:lnTo>
                  <a:lnTo>
                    <a:pt x="469" y="470"/>
                  </a:lnTo>
                  <a:lnTo>
                    <a:pt x="471" y="469"/>
                  </a:lnTo>
                  <a:lnTo>
                    <a:pt x="466" y="456"/>
                  </a:lnTo>
                  <a:lnTo>
                    <a:pt x="464" y="444"/>
                  </a:lnTo>
                  <a:lnTo>
                    <a:pt x="463" y="435"/>
                  </a:lnTo>
                  <a:lnTo>
                    <a:pt x="463" y="426"/>
                  </a:lnTo>
                  <a:lnTo>
                    <a:pt x="463" y="409"/>
                  </a:lnTo>
                  <a:lnTo>
                    <a:pt x="464" y="388"/>
                  </a:lnTo>
                  <a:lnTo>
                    <a:pt x="465" y="378"/>
                  </a:lnTo>
                  <a:lnTo>
                    <a:pt x="469" y="368"/>
                  </a:lnTo>
                  <a:lnTo>
                    <a:pt x="474" y="358"/>
                  </a:lnTo>
                  <a:lnTo>
                    <a:pt x="482" y="348"/>
                  </a:lnTo>
                  <a:lnTo>
                    <a:pt x="490" y="338"/>
                  </a:lnTo>
                  <a:lnTo>
                    <a:pt x="500" y="330"/>
                  </a:lnTo>
                  <a:lnTo>
                    <a:pt x="506" y="327"/>
                  </a:lnTo>
                  <a:lnTo>
                    <a:pt x="511" y="324"/>
                  </a:lnTo>
                  <a:lnTo>
                    <a:pt x="518" y="322"/>
                  </a:lnTo>
                  <a:lnTo>
                    <a:pt x="525" y="320"/>
                  </a:lnTo>
                  <a:lnTo>
                    <a:pt x="526" y="298"/>
                  </a:lnTo>
                  <a:lnTo>
                    <a:pt x="528" y="275"/>
                  </a:lnTo>
                  <a:lnTo>
                    <a:pt x="532" y="254"/>
                  </a:lnTo>
                  <a:lnTo>
                    <a:pt x="538" y="232"/>
                  </a:lnTo>
                  <a:lnTo>
                    <a:pt x="542" y="211"/>
                  </a:lnTo>
                  <a:lnTo>
                    <a:pt x="546" y="190"/>
                  </a:lnTo>
                  <a:lnTo>
                    <a:pt x="550" y="168"/>
                  </a:lnTo>
                  <a:lnTo>
                    <a:pt x="551" y="148"/>
                  </a:lnTo>
                  <a:lnTo>
                    <a:pt x="550" y="141"/>
                  </a:lnTo>
                  <a:lnTo>
                    <a:pt x="548" y="135"/>
                  </a:lnTo>
                  <a:lnTo>
                    <a:pt x="544" y="129"/>
                  </a:lnTo>
                  <a:lnTo>
                    <a:pt x="541" y="124"/>
                  </a:lnTo>
                  <a:lnTo>
                    <a:pt x="537" y="117"/>
                  </a:lnTo>
                  <a:lnTo>
                    <a:pt x="533" y="111"/>
                  </a:lnTo>
                  <a:lnTo>
                    <a:pt x="531" y="105"/>
                  </a:lnTo>
                  <a:lnTo>
                    <a:pt x="531" y="99"/>
                  </a:lnTo>
                  <a:lnTo>
                    <a:pt x="531" y="94"/>
                  </a:lnTo>
                  <a:lnTo>
                    <a:pt x="532" y="91"/>
                  </a:lnTo>
                  <a:lnTo>
                    <a:pt x="535" y="88"/>
                  </a:lnTo>
                  <a:lnTo>
                    <a:pt x="539" y="86"/>
                  </a:lnTo>
                  <a:lnTo>
                    <a:pt x="548" y="84"/>
                  </a:lnTo>
                  <a:lnTo>
                    <a:pt x="559" y="83"/>
                  </a:lnTo>
                  <a:lnTo>
                    <a:pt x="587" y="82"/>
                  </a:lnTo>
                  <a:lnTo>
                    <a:pt x="617" y="80"/>
                  </a:lnTo>
                  <a:lnTo>
                    <a:pt x="640" y="74"/>
                  </a:lnTo>
                  <a:lnTo>
                    <a:pt x="662" y="70"/>
                  </a:lnTo>
                  <a:lnTo>
                    <a:pt x="685" y="67"/>
                  </a:lnTo>
                  <a:lnTo>
                    <a:pt x="708" y="63"/>
                  </a:lnTo>
                  <a:lnTo>
                    <a:pt x="731" y="62"/>
                  </a:lnTo>
                  <a:lnTo>
                    <a:pt x="754" y="61"/>
                  </a:lnTo>
                  <a:lnTo>
                    <a:pt x="778" y="61"/>
                  </a:lnTo>
                  <a:lnTo>
                    <a:pt x="803" y="61"/>
                  </a:lnTo>
                  <a:lnTo>
                    <a:pt x="810" y="6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408" name="Google Shape;1408;p59"/>
            <p:cNvSpPr/>
            <p:nvPr/>
          </p:nvSpPr>
          <p:spPr>
            <a:xfrm>
              <a:off x="3478096" y="3538939"/>
              <a:ext cx="194286" cy="143249"/>
            </a:xfrm>
            <a:custGeom>
              <a:avLst/>
              <a:gdLst/>
              <a:ahLst/>
              <a:cxnLst/>
              <a:rect l="l" t="t" r="r" b="b"/>
              <a:pathLst>
                <a:path w="365" h="271" extrusionOk="0">
                  <a:moveTo>
                    <a:pt x="219" y="252"/>
                  </a:moveTo>
                  <a:lnTo>
                    <a:pt x="203" y="250"/>
                  </a:lnTo>
                  <a:lnTo>
                    <a:pt x="184" y="248"/>
                  </a:lnTo>
                  <a:lnTo>
                    <a:pt x="163" y="246"/>
                  </a:lnTo>
                  <a:lnTo>
                    <a:pt x="142" y="246"/>
                  </a:lnTo>
                  <a:lnTo>
                    <a:pt x="121" y="247"/>
                  </a:lnTo>
                  <a:lnTo>
                    <a:pt x="101" y="249"/>
                  </a:lnTo>
                  <a:lnTo>
                    <a:pt x="92" y="250"/>
                  </a:lnTo>
                  <a:lnTo>
                    <a:pt x="82" y="252"/>
                  </a:lnTo>
                  <a:lnTo>
                    <a:pt x="74" y="255"/>
                  </a:lnTo>
                  <a:lnTo>
                    <a:pt x="65" y="258"/>
                  </a:lnTo>
                  <a:lnTo>
                    <a:pt x="26" y="271"/>
                  </a:lnTo>
                  <a:lnTo>
                    <a:pt x="23" y="271"/>
                  </a:lnTo>
                  <a:lnTo>
                    <a:pt x="20" y="270"/>
                  </a:lnTo>
                  <a:lnTo>
                    <a:pt x="18" y="268"/>
                  </a:lnTo>
                  <a:lnTo>
                    <a:pt x="17" y="266"/>
                  </a:lnTo>
                  <a:lnTo>
                    <a:pt x="17" y="260"/>
                  </a:lnTo>
                  <a:lnTo>
                    <a:pt x="18" y="254"/>
                  </a:lnTo>
                  <a:lnTo>
                    <a:pt x="24" y="240"/>
                  </a:lnTo>
                  <a:lnTo>
                    <a:pt x="26" y="228"/>
                  </a:lnTo>
                  <a:lnTo>
                    <a:pt x="45" y="227"/>
                  </a:lnTo>
                  <a:lnTo>
                    <a:pt x="61" y="226"/>
                  </a:lnTo>
                  <a:lnTo>
                    <a:pt x="75" y="224"/>
                  </a:lnTo>
                  <a:lnTo>
                    <a:pt x="89" y="222"/>
                  </a:lnTo>
                  <a:lnTo>
                    <a:pt x="102" y="220"/>
                  </a:lnTo>
                  <a:lnTo>
                    <a:pt x="115" y="218"/>
                  </a:lnTo>
                  <a:lnTo>
                    <a:pt x="129" y="216"/>
                  </a:lnTo>
                  <a:lnTo>
                    <a:pt x="146" y="216"/>
                  </a:lnTo>
                  <a:lnTo>
                    <a:pt x="164" y="217"/>
                  </a:lnTo>
                  <a:lnTo>
                    <a:pt x="182" y="218"/>
                  </a:lnTo>
                  <a:lnTo>
                    <a:pt x="191" y="218"/>
                  </a:lnTo>
                  <a:lnTo>
                    <a:pt x="199" y="218"/>
                  </a:lnTo>
                  <a:lnTo>
                    <a:pt x="209" y="217"/>
                  </a:lnTo>
                  <a:lnTo>
                    <a:pt x="219" y="216"/>
                  </a:lnTo>
                  <a:lnTo>
                    <a:pt x="217" y="211"/>
                  </a:lnTo>
                  <a:lnTo>
                    <a:pt x="215" y="208"/>
                  </a:lnTo>
                  <a:lnTo>
                    <a:pt x="213" y="203"/>
                  </a:lnTo>
                  <a:lnTo>
                    <a:pt x="210" y="201"/>
                  </a:lnTo>
                  <a:lnTo>
                    <a:pt x="204" y="196"/>
                  </a:lnTo>
                  <a:lnTo>
                    <a:pt x="195" y="194"/>
                  </a:lnTo>
                  <a:lnTo>
                    <a:pt x="186" y="192"/>
                  </a:lnTo>
                  <a:lnTo>
                    <a:pt x="175" y="191"/>
                  </a:lnTo>
                  <a:lnTo>
                    <a:pt x="164" y="191"/>
                  </a:lnTo>
                  <a:lnTo>
                    <a:pt x="152" y="190"/>
                  </a:lnTo>
                  <a:lnTo>
                    <a:pt x="120" y="191"/>
                  </a:lnTo>
                  <a:lnTo>
                    <a:pt x="93" y="192"/>
                  </a:lnTo>
                  <a:lnTo>
                    <a:pt x="79" y="193"/>
                  </a:lnTo>
                  <a:lnTo>
                    <a:pt x="64" y="196"/>
                  </a:lnTo>
                  <a:lnTo>
                    <a:pt x="49" y="199"/>
                  </a:lnTo>
                  <a:lnTo>
                    <a:pt x="33" y="203"/>
                  </a:lnTo>
                  <a:lnTo>
                    <a:pt x="37" y="191"/>
                  </a:lnTo>
                  <a:lnTo>
                    <a:pt x="38" y="183"/>
                  </a:lnTo>
                  <a:lnTo>
                    <a:pt x="39" y="177"/>
                  </a:lnTo>
                  <a:lnTo>
                    <a:pt x="39" y="172"/>
                  </a:lnTo>
                  <a:lnTo>
                    <a:pt x="34" y="168"/>
                  </a:lnTo>
                  <a:lnTo>
                    <a:pt x="26" y="164"/>
                  </a:lnTo>
                  <a:lnTo>
                    <a:pt x="18" y="161"/>
                  </a:lnTo>
                  <a:lnTo>
                    <a:pt x="13" y="160"/>
                  </a:lnTo>
                  <a:lnTo>
                    <a:pt x="13" y="153"/>
                  </a:lnTo>
                  <a:lnTo>
                    <a:pt x="11" y="147"/>
                  </a:lnTo>
                  <a:lnTo>
                    <a:pt x="8" y="144"/>
                  </a:lnTo>
                  <a:lnTo>
                    <a:pt x="6" y="143"/>
                  </a:lnTo>
                  <a:lnTo>
                    <a:pt x="4" y="142"/>
                  </a:lnTo>
                  <a:lnTo>
                    <a:pt x="2" y="141"/>
                  </a:lnTo>
                  <a:lnTo>
                    <a:pt x="0" y="139"/>
                  </a:lnTo>
                  <a:lnTo>
                    <a:pt x="0" y="135"/>
                  </a:lnTo>
                  <a:lnTo>
                    <a:pt x="1" y="125"/>
                  </a:lnTo>
                  <a:lnTo>
                    <a:pt x="5" y="115"/>
                  </a:lnTo>
                  <a:lnTo>
                    <a:pt x="11" y="104"/>
                  </a:lnTo>
                  <a:lnTo>
                    <a:pt x="17" y="92"/>
                  </a:lnTo>
                  <a:lnTo>
                    <a:pt x="24" y="80"/>
                  </a:lnTo>
                  <a:lnTo>
                    <a:pt x="30" y="69"/>
                  </a:lnTo>
                  <a:lnTo>
                    <a:pt x="36" y="59"/>
                  </a:lnTo>
                  <a:lnTo>
                    <a:pt x="39" y="49"/>
                  </a:lnTo>
                  <a:lnTo>
                    <a:pt x="45" y="43"/>
                  </a:lnTo>
                  <a:lnTo>
                    <a:pt x="48" y="42"/>
                  </a:lnTo>
                  <a:lnTo>
                    <a:pt x="49" y="44"/>
                  </a:lnTo>
                  <a:lnTo>
                    <a:pt x="49" y="48"/>
                  </a:lnTo>
                  <a:lnTo>
                    <a:pt x="48" y="51"/>
                  </a:lnTo>
                  <a:lnTo>
                    <a:pt x="52" y="36"/>
                  </a:lnTo>
                  <a:lnTo>
                    <a:pt x="61" y="35"/>
                  </a:lnTo>
                  <a:lnTo>
                    <a:pt x="75" y="31"/>
                  </a:lnTo>
                  <a:lnTo>
                    <a:pt x="94" y="25"/>
                  </a:lnTo>
                  <a:lnTo>
                    <a:pt x="114" y="18"/>
                  </a:lnTo>
                  <a:lnTo>
                    <a:pt x="150" y="6"/>
                  </a:lnTo>
                  <a:lnTo>
                    <a:pt x="165" y="0"/>
                  </a:lnTo>
                  <a:lnTo>
                    <a:pt x="175" y="8"/>
                  </a:lnTo>
                  <a:lnTo>
                    <a:pt x="184" y="15"/>
                  </a:lnTo>
                  <a:lnTo>
                    <a:pt x="194" y="20"/>
                  </a:lnTo>
                  <a:lnTo>
                    <a:pt x="202" y="24"/>
                  </a:lnTo>
                  <a:lnTo>
                    <a:pt x="210" y="27"/>
                  </a:lnTo>
                  <a:lnTo>
                    <a:pt x="220" y="29"/>
                  </a:lnTo>
                  <a:lnTo>
                    <a:pt x="229" y="30"/>
                  </a:lnTo>
                  <a:lnTo>
                    <a:pt x="239" y="30"/>
                  </a:lnTo>
                  <a:lnTo>
                    <a:pt x="239" y="42"/>
                  </a:lnTo>
                  <a:lnTo>
                    <a:pt x="241" y="52"/>
                  </a:lnTo>
                  <a:lnTo>
                    <a:pt x="243" y="61"/>
                  </a:lnTo>
                  <a:lnTo>
                    <a:pt x="247" y="69"/>
                  </a:lnTo>
                  <a:lnTo>
                    <a:pt x="250" y="77"/>
                  </a:lnTo>
                  <a:lnTo>
                    <a:pt x="254" y="84"/>
                  </a:lnTo>
                  <a:lnTo>
                    <a:pt x="259" y="90"/>
                  </a:lnTo>
                  <a:lnTo>
                    <a:pt x="264" y="95"/>
                  </a:lnTo>
                  <a:lnTo>
                    <a:pt x="286" y="115"/>
                  </a:lnTo>
                  <a:lnTo>
                    <a:pt x="305" y="129"/>
                  </a:lnTo>
                  <a:lnTo>
                    <a:pt x="305" y="210"/>
                  </a:lnTo>
                  <a:lnTo>
                    <a:pt x="352" y="234"/>
                  </a:lnTo>
                  <a:lnTo>
                    <a:pt x="353" y="245"/>
                  </a:lnTo>
                  <a:lnTo>
                    <a:pt x="359" y="257"/>
                  </a:lnTo>
                  <a:lnTo>
                    <a:pt x="363" y="267"/>
                  </a:lnTo>
                  <a:lnTo>
                    <a:pt x="365" y="271"/>
                  </a:lnTo>
                  <a:lnTo>
                    <a:pt x="353" y="267"/>
                  </a:lnTo>
                  <a:lnTo>
                    <a:pt x="321" y="259"/>
                  </a:lnTo>
                  <a:lnTo>
                    <a:pt x="300" y="255"/>
                  </a:lnTo>
                  <a:lnTo>
                    <a:pt x="275" y="252"/>
                  </a:lnTo>
                  <a:lnTo>
                    <a:pt x="262" y="251"/>
                  </a:lnTo>
                  <a:lnTo>
                    <a:pt x="248" y="251"/>
                  </a:lnTo>
                  <a:lnTo>
                    <a:pt x="233" y="251"/>
                  </a:lnTo>
                  <a:lnTo>
                    <a:pt x="219" y="25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409" name="Google Shape;1409;p59"/>
            <p:cNvSpPr/>
            <p:nvPr/>
          </p:nvSpPr>
          <p:spPr>
            <a:xfrm>
              <a:off x="4885714" y="4108717"/>
              <a:ext cx="323810" cy="339613"/>
            </a:xfrm>
            <a:custGeom>
              <a:avLst/>
              <a:gdLst/>
              <a:ahLst/>
              <a:cxnLst/>
              <a:rect l="l" t="t" r="r" b="b"/>
              <a:pathLst>
                <a:path w="624" h="640" extrusionOk="0">
                  <a:moveTo>
                    <a:pt x="79" y="0"/>
                  </a:moveTo>
                  <a:lnTo>
                    <a:pt x="146" y="0"/>
                  </a:lnTo>
                  <a:lnTo>
                    <a:pt x="146" y="12"/>
                  </a:lnTo>
                  <a:lnTo>
                    <a:pt x="173" y="43"/>
                  </a:lnTo>
                  <a:lnTo>
                    <a:pt x="232" y="43"/>
                  </a:lnTo>
                  <a:lnTo>
                    <a:pt x="239" y="12"/>
                  </a:lnTo>
                  <a:lnTo>
                    <a:pt x="259" y="0"/>
                  </a:lnTo>
                  <a:lnTo>
                    <a:pt x="273" y="0"/>
                  </a:lnTo>
                  <a:lnTo>
                    <a:pt x="287" y="5"/>
                  </a:lnTo>
                  <a:lnTo>
                    <a:pt x="301" y="10"/>
                  </a:lnTo>
                  <a:lnTo>
                    <a:pt x="314" y="16"/>
                  </a:lnTo>
                  <a:lnTo>
                    <a:pt x="326" y="22"/>
                  </a:lnTo>
                  <a:lnTo>
                    <a:pt x="351" y="36"/>
                  </a:lnTo>
                  <a:lnTo>
                    <a:pt x="374" y="51"/>
                  </a:lnTo>
                  <a:lnTo>
                    <a:pt x="396" y="66"/>
                  </a:lnTo>
                  <a:lnTo>
                    <a:pt x="418" y="81"/>
                  </a:lnTo>
                  <a:lnTo>
                    <a:pt x="441" y="97"/>
                  </a:lnTo>
                  <a:lnTo>
                    <a:pt x="465" y="111"/>
                  </a:lnTo>
                  <a:lnTo>
                    <a:pt x="465" y="118"/>
                  </a:lnTo>
                  <a:lnTo>
                    <a:pt x="467" y="124"/>
                  </a:lnTo>
                  <a:lnTo>
                    <a:pt x="469" y="131"/>
                  </a:lnTo>
                  <a:lnTo>
                    <a:pt x="471" y="138"/>
                  </a:lnTo>
                  <a:lnTo>
                    <a:pt x="476" y="146"/>
                  </a:lnTo>
                  <a:lnTo>
                    <a:pt x="480" y="153"/>
                  </a:lnTo>
                  <a:lnTo>
                    <a:pt x="485" y="159"/>
                  </a:lnTo>
                  <a:lnTo>
                    <a:pt x="491" y="165"/>
                  </a:lnTo>
                  <a:lnTo>
                    <a:pt x="497" y="170"/>
                  </a:lnTo>
                  <a:lnTo>
                    <a:pt x="503" y="175"/>
                  </a:lnTo>
                  <a:lnTo>
                    <a:pt x="511" y="179"/>
                  </a:lnTo>
                  <a:lnTo>
                    <a:pt x="519" y="183"/>
                  </a:lnTo>
                  <a:lnTo>
                    <a:pt x="526" y="186"/>
                  </a:lnTo>
                  <a:lnTo>
                    <a:pt x="534" y="188"/>
                  </a:lnTo>
                  <a:lnTo>
                    <a:pt x="543" y="190"/>
                  </a:lnTo>
                  <a:lnTo>
                    <a:pt x="552" y="190"/>
                  </a:lnTo>
                  <a:lnTo>
                    <a:pt x="552" y="193"/>
                  </a:lnTo>
                  <a:lnTo>
                    <a:pt x="554" y="195"/>
                  </a:lnTo>
                  <a:lnTo>
                    <a:pt x="556" y="198"/>
                  </a:lnTo>
                  <a:lnTo>
                    <a:pt x="559" y="200"/>
                  </a:lnTo>
                  <a:lnTo>
                    <a:pt x="565" y="205"/>
                  </a:lnTo>
                  <a:lnTo>
                    <a:pt x="571" y="209"/>
                  </a:lnTo>
                  <a:lnTo>
                    <a:pt x="567" y="219"/>
                  </a:lnTo>
                  <a:lnTo>
                    <a:pt x="561" y="227"/>
                  </a:lnTo>
                  <a:lnTo>
                    <a:pt x="554" y="236"/>
                  </a:lnTo>
                  <a:lnTo>
                    <a:pt x="545" y="244"/>
                  </a:lnTo>
                  <a:lnTo>
                    <a:pt x="537" y="252"/>
                  </a:lnTo>
                  <a:lnTo>
                    <a:pt x="531" y="260"/>
                  </a:lnTo>
                  <a:lnTo>
                    <a:pt x="526" y="266"/>
                  </a:lnTo>
                  <a:lnTo>
                    <a:pt x="525" y="271"/>
                  </a:lnTo>
                  <a:lnTo>
                    <a:pt x="526" y="277"/>
                  </a:lnTo>
                  <a:lnTo>
                    <a:pt x="528" y="283"/>
                  </a:lnTo>
                  <a:lnTo>
                    <a:pt x="533" y="287"/>
                  </a:lnTo>
                  <a:lnTo>
                    <a:pt x="538" y="291"/>
                  </a:lnTo>
                  <a:lnTo>
                    <a:pt x="543" y="295"/>
                  </a:lnTo>
                  <a:lnTo>
                    <a:pt x="547" y="299"/>
                  </a:lnTo>
                  <a:lnTo>
                    <a:pt x="550" y="303"/>
                  </a:lnTo>
                  <a:lnTo>
                    <a:pt x="552" y="307"/>
                  </a:lnTo>
                  <a:lnTo>
                    <a:pt x="552" y="425"/>
                  </a:lnTo>
                  <a:lnTo>
                    <a:pt x="549" y="430"/>
                  </a:lnTo>
                  <a:lnTo>
                    <a:pt x="549" y="434"/>
                  </a:lnTo>
                  <a:lnTo>
                    <a:pt x="550" y="439"/>
                  </a:lnTo>
                  <a:lnTo>
                    <a:pt x="552" y="443"/>
                  </a:lnTo>
                  <a:lnTo>
                    <a:pt x="556" y="452"/>
                  </a:lnTo>
                  <a:lnTo>
                    <a:pt x="558" y="462"/>
                  </a:lnTo>
                  <a:lnTo>
                    <a:pt x="558" y="475"/>
                  </a:lnTo>
                  <a:lnTo>
                    <a:pt x="558" y="483"/>
                  </a:lnTo>
                  <a:lnTo>
                    <a:pt x="558" y="489"/>
                  </a:lnTo>
                  <a:lnTo>
                    <a:pt x="558" y="499"/>
                  </a:lnTo>
                  <a:lnTo>
                    <a:pt x="559" y="507"/>
                  </a:lnTo>
                  <a:lnTo>
                    <a:pt x="561" y="515"/>
                  </a:lnTo>
                  <a:lnTo>
                    <a:pt x="567" y="523"/>
                  </a:lnTo>
                  <a:lnTo>
                    <a:pt x="574" y="532"/>
                  </a:lnTo>
                  <a:lnTo>
                    <a:pt x="594" y="549"/>
                  </a:lnTo>
                  <a:lnTo>
                    <a:pt x="624" y="572"/>
                  </a:lnTo>
                  <a:lnTo>
                    <a:pt x="622" y="575"/>
                  </a:lnTo>
                  <a:lnTo>
                    <a:pt x="616" y="579"/>
                  </a:lnTo>
                  <a:lnTo>
                    <a:pt x="609" y="583"/>
                  </a:lnTo>
                  <a:lnTo>
                    <a:pt x="599" y="589"/>
                  </a:lnTo>
                  <a:lnTo>
                    <a:pt x="575" y="600"/>
                  </a:lnTo>
                  <a:lnTo>
                    <a:pt x="546" y="611"/>
                  </a:lnTo>
                  <a:lnTo>
                    <a:pt x="518" y="622"/>
                  </a:lnTo>
                  <a:lnTo>
                    <a:pt x="491" y="631"/>
                  </a:lnTo>
                  <a:lnTo>
                    <a:pt x="470" y="638"/>
                  </a:lnTo>
                  <a:lnTo>
                    <a:pt x="458" y="640"/>
                  </a:lnTo>
                  <a:lnTo>
                    <a:pt x="443" y="638"/>
                  </a:lnTo>
                  <a:lnTo>
                    <a:pt x="423" y="634"/>
                  </a:lnTo>
                  <a:lnTo>
                    <a:pt x="403" y="630"/>
                  </a:lnTo>
                  <a:lnTo>
                    <a:pt x="392" y="628"/>
                  </a:lnTo>
                  <a:lnTo>
                    <a:pt x="369" y="630"/>
                  </a:lnTo>
                  <a:lnTo>
                    <a:pt x="348" y="632"/>
                  </a:lnTo>
                  <a:lnTo>
                    <a:pt x="339" y="633"/>
                  </a:lnTo>
                  <a:lnTo>
                    <a:pt x="329" y="633"/>
                  </a:lnTo>
                  <a:lnTo>
                    <a:pt x="318" y="631"/>
                  </a:lnTo>
                  <a:lnTo>
                    <a:pt x="306" y="628"/>
                  </a:lnTo>
                  <a:lnTo>
                    <a:pt x="303" y="625"/>
                  </a:lnTo>
                  <a:lnTo>
                    <a:pt x="301" y="620"/>
                  </a:lnTo>
                  <a:lnTo>
                    <a:pt x="299" y="614"/>
                  </a:lnTo>
                  <a:lnTo>
                    <a:pt x="298" y="608"/>
                  </a:lnTo>
                  <a:lnTo>
                    <a:pt x="295" y="592"/>
                  </a:lnTo>
                  <a:lnTo>
                    <a:pt x="294" y="573"/>
                  </a:lnTo>
                  <a:lnTo>
                    <a:pt x="291" y="556"/>
                  </a:lnTo>
                  <a:lnTo>
                    <a:pt x="289" y="541"/>
                  </a:lnTo>
                  <a:lnTo>
                    <a:pt x="288" y="529"/>
                  </a:lnTo>
                  <a:lnTo>
                    <a:pt x="286" y="523"/>
                  </a:lnTo>
                  <a:lnTo>
                    <a:pt x="270" y="519"/>
                  </a:lnTo>
                  <a:lnTo>
                    <a:pt x="253" y="517"/>
                  </a:lnTo>
                  <a:lnTo>
                    <a:pt x="232" y="515"/>
                  </a:lnTo>
                  <a:lnTo>
                    <a:pt x="206" y="511"/>
                  </a:lnTo>
                  <a:lnTo>
                    <a:pt x="185" y="502"/>
                  </a:lnTo>
                  <a:lnTo>
                    <a:pt x="139" y="482"/>
                  </a:lnTo>
                  <a:lnTo>
                    <a:pt x="113" y="470"/>
                  </a:lnTo>
                  <a:lnTo>
                    <a:pt x="90" y="459"/>
                  </a:lnTo>
                  <a:lnTo>
                    <a:pt x="82" y="454"/>
                  </a:lnTo>
                  <a:lnTo>
                    <a:pt x="74" y="450"/>
                  </a:lnTo>
                  <a:lnTo>
                    <a:pt x="68" y="446"/>
                  </a:lnTo>
                  <a:lnTo>
                    <a:pt x="66" y="443"/>
                  </a:lnTo>
                  <a:lnTo>
                    <a:pt x="66" y="437"/>
                  </a:lnTo>
                  <a:lnTo>
                    <a:pt x="66" y="428"/>
                  </a:lnTo>
                  <a:lnTo>
                    <a:pt x="66" y="419"/>
                  </a:lnTo>
                  <a:lnTo>
                    <a:pt x="66" y="412"/>
                  </a:lnTo>
                  <a:lnTo>
                    <a:pt x="65" y="402"/>
                  </a:lnTo>
                  <a:lnTo>
                    <a:pt x="62" y="392"/>
                  </a:lnTo>
                  <a:lnTo>
                    <a:pt x="57" y="384"/>
                  </a:lnTo>
                  <a:lnTo>
                    <a:pt x="53" y="377"/>
                  </a:lnTo>
                  <a:lnTo>
                    <a:pt x="48" y="371"/>
                  </a:lnTo>
                  <a:lnTo>
                    <a:pt x="44" y="363"/>
                  </a:lnTo>
                  <a:lnTo>
                    <a:pt x="41" y="357"/>
                  </a:lnTo>
                  <a:lnTo>
                    <a:pt x="40" y="351"/>
                  </a:lnTo>
                  <a:lnTo>
                    <a:pt x="32" y="350"/>
                  </a:lnTo>
                  <a:lnTo>
                    <a:pt x="27" y="347"/>
                  </a:lnTo>
                  <a:lnTo>
                    <a:pt x="21" y="343"/>
                  </a:lnTo>
                  <a:lnTo>
                    <a:pt x="17" y="338"/>
                  </a:lnTo>
                  <a:lnTo>
                    <a:pt x="12" y="332"/>
                  </a:lnTo>
                  <a:lnTo>
                    <a:pt x="9" y="325"/>
                  </a:lnTo>
                  <a:lnTo>
                    <a:pt x="7" y="317"/>
                  </a:lnTo>
                  <a:lnTo>
                    <a:pt x="5" y="308"/>
                  </a:lnTo>
                  <a:lnTo>
                    <a:pt x="1" y="291"/>
                  </a:lnTo>
                  <a:lnTo>
                    <a:pt x="0" y="276"/>
                  </a:lnTo>
                  <a:lnTo>
                    <a:pt x="0" y="262"/>
                  </a:lnTo>
                  <a:lnTo>
                    <a:pt x="0" y="252"/>
                  </a:lnTo>
                  <a:lnTo>
                    <a:pt x="0" y="243"/>
                  </a:lnTo>
                  <a:lnTo>
                    <a:pt x="0" y="234"/>
                  </a:lnTo>
                  <a:lnTo>
                    <a:pt x="0" y="225"/>
                  </a:lnTo>
                  <a:lnTo>
                    <a:pt x="0" y="215"/>
                  </a:lnTo>
                  <a:lnTo>
                    <a:pt x="10" y="212"/>
                  </a:lnTo>
                  <a:lnTo>
                    <a:pt x="20" y="208"/>
                  </a:lnTo>
                  <a:lnTo>
                    <a:pt x="29" y="202"/>
                  </a:lnTo>
                  <a:lnTo>
                    <a:pt x="38" y="195"/>
                  </a:lnTo>
                  <a:lnTo>
                    <a:pt x="46" y="188"/>
                  </a:lnTo>
                  <a:lnTo>
                    <a:pt x="54" y="180"/>
                  </a:lnTo>
                  <a:lnTo>
                    <a:pt x="61" y="173"/>
                  </a:lnTo>
                  <a:lnTo>
                    <a:pt x="66" y="166"/>
                  </a:lnTo>
                  <a:lnTo>
                    <a:pt x="73" y="85"/>
                  </a:lnTo>
                  <a:lnTo>
                    <a:pt x="77" y="77"/>
                  </a:lnTo>
                  <a:lnTo>
                    <a:pt x="81" y="67"/>
                  </a:lnTo>
                  <a:lnTo>
                    <a:pt x="83" y="55"/>
                  </a:lnTo>
                  <a:lnTo>
                    <a:pt x="84" y="43"/>
                  </a:lnTo>
                  <a:lnTo>
                    <a:pt x="84" y="30"/>
                  </a:lnTo>
                  <a:lnTo>
                    <a:pt x="83" y="18"/>
                  </a:lnTo>
                  <a:lnTo>
                    <a:pt x="82" y="8"/>
                  </a:lnTo>
                  <a:lnTo>
                    <a:pt x="79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410" name="Google Shape;1410;p59"/>
            <p:cNvSpPr/>
            <p:nvPr/>
          </p:nvSpPr>
          <p:spPr>
            <a:xfrm>
              <a:off x="7961905" y="2602188"/>
              <a:ext cx="22857" cy="57943"/>
            </a:xfrm>
            <a:custGeom>
              <a:avLst/>
              <a:gdLst/>
              <a:ahLst/>
              <a:cxnLst/>
              <a:rect l="l" t="t" r="r" b="b"/>
              <a:pathLst>
                <a:path w="52" h="50" extrusionOk="0">
                  <a:moveTo>
                    <a:pt x="13" y="50"/>
                  </a:moveTo>
                  <a:lnTo>
                    <a:pt x="0" y="32"/>
                  </a:lnTo>
                  <a:lnTo>
                    <a:pt x="2" y="25"/>
                  </a:lnTo>
                  <a:lnTo>
                    <a:pt x="6" y="18"/>
                  </a:lnTo>
                  <a:lnTo>
                    <a:pt x="12" y="13"/>
                  </a:lnTo>
                  <a:lnTo>
                    <a:pt x="18" y="9"/>
                  </a:lnTo>
                  <a:lnTo>
                    <a:pt x="26" y="5"/>
                  </a:lnTo>
                  <a:lnTo>
                    <a:pt x="34" y="3"/>
                  </a:lnTo>
                  <a:lnTo>
                    <a:pt x="43" y="1"/>
                  </a:lnTo>
                  <a:lnTo>
                    <a:pt x="52" y="0"/>
                  </a:lnTo>
                  <a:lnTo>
                    <a:pt x="40" y="11"/>
                  </a:lnTo>
                  <a:lnTo>
                    <a:pt x="27" y="22"/>
                  </a:lnTo>
                  <a:lnTo>
                    <a:pt x="22" y="30"/>
                  </a:lnTo>
                  <a:lnTo>
                    <a:pt x="17" y="36"/>
                  </a:lnTo>
                  <a:lnTo>
                    <a:pt x="14" y="43"/>
                  </a:lnTo>
                  <a:lnTo>
                    <a:pt x="13" y="5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411" name="Google Shape;1411;p59"/>
            <p:cNvSpPr/>
            <p:nvPr/>
          </p:nvSpPr>
          <p:spPr>
            <a:xfrm>
              <a:off x="7792379" y="2603798"/>
              <a:ext cx="169524" cy="127153"/>
            </a:xfrm>
            <a:custGeom>
              <a:avLst/>
              <a:gdLst/>
              <a:ahLst/>
              <a:cxnLst/>
              <a:rect l="l" t="t" r="r" b="b"/>
              <a:pathLst>
                <a:path w="320" h="234" extrusionOk="0">
                  <a:moveTo>
                    <a:pt x="87" y="234"/>
                  </a:moveTo>
                  <a:lnTo>
                    <a:pt x="76" y="231"/>
                  </a:lnTo>
                  <a:lnTo>
                    <a:pt x="61" y="228"/>
                  </a:lnTo>
                  <a:lnTo>
                    <a:pt x="61" y="226"/>
                  </a:lnTo>
                  <a:lnTo>
                    <a:pt x="63" y="224"/>
                  </a:lnTo>
                  <a:lnTo>
                    <a:pt x="66" y="222"/>
                  </a:lnTo>
                  <a:lnTo>
                    <a:pt x="70" y="220"/>
                  </a:lnTo>
                  <a:lnTo>
                    <a:pt x="77" y="217"/>
                  </a:lnTo>
                  <a:lnTo>
                    <a:pt x="80" y="216"/>
                  </a:lnTo>
                  <a:lnTo>
                    <a:pt x="64" y="204"/>
                  </a:lnTo>
                  <a:lnTo>
                    <a:pt x="50" y="194"/>
                  </a:lnTo>
                  <a:lnTo>
                    <a:pt x="43" y="189"/>
                  </a:lnTo>
                  <a:lnTo>
                    <a:pt x="38" y="182"/>
                  </a:lnTo>
                  <a:lnTo>
                    <a:pt x="36" y="179"/>
                  </a:lnTo>
                  <a:lnTo>
                    <a:pt x="34" y="175"/>
                  </a:lnTo>
                  <a:lnTo>
                    <a:pt x="34" y="171"/>
                  </a:lnTo>
                  <a:lnTo>
                    <a:pt x="33" y="167"/>
                  </a:lnTo>
                  <a:lnTo>
                    <a:pt x="34" y="164"/>
                  </a:lnTo>
                  <a:lnTo>
                    <a:pt x="34" y="160"/>
                  </a:lnTo>
                  <a:lnTo>
                    <a:pt x="36" y="157"/>
                  </a:lnTo>
                  <a:lnTo>
                    <a:pt x="38" y="154"/>
                  </a:lnTo>
                  <a:lnTo>
                    <a:pt x="43" y="149"/>
                  </a:lnTo>
                  <a:lnTo>
                    <a:pt x="50" y="145"/>
                  </a:lnTo>
                  <a:lnTo>
                    <a:pt x="56" y="141"/>
                  </a:lnTo>
                  <a:lnTo>
                    <a:pt x="64" y="139"/>
                  </a:lnTo>
                  <a:lnTo>
                    <a:pt x="73" y="137"/>
                  </a:lnTo>
                  <a:lnTo>
                    <a:pt x="80" y="137"/>
                  </a:lnTo>
                  <a:lnTo>
                    <a:pt x="80" y="126"/>
                  </a:lnTo>
                  <a:lnTo>
                    <a:pt x="80" y="111"/>
                  </a:lnTo>
                  <a:lnTo>
                    <a:pt x="67" y="111"/>
                  </a:lnTo>
                  <a:lnTo>
                    <a:pt x="61" y="111"/>
                  </a:lnTo>
                  <a:lnTo>
                    <a:pt x="61" y="102"/>
                  </a:lnTo>
                  <a:lnTo>
                    <a:pt x="61" y="93"/>
                  </a:lnTo>
                  <a:lnTo>
                    <a:pt x="60" y="86"/>
                  </a:lnTo>
                  <a:lnTo>
                    <a:pt x="58" y="79"/>
                  </a:lnTo>
                  <a:lnTo>
                    <a:pt x="55" y="70"/>
                  </a:lnTo>
                  <a:lnTo>
                    <a:pt x="53" y="62"/>
                  </a:lnTo>
                  <a:lnTo>
                    <a:pt x="46" y="46"/>
                  </a:lnTo>
                  <a:lnTo>
                    <a:pt x="40" y="32"/>
                  </a:lnTo>
                  <a:lnTo>
                    <a:pt x="33" y="31"/>
                  </a:lnTo>
                  <a:lnTo>
                    <a:pt x="27" y="29"/>
                  </a:lnTo>
                  <a:lnTo>
                    <a:pt x="20" y="25"/>
                  </a:lnTo>
                  <a:lnTo>
                    <a:pt x="16" y="21"/>
                  </a:lnTo>
                  <a:lnTo>
                    <a:pt x="7" y="10"/>
                  </a:lnTo>
                  <a:lnTo>
                    <a:pt x="0" y="0"/>
                  </a:lnTo>
                  <a:lnTo>
                    <a:pt x="9" y="0"/>
                  </a:lnTo>
                  <a:lnTo>
                    <a:pt x="17" y="0"/>
                  </a:lnTo>
                  <a:lnTo>
                    <a:pt x="24" y="0"/>
                  </a:lnTo>
                  <a:lnTo>
                    <a:pt x="33" y="0"/>
                  </a:lnTo>
                  <a:lnTo>
                    <a:pt x="38" y="3"/>
                  </a:lnTo>
                  <a:lnTo>
                    <a:pt x="45" y="8"/>
                  </a:lnTo>
                  <a:lnTo>
                    <a:pt x="56" y="16"/>
                  </a:lnTo>
                  <a:lnTo>
                    <a:pt x="67" y="26"/>
                  </a:lnTo>
                  <a:lnTo>
                    <a:pt x="78" y="35"/>
                  </a:lnTo>
                  <a:lnTo>
                    <a:pt x="88" y="42"/>
                  </a:lnTo>
                  <a:lnTo>
                    <a:pt x="96" y="48"/>
                  </a:lnTo>
                  <a:lnTo>
                    <a:pt x="100" y="50"/>
                  </a:lnTo>
                  <a:lnTo>
                    <a:pt x="119" y="58"/>
                  </a:lnTo>
                  <a:lnTo>
                    <a:pt x="135" y="65"/>
                  </a:lnTo>
                  <a:lnTo>
                    <a:pt x="152" y="70"/>
                  </a:lnTo>
                  <a:lnTo>
                    <a:pt x="166" y="76"/>
                  </a:lnTo>
                  <a:lnTo>
                    <a:pt x="181" y="79"/>
                  </a:lnTo>
                  <a:lnTo>
                    <a:pt x="197" y="82"/>
                  </a:lnTo>
                  <a:lnTo>
                    <a:pt x="214" y="85"/>
                  </a:lnTo>
                  <a:lnTo>
                    <a:pt x="233" y="87"/>
                  </a:lnTo>
                  <a:lnTo>
                    <a:pt x="236" y="77"/>
                  </a:lnTo>
                  <a:lnTo>
                    <a:pt x="240" y="62"/>
                  </a:lnTo>
                  <a:lnTo>
                    <a:pt x="257" y="83"/>
                  </a:lnTo>
                  <a:lnTo>
                    <a:pt x="275" y="100"/>
                  </a:lnTo>
                  <a:lnTo>
                    <a:pt x="284" y="107"/>
                  </a:lnTo>
                  <a:lnTo>
                    <a:pt x="293" y="113"/>
                  </a:lnTo>
                  <a:lnTo>
                    <a:pt x="305" y="119"/>
                  </a:lnTo>
                  <a:lnTo>
                    <a:pt x="320" y="123"/>
                  </a:lnTo>
                  <a:lnTo>
                    <a:pt x="297" y="133"/>
                  </a:lnTo>
                  <a:lnTo>
                    <a:pt x="277" y="141"/>
                  </a:lnTo>
                  <a:lnTo>
                    <a:pt x="268" y="144"/>
                  </a:lnTo>
                  <a:lnTo>
                    <a:pt x="258" y="147"/>
                  </a:lnTo>
                  <a:lnTo>
                    <a:pt x="249" y="148"/>
                  </a:lnTo>
                  <a:lnTo>
                    <a:pt x="240" y="149"/>
                  </a:lnTo>
                  <a:lnTo>
                    <a:pt x="237" y="159"/>
                  </a:lnTo>
                  <a:lnTo>
                    <a:pt x="234" y="170"/>
                  </a:lnTo>
                  <a:lnTo>
                    <a:pt x="232" y="176"/>
                  </a:lnTo>
                  <a:lnTo>
                    <a:pt x="231" y="181"/>
                  </a:lnTo>
                  <a:lnTo>
                    <a:pt x="231" y="187"/>
                  </a:lnTo>
                  <a:lnTo>
                    <a:pt x="233" y="192"/>
                  </a:lnTo>
                  <a:lnTo>
                    <a:pt x="222" y="192"/>
                  </a:lnTo>
                  <a:lnTo>
                    <a:pt x="213" y="191"/>
                  </a:lnTo>
                  <a:lnTo>
                    <a:pt x="204" y="189"/>
                  </a:lnTo>
                  <a:lnTo>
                    <a:pt x="198" y="187"/>
                  </a:lnTo>
                  <a:lnTo>
                    <a:pt x="186" y="181"/>
                  </a:lnTo>
                  <a:lnTo>
                    <a:pt x="176" y="176"/>
                  </a:lnTo>
                  <a:lnTo>
                    <a:pt x="168" y="170"/>
                  </a:lnTo>
                  <a:lnTo>
                    <a:pt x="159" y="165"/>
                  </a:lnTo>
                  <a:lnTo>
                    <a:pt x="155" y="164"/>
                  </a:lnTo>
                  <a:lnTo>
                    <a:pt x="151" y="162"/>
                  </a:lnTo>
                  <a:lnTo>
                    <a:pt x="145" y="161"/>
                  </a:lnTo>
                  <a:lnTo>
                    <a:pt x="140" y="161"/>
                  </a:lnTo>
                  <a:lnTo>
                    <a:pt x="131" y="162"/>
                  </a:lnTo>
                  <a:lnTo>
                    <a:pt x="122" y="164"/>
                  </a:lnTo>
                  <a:lnTo>
                    <a:pt x="114" y="167"/>
                  </a:lnTo>
                  <a:lnTo>
                    <a:pt x="108" y="170"/>
                  </a:lnTo>
                  <a:lnTo>
                    <a:pt x="100" y="173"/>
                  </a:lnTo>
                  <a:lnTo>
                    <a:pt x="94" y="176"/>
                  </a:lnTo>
                  <a:lnTo>
                    <a:pt x="87" y="178"/>
                  </a:lnTo>
                  <a:lnTo>
                    <a:pt x="80" y="179"/>
                  </a:lnTo>
                  <a:lnTo>
                    <a:pt x="85" y="183"/>
                  </a:lnTo>
                  <a:lnTo>
                    <a:pt x="90" y="188"/>
                  </a:lnTo>
                  <a:lnTo>
                    <a:pt x="96" y="191"/>
                  </a:lnTo>
                  <a:lnTo>
                    <a:pt x="101" y="194"/>
                  </a:lnTo>
                  <a:lnTo>
                    <a:pt x="116" y="200"/>
                  </a:lnTo>
                  <a:lnTo>
                    <a:pt x="133" y="204"/>
                  </a:lnTo>
                  <a:lnTo>
                    <a:pt x="126" y="212"/>
                  </a:lnTo>
                  <a:lnTo>
                    <a:pt x="119" y="219"/>
                  </a:lnTo>
                  <a:lnTo>
                    <a:pt x="113" y="224"/>
                  </a:lnTo>
                  <a:lnTo>
                    <a:pt x="108" y="228"/>
                  </a:lnTo>
                  <a:lnTo>
                    <a:pt x="102" y="231"/>
                  </a:lnTo>
                  <a:lnTo>
                    <a:pt x="97" y="233"/>
                  </a:lnTo>
                  <a:lnTo>
                    <a:pt x="91" y="234"/>
                  </a:lnTo>
                  <a:lnTo>
                    <a:pt x="87" y="234"/>
                  </a:lnTo>
                </a:path>
              </a:pathLst>
            </a:custGeom>
            <a:solidFill>
              <a:srgbClr val="BF900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412" name="Google Shape;1412;p59"/>
            <p:cNvSpPr/>
            <p:nvPr/>
          </p:nvSpPr>
          <p:spPr>
            <a:xfrm>
              <a:off x="7756191" y="2962724"/>
              <a:ext cx="62857" cy="57943"/>
            </a:xfrm>
            <a:custGeom>
              <a:avLst/>
              <a:gdLst/>
              <a:ahLst/>
              <a:cxnLst/>
              <a:rect l="l" t="t" r="r" b="b"/>
              <a:pathLst>
                <a:path w="125" h="93" extrusionOk="0">
                  <a:moveTo>
                    <a:pt x="33" y="19"/>
                  </a:moveTo>
                  <a:lnTo>
                    <a:pt x="43" y="19"/>
                  </a:lnTo>
                  <a:lnTo>
                    <a:pt x="52" y="19"/>
                  </a:lnTo>
                  <a:lnTo>
                    <a:pt x="55" y="19"/>
                  </a:lnTo>
                  <a:lnTo>
                    <a:pt x="58" y="17"/>
                  </a:lnTo>
                  <a:lnTo>
                    <a:pt x="61" y="15"/>
                  </a:lnTo>
                  <a:lnTo>
                    <a:pt x="65" y="11"/>
                  </a:lnTo>
                  <a:lnTo>
                    <a:pt x="68" y="8"/>
                  </a:lnTo>
                  <a:lnTo>
                    <a:pt x="70" y="5"/>
                  </a:lnTo>
                  <a:lnTo>
                    <a:pt x="72" y="3"/>
                  </a:lnTo>
                  <a:lnTo>
                    <a:pt x="72" y="0"/>
                  </a:lnTo>
                  <a:lnTo>
                    <a:pt x="118" y="0"/>
                  </a:lnTo>
                  <a:lnTo>
                    <a:pt x="122" y="15"/>
                  </a:lnTo>
                  <a:lnTo>
                    <a:pt x="125" y="25"/>
                  </a:lnTo>
                  <a:lnTo>
                    <a:pt x="124" y="29"/>
                  </a:lnTo>
                  <a:lnTo>
                    <a:pt x="122" y="33"/>
                  </a:lnTo>
                  <a:lnTo>
                    <a:pt x="119" y="35"/>
                  </a:lnTo>
                  <a:lnTo>
                    <a:pt x="117" y="37"/>
                  </a:lnTo>
                  <a:lnTo>
                    <a:pt x="111" y="40"/>
                  </a:lnTo>
                  <a:lnTo>
                    <a:pt x="104" y="41"/>
                  </a:lnTo>
                  <a:lnTo>
                    <a:pt x="88" y="41"/>
                  </a:lnTo>
                  <a:lnTo>
                    <a:pt x="72" y="43"/>
                  </a:lnTo>
                  <a:lnTo>
                    <a:pt x="70" y="47"/>
                  </a:lnTo>
                  <a:lnTo>
                    <a:pt x="69" y="53"/>
                  </a:lnTo>
                  <a:lnTo>
                    <a:pt x="67" y="61"/>
                  </a:lnTo>
                  <a:lnTo>
                    <a:pt x="67" y="71"/>
                  </a:lnTo>
                  <a:lnTo>
                    <a:pt x="66" y="86"/>
                  </a:lnTo>
                  <a:lnTo>
                    <a:pt x="66" y="93"/>
                  </a:lnTo>
                  <a:lnTo>
                    <a:pt x="49" y="85"/>
                  </a:lnTo>
                  <a:lnTo>
                    <a:pt x="27" y="73"/>
                  </a:lnTo>
                  <a:lnTo>
                    <a:pt x="16" y="65"/>
                  </a:lnTo>
                  <a:lnTo>
                    <a:pt x="7" y="58"/>
                  </a:lnTo>
                  <a:lnTo>
                    <a:pt x="4" y="54"/>
                  </a:lnTo>
                  <a:lnTo>
                    <a:pt x="2" y="50"/>
                  </a:lnTo>
                  <a:lnTo>
                    <a:pt x="0" y="47"/>
                  </a:lnTo>
                  <a:lnTo>
                    <a:pt x="0" y="43"/>
                  </a:lnTo>
                  <a:lnTo>
                    <a:pt x="7" y="43"/>
                  </a:lnTo>
                  <a:lnTo>
                    <a:pt x="15" y="41"/>
                  </a:lnTo>
                  <a:lnTo>
                    <a:pt x="20" y="39"/>
                  </a:lnTo>
                  <a:lnTo>
                    <a:pt x="23" y="36"/>
                  </a:lnTo>
                  <a:lnTo>
                    <a:pt x="28" y="28"/>
                  </a:lnTo>
                  <a:lnTo>
                    <a:pt x="33" y="19"/>
                  </a:lnTo>
                </a:path>
              </a:pathLst>
            </a:custGeom>
            <a:solidFill>
              <a:srgbClr val="BF900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413" name="Google Shape;1413;p59"/>
            <p:cNvSpPr/>
            <p:nvPr/>
          </p:nvSpPr>
          <p:spPr>
            <a:xfrm>
              <a:off x="7691429" y="2977212"/>
              <a:ext cx="72381" cy="85305"/>
            </a:xfrm>
            <a:custGeom>
              <a:avLst/>
              <a:gdLst/>
              <a:ahLst/>
              <a:cxnLst/>
              <a:rect l="l" t="t" r="r" b="b"/>
              <a:pathLst>
                <a:path w="133" h="154" extrusionOk="0">
                  <a:moveTo>
                    <a:pt x="20" y="12"/>
                  </a:moveTo>
                  <a:lnTo>
                    <a:pt x="24" y="10"/>
                  </a:lnTo>
                  <a:lnTo>
                    <a:pt x="31" y="6"/>
                  </a:lnTo>
                  <a:lnTo>
                    <a:pt x="34" y="4"/>
                  </a:lnTo>
                  <a:lnTo>
                    <a:pt x="37" y="2"/>
                  </a:lnTo>
                  <a:lnTo>
                    <a:pt x="42" y="1"/>
                  </a:lnTo>
                  <a:lnTo>
                    <a:pt x="46" y="0"/>
                  </a:lnTo>
                  <a:lnTo>
                    <a:pt x="59" y="1"/>
                  </a:lnTo>
                  <a:lnTo>
                    <a:pt x="70" y="4"/>
                  </a:lnTo>
                  <a:lnTo>
                    <a:pt x="81" y="8"/>
                  </a:lnTo>
                  <a:lnTo>
                    <a:pt x="90" y="14"/>
                  </a:lnTo>
                  <a:lnTo>
                    <a:pt x="99" y="21"/>
                  </a:lnTo>
                  <a:lnTo>
                    <a:pt x="105" y="30"/>
                  </a:lnTo>
                  <a:lnTo>
                    <a:pt x="112" y="40"/>
                  </a:lnTo>
                  <a:lnTo>
                    <a:pt x="116" y="50"/>
                  </a:lnTo>
                  <a:lnTo>
                    <a:pt x="121" y="60"/>
                  </a:lnTo>
                  <a:lnTo>
                    <a:pt x="124" y="71"/>
                  </a:lnTo>
                  <a:lnTo>
                    <a:pt x="127" y="82"/>
                  </a:lnTo>
                  <a:lnTo>
                    <a:pt x="130" y="94"/>
                  </a:lnTo>
                  <a:lnTo>
                    <a:pt x="132" y="116"/>
                  </a:lnTo>
                  <a:lnTo>
                    <a:pt x="133" y="135"/>
                  </a:lnTo>
                  <a:lnTo>
                    <a:pt x="132" y="138"/>
                  </a:lnTo>
                  <a:lnTo>
                    <a:pt x="130" y="141"/>
                  </a:lnTo>
                  <a:lnTo>
                    <a:pt x="125" y="144"/>
                  </a:lnTo>
                  <a:lnTo>
                    <a:pt x="121" y="147"/>
                  </a:lnTo>
                  <a:lnTo>
                    <a:pt x="115" y="150"/>
                  </a:lnTo>
                  <a:lnTo>
                    <a:pt x="110" y="153"/>
                  </a:lnTo>
                  <a:lnTo>
                    <a:pt x="104" y="154"/>
                  </a:lnTo>
                  <a:lnTo>
                    <a:pt x="99" y="154"/>
                  </a:lnTo>
                  <a:lnTo>
                    <a:pt x="93" y="153"/>
                  </a:lnTo>
                  <a:lnTo>
                    <a:pt x="87" y="149"/>
                  </a:lnTo>
                  <a:lnTo>
                    <a:pt x="79" y="141"/>
                  </a:lnTo>
                  <a:lnTo>
                    <a:pt x="71" y="134"/>
                  </a:lnTo>
                  <a:lnTo>
                    <a:pt x="64" y="126"/>
                  </a:lnTo>
                  <a:lnTo>
                    <a:pt x="58" y="118"/>
                  </a:lnTo>
                  <a:lnTo>
                    <a:pt x="54" y="111"/>
                  </a:lnTo>
                  <a:lnTo>
                    <a:pt x="53" y="105"/>
                  </a:lnTo>
                  <a:lnTo>
                    <a:pt x="54" y="98"/>
                  </a:lnTo>
                  <a:lnTo>
                    <a:pt x="56" y="83"/>
                  </a:lnTo>
                  <a:lnTo>
                    <a:pt x="58" y="68"/>
                  </a:lnTo>
                  <a:lnTo>
                    <a:pt x="59" y="62"/>
                  </a:lnTo>
                  <a:lnTo>
                    <a:pt x="47" y="61"/>
                  </a:lnTo>
                  <a:lnTo>
                    <a:pt x="36" y="59"/>
                  </a:lnTo>
                  <a:lnTo>
                    <a:pt x="25" y="56"/>
                  </a:lnTo>
                  <a:lnTo>
                    <a:pt x="17" y="52"/>
                  </a:lnTo>
                  <a:lnTo>
                    <a:pt x="13" y="49"/>
                  </a:lnTo>
                  <a:lnTo>
                    <a:pt x="10" y="46"/>
                  </a:lnTo>
                  <a:lnTo>
                    <a:pt x="7" y="43"/>
                  </a:lnTo>
                  <a:lnTo>
                    <a:pt x="4" y="39"/>
                  </a:lnTo>
                  <a:lnTo>
                    <a:pt x="2" y="34"/>
                  </a:lnTo>
                  <a:lnTo>
                    <a:pt x="1" y="29"/>
                  </a:lnTo>
                  <a:lnTo>
                    <a:pt x="0" y="24"/>
                  </a:lnTo>
                  <a:lnTo>
                    <a:pt x="0" y="18"/>
                  </a:lnTo>
                  <a:lnTo>
                    <a:pt x="7" y="15"/>
                  </a:lnTo>
                  <a:lnTo>
                    <a:pt x="20" y="12"/>
                  </a:lnTo>
                </a:path>
              </a:pathLst>
            </a:custGeom>
            <a:solidFill>
              <a:srgbClr val="BF900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414" name="Google Shape;1414;p59"/>
            <p:cNvSpPr/>
            <p:nvPr/>
          </p:nvSpPr>
          <p:spPr>
            <a:xfrm>
              <a:off x="7710476" y="2735781"/>
              <a:ext cx="251429" cy="247869"/>
            </a:xfrm>
            <a:custGeom>
              <a:avLst/>
              <a:gdLst/>
              <a:ahLst/>
              <a:cxnLst/>
              <a:rect l="l" t="t" r="r" b="b"/>
              <a:pathLst>
                <a:path w="485" h="468" extrusionOk="0">
                  <a:moveTo>
                    <a:pt x="100" y="351"/>
                  </a:moveTo>
                  <a:lnTo>
                    <a:pt x="113" y="351"/>
                  </a:lnTo>
                  <a:lnTo>
                    <a:pt x="126" y="351"/>
                  </a:lnTo>
                  <a:lnTo>
                    <a:pt x="134" y="351"/>
                  </a:lnTo>
                  <a:lnTo>
                    <a:pt x="142" y="348"/>
                  </a:lnTo>
                  <a:lnTo>
                    <a:pt x="149" y="346"/>
                  </a:lnTo>
                  <a:lnTo>
                    <a:pt x="158" y="342"/>
                  </a:lnTo>
                  <a:lnTo>
                    <a:pt x="167" y="339"/>
                  </a:lnTo>
                  <a:lnTo>
                    <a:pt x="177" y="336"/>
                  </a:lnTo>
                  <a:lnTo>
                    <a:pt x="188" y="334"/>
                  </a:lnTo>
                  <a:lnTo>
                    <a:pt x="199" y="333"/>
                  </a:lnTo>
                  <a:lnTo>
                    <a:pt x="200" y="339"/>
                  </a:lnTo>
                  <a:lnTo>
                    <a:pt x="203" y="345"/>
                  </a:lnTo>
                  <a:lnTo>
                    <a:pt x="208" y="352"/>
                  </a:lnTo>
                  <a:lnTo>
                    <a:pt x="212" y="357"/>
                  </a:lnTo>
                  <a:lnTo>
                    <a:pt x="226" y="348"/>
                  </a:lnTo>
                  <a:lnTo>
                    <a:pt x="239" y="339"/>
                  </a:lnTo>
                  <a:lnTo>
                    <a:pt x="233" y="335"/>
                  </a:lnTo>
                  <a:lnTo>
                    <a:pt x="226" y="329"/>
                  </a:lnTo>
                  <a:lnTo>
                    <a:pt x="224" y="327"/>
                  </a:lnTo>
                  <a:lnTo>
                    <a:pt x="221" y="325"/>
                  </a:lnTo>
                  <a:lnTo>
                    <a:pt x="220" y="322"/>
                  </a:lnTo>
                  <a:lnTo>
                    <a:pt x="220" y="320"/>
                  </a:lnTo>
                  <a:lnTo>
                    <a:pt x="220" y="316"/>
                  </a:lnTo>
                  <a:lnTo>
                    <a:pt x="222" y="312"/>
                  </a:lnTo>
                  <a:lnTo>
                    <a:pt x="225" y="309"/>
                  </a:lnTo>
                  <a:lnTo>
                    <a:pt x="229" y="306"/>
                  </a:lnTo>
                  <a:lnTo>
                    <a:pt x="233" y="303"/>
                  </a:lnTo>
                  <a:lnTo>
                    <a:pt x="236" y="301"/>
                  </a:lnTo>
                  <a:lnTo>
                    <a:pt x="238" y="298"/>
                  </a:lnTo>
                  <a:lnTo>
                    <a:pt x="239" y="296"/>
                  </a:lnTo>
                  <a:lnTo>
                    <a:pt x="239" y="276"/>
                  </a:lnTo>
                  <a:lnTo>
                    <a:pt x="239" y="268"/>
                  </a:lnTo>
                  <a:lnTo>
                    <a:pt x="239" y="259"/>
                  </a:lnTo>
                  <a:lnTo>
                    <a:pt x="239" y="240"/>
                  </a:lnTo>
                  <a:lnTo>
                    <a:pt x="242" y="246"/>
                  </a:lnTo>
                  <a:lnTo>
                    <a:pt x="246" y="253"/>
                  </a:lnTo>
                  <a:lnTo>
                    <a:pt x="253" y="259"/>
                  </a:lnTo>
                  <a:lnTo>
                    <a:pt x="259" y="265"/>
                  </a:lnTo>
                  <a:lnTo>
                    <a:pt x="268" y="255"/>
                  </a:lnTo>
                  <a:lnTo>
                    <a:pt x="277" y="249"/>
                  </a:lnTo>
                  <a:lnTo>
                    <a:pt x="284" y="244"/>
                  </a:lnTo>
                  <a:lnTo>
                    <a:pt x="292" y="241"/>
                  </a:lnTo>
                  <a:lnTo>
                    <a:pt x="300" y="238"/>
                  </a:lnTo>
                  <a:lnTo>
                    <a:pt x="307" y="235"/>
                  </a:lnTo>
                  <a:lnTo>
                    <a:pt x="316" y="230"/>
                  </a:lnTo>
                  <a:lnTo>
                    <a:pt x="325" y="222"/>
                  </a:lnTo>
                  <a:lnTo>
                    <a:pt x="316" y="217"/>
                  </a:lnTo>
                  <a:lnTo>
                    <a:pt x="310" y="212"/>
                  </a:lnTo>
                  <a:lnTo>
                    <a:pt x="304" y="208"/>
                  </a:lnTo>
                  <a:lnTo>
                    <a:pt x="301" y="203"/>
                  </a:lnTo>
                  <a:lnTo>
                    <a:pt x="293" y="194"/>
                  </a:lnTo>
                  <a:lnTo>
                    <a:pt x="285" y="185"/>
                  </a:lnTo>
                  <a:lnTo>
                    <a:pt x="300" y="190"/>
                  </a:lnTo>
                  <a:lnTo>
                    <a:pt x="312" y="196"/>
                  </a:lnTo>
                  <a:lnTo>
                    <a:pt x="318" y="199"/>
                  </a:lnTo>
                  <a:lnTo>
                    <a:pt x="325" y="201"/>
                  </a:lnTo>
                  <a:lnTo>
                    <a:pt x="332" y="203"/>
                  </a:lnTo>
                  <a:lnTo>
                    <a:pt x="338" y="203"/>
                  </a:lnTo>
                  <a:lnTo>
                    <a:pt x="343" y="202"/>
                  </a:lnTo>
                  <a:lnTo>
                    <a:pt x="345" y="200"/>
                  </a:lnTo>
                  <a:lnTo>
                    <a:pt x="347" y="197"/>
                  </a:lnTo>
                  <a:lnTo>
                    <a:pt x="347" y="193"/>
                  </a:lnTo>
                  <a:lnTo>
                    <a:pt x="346" y="185"/>
                  </a:lnTo>
                  <a:lnTo>
                    <a:pt x="345" y="179"/>
                  </a:lnTo>
                  <a:lnTo>
                    <a:pt x="322" y="142"/>
                  </a:lnTo>
                  <a:lnTo>
                    <a:pt x="303" y="111"/>
                  </a:lnTo>
                  <a:lnTo>
                    <a:pt x="295" y="96"/>
                  </a:lnTo>
                  <a:lnTo>
                    <a:pt x="290" y="80"/>
                  </a:lnTo>
                  <a:lnTo>
                    <a:pt x="288" y="72"/>
                  </a:lnTo>
                  <a:lnTo>
                    <a:pt x="287" y="63"/>
                  </a:lnTo>
                  <a:lnTo>
                    <a:pt x="285" y="53"/>
                  </a:lnTo>
                  <a:lnTo>
                    <a:pt x="285" y="43"/>
                  </a:lnTo>
                  <a:lnTo>
                    <a:pt x="287" y="34"/>
                  </a:lnTo>
                  <a:lnTo>
                    <a:pt x="288" y="26"/>
                  </a:lnTo>
                  <a:lnTo>
                    <a:pt x="291" y="19"/>
                  </a:lnTo>
                  <a:lnTo>
                    <a:pt x="295" y="13"/>
                  </a:lnTo>
                  <a:lnTo>
                    <a:pt x="301" y="7"/>
                  </a:lnTo>
                  <a:lnTo>
                    <a:pt x="307" y="4"/>
                  </a:lnTo>
                  <a:lnTo>
                    <a:pt x="316" y="1"/>
                  </a:lnTo>
                  <a:lnTo>
                    <a:pt x="325" y="0"/>
                  </a:lnTo>
                  <a:lnTo>
                    <a:pt x="328" y="7"/>
                  </a:lnTo>
                  <a:lnTo>
                    <a:pt x="332" y="13"/>
                  </a:lnTo>
                  <a:lnTo>
                    <a:pt x="336" y="18"/>
                  </a:lnTo>
                  <a:lnTo>
                    <a:pt x="340" y="23"/>
                  </a:lnTo>
                  <a:lnTo>
                    <a:pt x="351" y="31"/>
                  </a:lnTo>
                  <a:lnTo>
                    <a:pt x="363" y="38"/>
                  </a:lnTo>
                  <a:lnTo>
                    <a:pt x="377" y="45"/>
                  </a:lnTo>
                  <a:lnTo>
                    <a:pt x="389" y="51"/>
                  </a:lnTo>
                  <a:lnTo>
                    <a:pt x="401" y="60"/>
                  </a:lnTo>
                  <a:lnTo>
                    <a:pt x="412" y="68"/>
                  </a:lnTo>
                  <a:lnTo>
                    <a:pt x="415" y="72"/>
                  </a:lnTo>
                  <a:lnTo>
                    <a:pt x="418" y="76"/>
                  </a:lnTo>
                  <a:lnTo>
                    <a:pt x="421" y="81"/>
                  </a:lnTo>
                  <a:lnTo>
                    <a:pt x="423" y="86"/>
                  </a:lnTo>
                  <a:lnTo>
                    <a:pt x="426" y="98"/>
                  </a:lnTo>
                  <a:lnTo>
                    <a:pt x="428" y="111"/>
                  </a:lnTo>
                  <a:lnTo>
                    <a:pt x="430" y="122"/>
                  </a:lnTo>
                  <a:lnTo>
                    <a:pt x="434" y="133"/>
                  </a:lnTo>
                  <a:lnTo>
                    <a:pt x="436" y="137"/>
                  </a:lnTo>
                  <a:lnTo>
                    <a:pt x="438" y="142"/>
                  </a:lnTo>
                  <a:lnTo>
                    <a:pt x="441" y="145"/>
                  </a:lnTo>
                  <a:lnTo>
                    <a:pt x="445" y="148"/>
                  </a:lnTo>
                  <a:lnTo>
                    <a:pt x="445" y="173"/>
                  </a:lnTo>
                  <a:lnTo>
                    <a:pt x="440" y="173"/>
                  </a:lnTo>
                  <a:lnTo>
                    <a:pt x="436" y="175"/>
                  </a:lnTo>
                  <a:lnTo>
                    <a:pt x="432" y="177"/>
                  </a:lnTo>
                  <a:lnTo>
                    <a:pt x="428" y="179"/>
                  </a:lnTo>
                  <a:lnTo>
                    <a:pt x="425" y="181"/>
                  </a:lnTo>
                  <a:lnTo>
                    <a:pt x="421" y="183"/>
                  </a:lnTo>
                  <a:lnTo>
                    <a:pt x="416" y="184"/>
                  </a:lnTo>
                  <a:lnTo>
                    <a:pt x="412" y="185"/>
                  </a:lnTo>
                  <a:lnTo>
                    <a:pt x="415" y="189"/>
                  </a:lnTo>
                  <a:lnTo>
                    <a:pt x="418" y="193"/>
                  </a:lnTo>
                  <a:lnTo>
                    <a:pt x="422" y="196"/>
                  </a:lnTo>
                  <a:lnTo>
                    <a:pt x="426" y="199"/>
                  </a:lnTo>
                  <a:lnTo>
                    <a:pt x="430" y="201"/>
                  </a:lnTo>
                  <a:lnTo>
                    <a:pt x="435" y="202"/>
                  </a:lnTo>
                  <a:lnTo>
                    <a:pt x="440" y="203"/>
                  </a:lnTo>
                  <a:lnTo>
                    <a:pt x="445" y="203"/>
                  </a:lnTo>
                  <a:lnTo>
                    <a:pt x="446" y="211"/>
                  </a:lnTo>
                  <a:lnTo>
                    <a:pt x="447" y="225"/>
                  </a:lnTo>
                  <a:lnTo>
                    <a:pt x="450" y="243"/>
                  </a:lnTo>
                  <a:lnTo>
                    <a:pt x="455" y="262"/>
                  </a:lnTo>
                  <a:lnTo>
                    <a:pt x="460" y="282"/>
                  </a:lnTo>
                  <a:lnTo>
                    <a:pt x="468" y="299"/>
                  </a:lnTo>
                  <a:lnTo>
                    <a:pt x="471" y="306"/>
                  </a:lnTo>
                  <a:lnTo>
                    <a:pt x="475" y="312"/>
                  </a:lnTo>
                  <a:lnTo>
                    <a:pt x="480" y="317"/>
                  </a:lnTo>
                  <a:lnTo>
                    <a:pt x="485" y="320"/>
                  </a:lnTo>
                  <a:lnTo>
                    <a:pt x="485" y="382"/>
                  </a:lnTo>
                  <a:lnTo>
                    <a:pt x="480" y="381"/>
                  </a:lnTo>
                  <a:lnTo>
                    <a:pt x="475" y="378"/>
                  </a:lnTo>
                  <a:lnTo>
                    <a:pt x="471" y="374"/>
                  </a:lnTo>
                  <a:lnTo>
                    <a:pt x="467" y="369"/>
                  </a:lnTo>
                  <a:lnTo>
                    <a:pt x="463" y="364"/>
                  </a:lnTo>
                  <a:lnTo>
                    <a:pt x="460" y="359"/>
                  </a:lnTo>
                  <a:lnTo>
                    <a:pt x="459" y="354"/>
                  </a:lnTo>
                  <a:lnTo>
                    <a:pt x="458" y="351"/>
                  </a:lnTo>
                  <a:lnTo>
                    <a:pt x="453" y="356"/>
                  </a:lnTo>
                  <a:lnTo>
                    <a:pt x="448" y="360"/>
                  </a:lnTo>
                  <a:lnTo>
                    <a:pt x="444" y="361"/>
                  </a:lnTo>
                  <a:lnTo>
                    <a:pt x="440" y="362"/>
                  </a:lnTo>
                  <a:lnTo>
                    <a:pt x="436" y="363"/>
                  </a:lnTo>
                  <a:lnTo>
                    <a:pt x="432" y="363"/>
                  </a:lnTo>
                  <a:lnTo>
                    <a:pt x="432" y="380"/>
                  </a:lnTo>
                  <a:lnTo>
                    <a:pt x="430" y="391"/>
                  </a:lnTo>
                  <a:lnTo>
                    <a:pt x="429" y="399"/>
                  </a:lnTo>
                  <a:lnTo>
                    <a:pt x="425" y="413"/>
                  </a:lnTo>
                  <a:lnTo>
                    <a:pt x="419" y="403"/>
                  </a:lnTo>
                  <a:lnTo>
                    <a:pt x="412" y="393"/>
                  </a:lnTo>
                  <a:lnTo>
                    <a:pt x="408" y="389"/>
                  </a:lnTo>
                  <a:lnTo>
                    <a:pt x="404" y="385"/>
                  </a:lnTo>
                  <a:lnTo>
                    <a:pt x="401" y="382"/>
                  </a:lnTo>
                  <a:lnTo>
                    <a:pt x="399" y="382"/>
                  </a:lnTo>
                  <a:lnTo>
                    <a:pt x="389" y="382"/>
                  </a:lnTo>
                  <a:lnTo>
                    <a:pt x="379" y="382"/>
                  </a:lnTo>
                  <a:lnTo>
                    <a:pt x="378" y="389"/>
                  </a:lnTo>
                  <a:lnTo>
                    <a:pt x="376" y="398"/>
                  </a:lnTo>
                  <a:lnTo>
                    <a:pt x="376" y="402"/>
                  </a:lnTo>
                  <a:lnTo>
                    <a:pt x="376" y="406"/>
                  </a:lnTo>
                  <a:lnTo>
                    <a:pt x="377" y="410"/>
                  </a:lnTo>
                  <a:lnTo>
                    <a:pt x="379" y="413"/>
                  </a:lnTo>
                  <a:lnTo>
                    <a:pt x="345" y="413"/>
                  </a:lnTo>
                  <a:lnTo>
                    <a:pt x="340" y="410"/>
                  </a:lnTo>
                  <a:lnTo>
                    <a:pt x="337" y="407"/>
                  </a:lnTo>
                  <a:lnTo>
                    <a:pt x="335" y="404"/>
                  </a:lnTo>
                  <a:lnTo>
                    <a:pt x="334" y="400"/>
                  </a:lnTo>
                  <a:lnTo>
                    <a:pt x="333" y="392"/>
                  </a:lnTo>
                  <a:lnTo>
                    <a:pt x="332" y="382"/>
                  </a:lnTo>
                  <a:lnTo>
                    <a:pt x="312" y="382"/>
                  </a:lnTo>
                  <a:lnTo>
                    <a:pt x="312" y="395"/>
                  </a:lnTo>
                  <a:lnTo>
                    <a:pt x="310" y="405"/>
                  </a:lnTo>
                  <a:lnTo>
                    <a:pt x="307" y="413"/>
                  </a:lnTo>
                  <a:lnTo>
                    <a:pt x="305" y="420"/>
                  </a:lnTo>
                  <a:lnTo>
                    <a:pt x="303" y="426"/>
                  </a:lnTo>
                  <a:lnTo>
                    <a:pt x="301" y="431"/>
                  </a:lnTo>
                  <a:lnTo>
                    <a:pt x="300" y="437"/>
                  </a:lnTo>
                  <a:lnTo>
                    <a:pt x="299" y="443"/>
                  </a:lnTo>
                  <a:lnTo>
                    <a:pt x="299" y="450"/>
                  </a:lnTo>
                  <a:lnTo>
                    <a:pt x="301" y="456"/>
                  </a:lnTo>
                  <a:lnTo>
                    <a:pt x="302" y="460"/>
                  </a:lnTo>
                  <a:lnTo>
                    <a:pt x="304" y="463"/>
                  </a:lnTo>
                  <a:lnTo>
                    <a:pt x="307" y="466"/>
                  </a:lnTo>
                  <a:lnTo>
                    <a:pt x="312" y="468"/>
                  </a:lnTo>
                  <a:lnTo>
                    <a:pt x="298" y="468"/>
                  </a:lnTo>
                  <a:lnTo>
                    <a:pt x="284" y="468"/>
                  </a:lnTo>
                  <a:lnTo>
                    <a:pt x="272" y="468"/>
                  </a:lnTo>
                  <a:lnTo>
                    <a:pt x="266" y="468"/>
                  </a:lnTo>
                  <a:lnTo>
                    <a:pt x="264" y="468"/>
                  </a:lnTo>
                  <a:lnTo>
                    <a:pt x="260" y="467"/>
                  </a:lnTo>
                  <a:lnTo>
                    <a:pt x="258" y="465"/>
                  </a:lnTo>
                  <a:lnTo>
                    <a:pt x="256" y="462"/>
                  </a:lnTo>
                  <a:lnTo>
                    <a:pt x="251" y="456"/>
                  </a:lnTo>
                  <a:lnTo>
                    <a:pt x="247" y="449"/>
                  </a:lnTo>
                  <a:lnTo>
                    <a:pt x="244" y="440"/>
                  </a:lnTo>
                  <a:lnTo>
                    <a:pt x="242" y="432"/>
                  </a:lnTo>
                  <a:lnTo>
                    <a:pt x="239" y="424"/>
                  </a:lnTo>
                  <a:lnTo>
                    <a:pt x="239" y="419"/>
                  </a:lnTo>
                  <a:lnTo>
                    <a:pt x="229" y="418"/>
                  </a:lnTo>
                  <a:lnTo>
                    <a:pt x="222" y="417"/>
                  </a:lnTo>
                  <a:lnTo>
                    <a:pt x="215" y="414"/>
                  </a:lnTo>
                  <a:lnTo>
                    <a:pt x="209" y="411"/>
                  </a:lnTo>
                  <a:lnTo>
                    <a:pt x="204" y="406"/>
                  </a:lnTo>
                  <a:lnTo>
                    <a:pt x="202" y="401"/>
                  </a:lnTo>
                  <a:lnTo>
                    <a:pt x="200" y="395"/>
                  </a:lnTo>
                  <a:lnTo>
                    <a:pt x="199" y="389"/>
                  </a:lnTo>
                  <a:lnTo>
                    <a:pt x="190" y="394"/>
                  </a:lnTo>
                  <a:lnTo>
                    <a:pt x="179" y="399"/>
                  </a:lnTo>
                  <a:lnTo>
                    <a:pt x="166" y="405"/>
                  </a:lnTo>
                  <a:lnTo>
                    <a:pt x="150" y="411"/>
                  </a:lnTo>
                  <a:lnTo>
                    <a:pt x="136" y="417"/>
                  </a:lnTo>
                  <a:lnTo>
                    <a:pt x="121" y="421"/>
                  </a:lnTo>
                  <a:lnTo>
                    <a:pt x="107" y="424"/>
                  </a:lnTo>
                  <a:lnTo>
                    <a:pt x="93" y="425"/>
                  </a:lnTo>
                  <a:lnTo>
                    <a:pt x="90" y="435"/>
                  </a:lnTo>
                  <a:lnTo>
                    <a:pt x="86" y="443"/>
                  </a:lnTo>
                  <a:lnTo>
                    <a:pt x="80" y="451"/>
                  </a:lnTo>
                  <a:lnTo>
                    <a:pt x="72" y="455"/>
                  </a:lnTo>
                  <a:lnTo>
                    <a:pt x="65" y="459"/>
                  </a:lnTo>
                  <a:lnTo>
                    <a:pt x="56" y="461"/>
                  </a:lnTo>
                  <a:lnTo>
                    <a:pt x="45" y="462"/>
                  </a:lnTo>
                  <a:lnTo>
                    <a:pt x="33" y="462"/>
                  </a:lnTo>
                  <a:lnTo>
                    <a:pt x="27" y="461"/>
                  </a:lnTo>
                  <a:lnTo>
                    <a:pt x="22" y="457"/>
                  </a:lnTo>
                  <a:lnTo>
                    <a:pt x="16" y="452"/>
                  </a:lnTo>
                  <a:lnTo>
                    <a:pt x="11" y="446"/>
                  </a:lnTo>
                  <a:lnTo>
                    <a:pt x="7" y="438"/>
                  </a:lnTo>
                  <a:lnTo>
                    <a:pt x="3" y="431"/>
                  </a:lnTo>
                  <a:lnTo>
                    <a:pt x="1" y="424"/>
                  </a:lnTo>
                  <a:lnTo>
                    <a:pt x="0" y="419"/>
                  </a:lnTo>
                  <a:lnTo>
                    <a:pt x="0" y="417"/>
                  </a:lnTo>
                  <a:lnTo>
                    <a:pt x="1" y="415"/>
                  </a:lnTo>
                  <a:lnTo>
                    <a:pt x="2" y="414"/>
                  </a:lnTo>
                  <a:lnTo>
                    <a:pt x="3" y="414"/>
                  </a:lnTo>
                  <a:lnTo>
                    <a:pt x="7" y="413"/>
                  </a:lnTo>
                  <a:lnTo>
                    <a:pt x="11" y="414"/>
                  </a:lnTo>
                  <a:lnTo>
                    <a:pt x="16" y="414"/>
                  </a:lnTo>
                  <a:lnTo>
                    <a:pt x="22" y="415"/>
                  </a:lnTo>
                  <a:lnTo>
                    <a:pt x="27" y="414"/>
                  </a:lnTo>
                  <a:lnTo>
                    <a:pt x="33" y="413"/>
                  </a:lnTo>
                  <a:lnTo>
                    <a:pt x="38" y="411"/>
                  </a:lnTo>
                  <a:lnTo>
                    <a:pt x="44" y="409"/>
                  </a:lnTo>
                  <a:lnTo>
                    <a:pt x="48" y="405"/>
                  </a:lnTo>
                  <a:lnTo>
                    <a:pt x="53" y="401"/>
                  </a:lnTo>
                  <a:lnTo>
                    <a:pt x="60" y="391"/>
                  </a:lnTo>
                  <a:lnTo>
                    <a:pt x="66" y="379"/>
                  </a:lnTo>
                  <a:lnTo>
                    <a:pt x="72" y="369"/>
                  </a:lnTo>
                  <a:lnTo>
                    <a:pt x="80" y="360"/>
                  </a:lnTo>
                  <a:lnTo>
                    <a:pt x="83" y="356"/>
                  </a:lnTo>
                  <a:lnTo>
                    <a:pt x="89" y="354"/>
                  </a:lnTo>
                  <a:lnTo>
                    <a:pt x="93" y="352"/>
                  </a:lnTo>
                  <a:lnTo>
                    <a:pt x="100" y="351"/>
                  </a:lnTo>
                </a:path>
              </a:pathLst>
            </a:custGeom>
            <a:solidFill>
              <a:srgbClr val="BF900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415" name="Google Shape;1415;p59"/>
            <p:cNvSpPr/>
            <p:nvPr/>
          </p:nvSpPr>
          <p:spPr>
            <a:xfrm>
              <a:off x="4811427" y="1610713"/>
              <a:ext cx="129524" cy="61162"/>
            </a:xfrm>
            <a:custGeom>
              <a:avLst/>
              <a:gdLst/>
              <a:ahLst/>
              <a:cxnLst/>
              <a:rect l="l" t="t" r="r" b="b"/>
              <a:pathLst>
                <a:path w="246" h="42" extrusionOk="0">
                  <a:moveTo>
                    <a:pt x="27" y="36"/>
                  </a:moveTo>
                  <a:lnTo>
                    <a:pt x="36" y="36"/>
                  </a:lnTo>
                  <a:lnTo>
                    <a:pt x="45" y="35"/>
                  </a:lnTo>
                  <a:lnTo>
                    <a:pt x="53" y="33"/>
                  </a:lnTo>
                  <a:lnTo>
                    <a:pt x="59" y="31"/>
                  </a:lnTo>
                  <a:lnTo>
                    <a:pt x="66" y="30"/>
                  </a:lnTo>
                  <a:lnTo>
                    <a:pt x="72" y="29"/>
                  </a:lnTo>
                  <a:lnTo>
                    <a:pt x="80" y="29"/>
                  </a:lnTo>
                  <a:lnTo>
                    <a:pt x="87" y="30"/>
                  </a:lnTo>
                  <a:lnTo>
                    <a:pt x="87" y="42"/>
                  </a:lnTo>
                  <a:lnTo>
                    <a:pt x="154" y="42"/>
                  </a:lnTo>
                  <a:lnTo>
                    <a:pt x="154" y="39"/>
                  </a:lnTo>
                  <a:lnTo>
                    <a:pt x="156" y="36"/>
                  </a:lnTo>
                  <a:lnTo>
                    <a:pt x="159" y="33"/>
                  </a:lnTo>
                  <a:lnTo>
                    <a:pt x="163" y="31"/>
                  </a:lnTo>
                  <a:lnTo>
                    <a:pt x="175" y="26"/>
                  </a:lnTo>
                  <a:lnTo>
                    <a:pt x="190" y="23"/>
                  </a:lnTo>
                  <a:lnTo>
                    <a:pt x="221" y="17"/>
                  </a:lnTo>
                  <a:lnTo>
                    <a:pt x="246" y="12"/>
                  </a:lnTo>
                  <a:lnTo>
                    <a:pt x="212" y="13"/>
                  </a:lnTo>
                  <a:lnTo>
                    <a:pt x="186" y="14"/>
                  </a:lnTo>
                  <a:lnTo>
                    <a:pt x="178" y="15"/>
                  </a:lnTo>
                  <a:lnTo>
                    <a:pt x="171" y="15"/>
                  </a:lnTo>
                  <a:lnTo>
                    <a:pt x="168" y="14"/>
                  </a:lnTo>
                  <a:lnTo>
                    <a:pt x="167" y="12"/>
                  </a:lnTo>
                  <a:lnTo>
                    <a:pt x="159" y="16"/>
                  </a:lnTo>
                  <a:lnTo>
                    <a:pt x="152" y="17"/>
                  </a:lnTo>
                  <a:lnTo>
                    <a:pt x="147" y="17"/>
                  </a:lnTo>
                  <a:lnTo>
                    <a:pt x="141" y="15"/>
                  </a:lnTo>
                  <a:lnTo>
                    <a:pt x="137" y="12"/>
                  </a:lnTo>
                  <a:lnTo>
                    <a:pt x="133" y="9"/>
                  </a:lnTo>
                  <a:lnTo>
                    <a:pt x="129" y="5"/>
                  </a:lnTo>
                  <a:lnTo>
                    <a:pt x="126" y="0"/>
                  </a:lnTo>
                  <a:lnTo>
                    <a:pt x="121" y="2"/>
                  </a:lnTo>
                  <a:lnTo>
                    <a:pt x="113" y="4"/>
                  </a:lnTo>
                  <a:lnTo>
                    <a:pt x="103" y="5"/>
                  </a:lnTo>
                  <a:lnTo>
                    <a:pt x="93" y="5"/>
                  </a:lnTo>
                  <a:lnTo>
                    <a:pt x="74" y="6"/>
                  </a:lnTo>
                  <a:lnTo>
                    <a:pt x="60" y="6"/>
                  </a:lnTo>
                  <a:lnTo>
                    <a:pt x="58" y="9"/>
                  </a:lnTo>
                  <a:lnTo>
                    <a:pt x="56" y="12"/>
                  </a:lnTo>
                  <a:lnTo>
                    <a:pt x="54" y="15"/>
                  </a:lnTo>
                  <a:lnTo>
                    <a:pt x="50" y="17"/>
                  </a:lnTo>
                  <a:lnTo>
                    <a:pt x="42" y="20"/>
                  </a:lnTo>
                  <a:lnTo>
                    <a:pt x="33" y="22"/>
                  </a:lnTo>
                  <a:lnTo>
                    <a:pt x="14" y="24"/>
                  </a:lnTo>
                  <a:lnTo>
                    <a:pt x="0" y="24"/>
                  </a:lnTo>
                  <a:lnTo>
                    <a:pt x="1" y="27"/>
                  </a:lnTo>
                  <a:lnTo>
                    <a:pt x="3" y="29"/>
                  </a:lnTo>
                  <a:lnTo>
                    <a:pt x="5" y="31"/>
                  </a:lnTo>
                  <a:lnTo>
                    <a:pt x="9" y="33"/>
                  </a:lnTo>
                  <a:lnTo>
                    <a:pt x="17" y="35"/>
                  </a:lnTo>
                  <a:lnTo>
                    <a:pt x="27" y="3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416" name="Google Shape;1416;p59"/>
            <p:cNvSpPr/>
            <p:nvPr/>
          </p:nvSpPr>
          <p:spPr>
            <a:xfrm>
              <a:off x="4982856" y="1593008"/>
              <a:ext cx="76190" cy="57943"/>
            </a:xfrm>
            <a:custGeom>
              <a:avLst/>
              <a:gdLst/>
              <a:ahLst/>
              <a:cxnLst/>
              <a:rect l="l" t="t" r="r" b="b"/>
              <a:pathLst>
                <a:path w="149" h="61" extrusionOk="0">
                  <a:moveTo>
                    <a:pt x="103" y="0"/>
                  </a:moveTo>
                  <a:lnTo>
                    <a:pt x="118" y="1"/>
                  </a:lnTo>
                  <a:lnTo>
                    <a:pt x="134" y="3"/>
                  </a:lnTo>
                  <a:lnTo>
                    <a:pt x="145" y="5"/>
                  </a:lnTo>
                  <a:lnTo>
                    <a:pt x="149" y="6"/>
                  </a:lnTo>
                  <a:lnTo>
                    <a:pt x="149" y="8"/>
                  </a:lnTo>
                  <a:lnTo>
                    <a:pt x="147" y="10"/>
                  </a:lnTo>
                  <a:lnTo>
                    <a:pt x="145" y="12"/>
                  </a:lnTo>
                  <a:lnTo>
                    <a:pt x="141" y="13"/>
                  </a:lnTo>
                  <a:lnTo>
                    <a:pt x="137" y="14"/>
                  </a:lnTo>
                  <a:lnTo>
                    <a:pt x="132" y="14"/>
                  </a:lnTo>
                  <a:lnTo>
                    <a:pt x="127" y="14"/>
                  </a:lnTo>
                  <a:lnTo>
                    <a:pt x="123" y="12"/>
                  </a:lnTo>
                  <a:lnTo>
                    <a:pt x="123" y="23"/>
                  </a:lnTo>
                  <a:lnTo>
                    <a:pt x="123" y="33"/>
                  </a:lnTo>
                  <a:lnTo>
                    <a:pt x="123" y="41"/>
                  </a:lnTo>
                  <a:lnTo>
                    <a:pt x="123" y="49"/>
                  </a:lnTo>
                  <a:lnTo>
                    <a:pt x="116" y="50"/>
                  </a:lnTo>
                  <a:lnTo>
                    <a:pt x="109" y="51"/>
                  </a:lnTo>
                  <a:lnTo>
                    <a:pt x="104" y="53"/>
                  </a:lnTo>
                  <a:lnTo>
                    <a:pt x="100" y="55"/>
                  </a:lnTo>
                  <a:lnTo>
                    <a:pt x="94" y="57"/>
                  </a:lnTo>
                  <a:lnTo>
                    <a:pt x="89" y="59"/>
                  </a:lnTo>
                  <a:lnTo>
                    <a:pt x="83" y="61"/>
                  </a:lnTo>
                  <a:lnTo>
                    <a:pt x="76" y="61"/>
                  </a:lnTo>
                  <a:lnTo>
                    <a:pt x="67" y="60"/>
                  </a:lnTo>
                  <a:lnTo>
                    <a:pt x="53" y="57"/>
                  </a:lnTo>
                  <a:lnTo>
                    <a:pt x="39" y="54"/>
                  </a:lnTo>
                  <a:lnTo>
                    <a:pt x="25" y="49"/>
                  </a:lnTo>
                  <a:lnTo>
                    <a:pt x="12" y="45"/>
                  </a:lnTo>
                  <a:lnTo>
                    <a:pt x="3" y="41"/>
                  </a:lnTo>
                  <a:lnTo>
                    <a:pt x="1" y="39"/>
                  </a:lnTo>
                  <a:lnTo>
                    <a:pt x="0" y="38"/>
                  </a:lnTo>
                  <a:lnTo>
                    <a:pt x="0" y="37"/>
                  </a:lnTo>
                  <a:lnTo>
                    <a:pt x="3" y="37"/>
                  </a:lnTo>
                  <a:lnTo>
                    <a:pt x="19" y="36"/>
                  </a:lnTo>
                  <a:lnTo>
                    <a:pt x="35" y="35"/>
                  </a:lnTo>
                  <a:lnTo>
                    <a:pt x="48" y="32"/>
                  </a:lnTo>
                  <a:lnTo>
                    <a:pt x="60" y="27"/>
                  </a:lnTo>
                  <a:lnTo>
                    <a:pt x="72" y="22"/>
                  </a:lnTo>
                  <a:lnTo>
                    <a:pt x="82" y="16"/>
                  </a:lnTo>
                  <a:lnTo>
                    <a:pt x="93" y="8"/>
                  </a:lnTo>
                  <a:lnTo>
                    <a:pt x="103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417" name="Google Shape;1417;p59"/>
            <p:cNvSpPr/>
            <p:nvPr/>
          </p:nvSpPr>
          <p:spPr>
            <a:xfrm>
              <a:off x="5026666" y="1601054"/>
              <a:ext cx="156191" cy="57943"/>
            </a:xfrm>
            <a:custGeom>
              <a:avLst/>
              <a:gdLst/>
              <a:ahLst/>
              <a:cxnLst/>
              <a:rect l="l" t="t" r="r" b="b"/>
              <a:pathLst>
                <a:path w="299" h="74" extrusionOk="0">
                  <a:moveTo>
                    <a:pt x="126" y="74"/>
                  </a:moveTo>
                  <a:lnTo>
                    <a:pt x="133" y="72"/>
                  </a:lnTo>
                  <a:lnTo>
                    <a:pt x="142" y="69"/>
                  </a:lnTo>
                  <a:lnTo>
                    <a:pt x="154" y="65"/>
                  </a:lnTo>
                  <a:lnTo>
                    <a:pt x="166" y="60"/>
                  </a:lnTo>
                  <a:lnTo>
                    <a:pt x="178" y="54"/>
                  </a:lnTo>
                  <a:lnTo>
                    <a:pt x="189" y="48"/>
                  </a:lnTo>
                  <a:lnTo>
                    <a:pt x="199" y="42"/>
                  </a:lnTo>
                  <a:lnTo>
                    <a:pt x="205" y="37"/>
                  </a:lnTo>
                  <a:lnTo>
                    <a:pt x="207" y="40"/>
                  </a:lnTo>
                  <a:lnTo>
                    <a:pt x="209" y="43"/>
                  </a:lnTo>
                  <a:lnTo>
                    <a:pt x="211" y="46"/>
                  </a:lnTo>
                  <a:lnTo>
                    <a:pt x="214" y="48"/>
                  </a:lnTo>
                  <a:lnTo>
                    <a:pt x="220" y="51"/>
                  </a:lnTo>
                  <a:lnTo>
                    <a:pt x="227" y="53"/>
                  </a:lnTo>
                  <a:lnTo>
                    <a:pt x="243" y="55"/>
                  </a:lnTo>
                  <a:lnTo>
                    <a:pt x="259" y="55"/>
                  </a:lnTo>
                  <a:lnTo>
                    <a:pt x="269" y="55"/>
                  </a:lnTo>
                  <a:lnTo>
                    <a:pt x="278" y="55"/>
                  </a:lnTo>
                  <a:lnTo>
                    <a:pt x="286" y="55"/>
                  </a:lnTo>
                  <a:lnTo>
                    <a:pt x="292" y="55"/>
                  </a:lnTo>
                  <a:lnTo>
                    <a:pt x="293" y="46"/>
                  </a:lnTo>
                  <a:lnTo>
                    <a:pt x="295" y="38"/>
                  </a:lnTo>
                  <a:lnTo>
                    <a:pt x="298" y="31"/>
                  </a:lnTo>
                  <a:lnTo>
                    <a:pt x="299" y="25"/>
                  </a:lnTo>
                  <a:lnTo>
                    <a:pt x="279" y="25"/>
                  </a:lnTo>
                  <a:lnTo>
                    <a:pt x="260" y="25"/>
                  </a:lnTo>
                  <a:lnTo>
                    <a:pt x="244" y="25"/>
                  </a:lnTo>
                  <a:lnTo>
                    <a:pt x="232" y="25"/>
                  </a:lnTo>
                  <a:lnTo>
                    <a:pt x="225" y="25"/>
                  </a:lnTo>
                  <a:lnTo>
                    <a:pt x="220" y="26"/>
                  </a:lnTo>
                  <a:lnTo>
                    <a:pt x="214" y="27"/>
                  </a:lnTo>
                  <a:lnTo>
                    <a:pt x="211" y="29"/>
                  </a:lnTo>
                  <a:lnTo>
                    <a:pt x="204" y="33"/>
                  </a:lnTo>
                  <a:lnTo>
                    <a:pt x="199" y="37"/>
                  </a:lnTo>
                  <a:lnTo>
                    <a:pt x="172" y="37"/>
                  </a:lnTo>
                  <a:lnTo>
                    <a:pt x="174" y="32"/>
                  </a:lnTo>
                  <a:lnTo>
                    <a:pt x="176" y="28"/>
                  </a:lnTo>
                  <a:lnTo>
                    <a:pt x="178" y="24"/>
                  </a:lnTo>
                  <a:lnTo>
                    <a:pt x="180" y="21"/>
                  </a:lnTo>
                  <a:lnTo>
                    <a:pt x="187" y="16"/>
                  </a:lnTo>
                  <a:lnTo>
                    <a:pt x="194" y="13"/>
                  </a:lnTo>
                  <a:lnTo>
                    <a:pt x="202" y="11"/>
                  </a:lnTo>
                  <a:lnTo>
                    <a:pt x="210" y="9"/>
                  </a:lnTo>
                  <a:lnTo>
                    <a:pt x="217" y="5"/>
                  </a:lnTo>
                  <a:lnTo>
                    <a:pt x="225" y="0"/>
                  </a:lnTo>
                  <a:lnTo>
                    <a:pt x="199" y="0"/>
                  </a:lnTo>
                  <a:lnTo>
                    <a:pt x="185" y="3"/>
                  </a:lnTo>
                  <a:lnTo>
                    <a:pt x="170" y="7"/>
                  </a:lnTo>
                  <a:lnTo>
                    <a:pt x="157" y="11"/>
                  </a:lnTo>
                  <a:lnTo>
                    <a:pt x="145" y="18"/>
                  </a:lnTo>
                  <a:lnTo>
                    <a:pt x="134" y="25"/>
                  </a:lnTo>
                  <a:lnTo>
                    <a:pt x="123" y="32"/>
                  </a:lnTo>
                  <a:lnTo>
                    <a:pt x="114" y="40"/>
                  </a:lnTo>
                  <a:lnTo>
                    <a:pt x="105" y="49"/>
                  </a:lnTo>
                  <a:lnTo>
                    <a:pt x="100" y="53"/>
                  </a:lnTo>
                  <a:lnTo>
                    <a:pt x="95" y="56"/>
                  </a:lnTo>
                  <a:lnTo>
                    <a:pt x="87" y="59"/>
                  </a:lnTo>
                  <a:lnTo>
                    <a:pt x="80" y="61"/>
                  </a:lnTo>
                  <a:lnTo>
                    <a:pt x="64" y="63"/>
                  </a:lnTo>
                  <a:lnTo>
                    <a:pt x="47" y="64"/>
                  </a:lnTo>
                  <a:lnTo>
                    <a:pt x="32" y="64"/>
                  </a:lnTo>
                  <a:lnTo>
                    <a:pt x="18" y="65"/>
                  </a:lnTo>
                  <a:lnTo>
                    <a:pt x="12" y="67"/>
                  </a:lnTo>
                  <a:lnTo>
                    <a:pt x="7" y="68"/>
                  </a:lnTo>
                  <a:lnTo>
                    <a:pt x="2" y="70"/>
                  </a:lnTo>
                  <a:lnTo>
                    <a:pt x="0" y="74"/>
                  </a:lnTo>
                  <a:lnTo>
                    <a:pt x="39" y="74"/>
                  </a:lnTo>
                  <a:lnTo>
                    <a:pt x="73" y="74"/>
                  </a:lnTo>
                  <a:lnTo>
                    <a:pt x="102" y="74"/>
                  </a:lnTo>
                  <a:lnTo>
                    <a:pt x="126" y="74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418" name="Google Shape;1418;p59"/>
            <p:cNvSpPr/>
            <p:nvPr/>
          </p:nvSpPr>
          <p:spPr>
            <a:xfrm>
              <a:off x="5666667" y="1789371"/>
              <a:ext cx="49523" cy="57943"/>
            </a:xfrm>
            <a:custGeom>
              <a:avLst/>
              <a:gdLst/>
              <a:ahLst/>
              <a:cxnLst/>
              <a:rect l="l" t="t" r="r" b="b"/>
              <a:pathLst>
                <a:path w="100" h="42" extrusionOk="0">
                  <a:moveTo>
                    <a:pt x="93" y="0"/>
                  </a:moveTo>
                  <a:lnTo>
                    <a:pt x="97" y="7"/>
                  </a:lnTo>
                  <a:lnTo>
                    <a:pt x="100" y="18"/>
                  </a:lnTo>
                  <a:lnTo>
                    <a:pt x="92" y="24"/>
                  </a:lnTo>
                  <a:lnTo>
                    <a:pt x="86" y="29"/>
                  </a:lnTo>
                  <a:lnTo>
                    <a:pt x="79" y="34"/>
                  </a:lnTo>
                  <a:lnTo>
                    <a:pt x="72" y="37"/>
                  </a:lnTo>
                  <a:lnTo>
                    <a:pt x="65" y="39"/>
                  </a:lnTo>
                  <a:lnTo>
                    <a:pt x="57" y="41"/>
                  </a:lnTo>
                  <a:lnTo>
                    <a:pt x="49" y="42"/>
                  </a:lnTo>
                  <a:lnTo>
                    <a:pt x="40" y="42"/>
                  </a:lnTo>
                  <a:lnTo>
                    <a:pt x="27" y="41"/>
                  </a:lnTo>
                  <a:lnTo>
                    <a:pt x="12" y="39"/>
                  </a:lnTo>
                  <a:lnTo>
                    <a:pt x="1" y="37"/>
                  </a:lnTo>
                  <a:lnTo>
                    <a:pt x="0" y="36"/>
                  </a:lnTo>
                  <a:lnTo>
                    <a:pt x="6" y="36"/>
                  </a:lnTo>
                  <a:lnTo>
                    <a:pt x="12" y="35"/>
                  </a:lnTo>
                  <a:lnTo>
                    <a:pt x="18" y="33"/>
                  </a:lnTo>
                  <a:lnTo>
                    <a:pt x="23" y="30"/>
                  </a:lnTo>
                  <a:lnTo>
                    <a:pt x="33" y="25"/>
                  </a:lnTo>
                  <a:lnTo>
                    <a:pt x="44" y="18"/>
                  </a:lnTo>
                  <a:lnTo>
                    <a:pt x="55" y="11"/>
                  </a:lnTo>
                  <a:lnTo>
                    <a:pt x="66" y="5"/>
                  </a:lnTo>
                  <a:lnTo>
                    <a:pt x="72" y="3"/>
                  </a:lnTo>
                  <a:lnTo>
                    <a:pt x="79" y="1"/>
                  </a:lnTo>
                  <a:lnTo>
                    <a:pt x="86" y="0"/>
                  </a:lnTo>
                  <a:lnTo>
                    <a:pt x="93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419" name="Google Shape;1419;p59"/>
            <p:cNvSpPr/>
            <p:nvPr/>
          </p:nvSpPr>
          <p:spPr>
            <a:xfrm>
              <a:off x="5558095" y="1646121"/>
              <a:ext cx="19048" cy="59553"/>
            </a:xfrm>
            <a:custGeom>
              <a:avLst/>
              <a:gdLst/>
              <a:ahLst/>
              <a:cxnLst/>
              <a:rect l="l" t="t" r="r" b="b"/>
              <a:pathLst>
                <a:path w="40" h="5" extrusionOk="0">
                  <a:moveTo>
                    <a:pt x="40" y="5"/>
                  </a:moveTo>
                  <a:lnTo>
                    <a:pt x="0" y="5"/>
                  </a:lnTo>
                  <a:lnTo>
                    <a:pt x="5" y="3"/>
                  </a:lnTo>
                  <a:lnTo>
                    <a:pt x="9" y="1"/>
                  </a:lnTo>
                  <a:lnTo>
                    <a:pt x="15" y="0"/>
                  </a:lnTo>
                  <a:lnTo>
                    <a:pt x="20" y="0"/>
                  </a:lnTo>
                  <a:lnTo>
                    <a:pt x="25" y="0"/>
                  </a:lnTo>
                  <a:lnTo>
                    <a:pt x="30" y="1"/>
                  </a:lnTo>
                  <a:lnTo>
                    <a:pt x="35" y="3"/>
                  </a:lnTo>
                  <a:lnTo>
                    <a:pt x="40" y="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420" name="Google Shape;1420;p59"/>
            <p:cNvSpPr/>
            <p:nvPr/>
          </p:nvSpPr>
          <p:spPr>
            <a:xfrm>
              <a:off x="5584762" y="1604275"/>
              <a:ext cx="17142" cy="61162"/>
            </a:xfrm>
            <a:custGeom>
              <a:avLst/>
              <a:gdLst/>
              <a:ahLst/>
              <a:cxnLst/>
              <a:rect l="l" t="t" r="r" b="b"/>
              <a:pathLst>
                <a:path w="33" h="31" extrusionOk="0">
                  <a:moveTo>
                    <a:pt x="0" y="19"/>
                  </a:moveTo>
                  <a:lnTo>
                    <a:pt x="20" y="0"/>
                  </a:lnTo>
                  <a:lnTo>
                    <a:pt x="20" y="4"/>
                  </a:lnTo>
                  <a:lnTo>
                    <a:pt x="22" y="10"/>
                  </a:lnTo>
                  <a:lnTo>
                    <a:pt x="25" y="14"/>
                  </a:lnTo>
                  <a:lnTo>
                    <a:pt x="27" y="18"/>
                  </a:lnTo>
                  <a:lnTo>
                    <a:pt x="31" y="26"/>
                  </a:lnTo>
                  <a:lnTo>
                    <a:pt x="33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0" y="1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421" name="Google Shape;1421;p59"/>
            <p:cNvSpPr/>
            <p:nvPr/>
          </p:nvSpPr>
          <p:spPr>
            <a:xfrm>
              <a:off x="5758095" y="1721771"/>
              <a:ext cx="20953" cy="57943"/>
            </a:xfrm>
            <a:custGeom>
              <a:avLst/>
              <a:gdLst/>
              <a:ahLst/>
              <a:cxnLst/>
              <a:rect l="l" t="t" r="r" b="b"/>
              <a:pathLst>
                <a:path w="41" h="43" extrusionOk="0">
                  <a:moveTo>
                    <a:pt x="41" y="0"/>
                  </a:moveTo>
                  <a:lnTo>
                    <a:pt x="41" y="43"/>
                  </a:lnTo>
                  <a:lnTo>
                    <a:pt x="31" y="42"/>
                  </a:lnTo>
                  <a:lnTo>
                    <a:pt x="24" y="40"/>
                  </a:lnTo>
                  <a:lnTo>
                    <a:pt x="18" y="37"/>
                  </a:lnTo>
                  <a:lnTo>
                    <a:pt x="13" y="33"/>
                  </a:lnTo>
                  <a:lnTo>
                    <a:pt x="5" y="25"/>
                  </a:lnTo>
                  <a:lnTo>
                    <a:pt x="0" y="19"/>
                  </a:lnTo>
                  <a:lnTo>
                    <a:pt x="12" y="13"/>
                  </a:lnTo>
                  <a:lnTo>
                    <a:pt x="25" y="7"/>
                  </a:lnTo>
                  <a:lnTo>
                    <a:pt x="36" y="2"/>
                  </a:lnTo>
                  <a:lnTo>
                    <a:pt x="41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422" name="Google Shape;1422;p59"/>
            <p:cNvSpPr/>
            <p:nvPr/>
          </p:nvSpPr>
          <p:spPr>
            <a:xfrm>
              <a:off x="5822857" y="1604275"/>
              <a:ext cx="112381" cy="61162"/>
            </a:xfrm>
            <a:custGeom>
              <a:avLst/>
              <a:gdLst/>
              <a:ahLst/>
              <a:cxnLst/>
              <a:rect l="l" t="t" r="r" b="b"/>
              <a:pathLst>
                <a:path w="213" h="62" extrusionOk="0">
                  <a:moveTo>
                    <a:pt x="61" y="0"/>
                  </a:moveTo>
                  <a:lnTo>
                    <a:pt x="83" y="0"/>
                  </a:lnTo>
                  <a:lnTo>
                    <a:pt x="105" y="1"/>
                  </a:lnTo>
                  <a:lnTo>
                    <a:pt x="127" y="3"/>
                  </a:lnTo>
                  <a:lnTo>
                    <a:pt x="146" y="7"/>
                  </a:lnTo>
                  <a:lnTo>
                    <a:pt x="166" y="11"/>
                  </a:lnTo>
                  <a:lnTo>
                    <a:pt x="184" y="16"/>
                  </a:lnTo>
                  <a:lnTo>
                    <a:pt x="191" y="19"/>
                  </a:lnTo>
                  <a:lnTo>
                    <a:pt x="199" y="23"/>
                  </a:lnTo>
                  <a:lnTo>
                    <a:pt x="207" y="27"/>
                  </a:lnTo>
                  <a:lnTo>
                    <a:pt x="213" y="31"/>
                  </a:lnTo>
                  <a:lnTo>
                    <a:pt x="211" y="35"/>
                  </a:lnTo>
                  <a:lnTo>
                    <a:pt x="207" y="38"/>
                  </a:lnTo>
                  <a:lnTo>
                    <a:pt x="201" y="41"/>
                  </a:lnTo>
                  <a:lnTo>
                    <a:pt x="195" y="44"/>
                  </a:lnTo>
                  <a:lnTo>
                    <a:pt x="177" y="49"/>
                  </a:lnTo>
                  <a:lnTo>
                    <a:pt x="156" y="53"/>
                  </a:lnTo>
                  <a:lnTo>
                    <a:pt x="135" y="57"/>
                  </a:lnTo>
                  <a:lnTo>
                    <a:pt x="114" y="59"/>
                  </a:lnTo>
                  <a:lnTo>
                    <a:pt x="95" y="62"/>
                  </a:lnTo>
                  <a:lnTo>
                    <a:pt x="80" y="62"/>
                  </a:lnTo>
                  <a:lnTo>
                    <a:pt x="62" y="62"/>
                  </a:lnTo>
                  <a:lnTo>
                    <a:pt x="43" y="59"/>
                  </a:lnTo>
                  <a:lnTo>
                    <a:pt x="33" y="59"/>
                  </a:lnTo>
                  <a:lnTo>
                    <a:pt x="23" y="59"/>
                  </a:lnTo>
                  <a:lnTo>
                    <a:pt x="12" y="60"/>
                  </a:lnTo>
                  <a:lnTo>
                    <a:pt x="0" y="62"/>
                  </a:lnTo>
                  <a:lnTo>
                    <a:pt x="6" y="50"/>
                  </a:lnTo>
                  <a:lnTo>
                    <a:pt x="11" y="39"/>
                  </a:lnTo>
                  <a:lnTo>
                    <a:pt x="17" y="29"/>
                  </a:lnTo>
                  <a:lnTo>
                    <a:pt x="23" y="20"/>
                  </a:lnTo>
                  <a:lnTo>
                    <a:pt x="27" y="16"/>
                  </a:lnTo>
                  <a:lnTo>
                    <a:pt x="30" y="12"/>
                  </a:lnTo>
                  <a:lnTo>
                    <a:pt x="34" y="9"/>
                  </a:lnTo>
                  <a:lnTo>
                    <a:pt x="39" y="6"/>
                  </a:lnTo>
                  <a:lnTo>
                    <a:pt x="43" y="3"/>
                  </a:lnTo>
                  <a:lnTo>
                    <a:pt x="49" y="1"/>
                  </a:lnTo>
                  <a:lnTo>
                    <a:pt x="54" y="0"/>
                  </a:lnTo>
                  <a:lnTo>
                    <a:pt x="61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423" name="Google Shape;1423;p59"/>
            <p:cNvSpPr/>
            <p:nvPr/>
          </p:nvSpPr>
          <p:spPr>
            <a:xfrm>
              <a:off x="5895236" y="1630028"/>
              <a:ext cx="123811" cy="61162"/>
            </a:xfrm>
            <a:custGeom>
              <a:avLst/>
              <a:gdLst/>
              <a:ahLst/>
              <a:cxnLst/>
              <a:rect l="l" t="t" r="r" b="b"/>
              <a:pathLst>
                <a:path w="239" h="56" extrusionOk="0">
                  <a:moveTo>
                    <a:pt x="41" y="0"/>
                  </a:moveTo>
                  <a:lnTo>
                    <a:pt x="30" y="3"/>
                  </a:lnTo>
                  <a:lnTo>
                    <a:pt x="23" y="5"/>
                  </a:lnTo>
                  <a:lnTo>
                    <a:pt x="19" y="7"/>
                  </a:lnTo>
                  <a:lnTo>
                    <a:pt x="15" y="9"/>
                  </a:lnTo>
                  <a:lnTo>
                    <a:pt x="13" y="13"/>
                  </a:lnTo>
                  <a:lnTo>
                    <a:pt x="10" y="15"/>
                  </a:lnTo>
                  <a:lnTo>
                    <a:pt x="7" y="17"/>
                  </a:lnTo>
                  <a:lnTo>
                    <a:pt x="0" y="19"/>
                  </a:lnTo>
                  <a:lnTo>
                    <a:pt x="2" y="24"/>
                  </a:lnTo>
                  <a:lnTo>
                    <a:pt x="5" y="27"/>
                  </a:lnTo>
                  <a:lnTo>
                    <a:pt x="7" y="30"/>
                  </a:lnTo>
                  <a:lnTo>
                    <a:pt x="10" y="33"/>
                  </a:lnTo>
                  <a:lnTo>
                    <a:pt x="17" y="36"/>
                  </a:lnTo>
                  <a:lnTo>
                    <a:pt x="24" y="38"/>
                  </a:lnTo>
                  <a:lnTo>
                    <a:pt x="41" y="38"/>
                  </a:lnTo>
                  <a:lnTo>
                    <a:pt x="54" y="38"/>
                  </a:lnTo>
                  <a:lnTo>
                    <a:pt x="153" y="38"/>
                  </a:lnTo>
                  <a:lnTo>
                    <a:pt x="155" y="41"/>
                  </a:lnTo>
                  <a:lnTo>
                    <a:pt x="156" y="44"/>
                  </a:lnTo>
                  <a:lnTo>
                    <a:pt x="159" y="46"/>
                  </a:lnTo>
                  <a:lnTo>
                    <a:pt x="162" y="48"/>
                  </a:lnTo>
                  <a:lnTo>
                    <a:pt x="167" y="51"/>
                  </a:lnTo>
                  <a:lnTo>
                    <a:pt x="174" y="54"/>
                  </a:lnTo>
                  <a:lnTo>
                    <a:pt x="188" y="56"/>
                  </a:lnTo>
                  <a:lnTo>
                    <a:pt x="200" y="56"/>
                  </a:lnTo>
                  <a:lnTo>
                    <a:pt x="204" y="55"/>
                  </a:lnTo>
                  <a:lnTo>
                    <a:pt x="210" y="54"/>
                  </a:lnTo>
                  <a:lnTo>
                    <a:pt x="214" y="52"/>
                  </a:lnTo>
                  <a:lnTo>
                    <a:pt x="220" y="49"/>
                  </a:lnTo>
                  <a:lnTo>
                    <a:pt x="230" y="43"/>
                  </a:lnTo>
                  <a:lnTo>
                    <a:pt x="239" y="38"/>
                  </a:lnTo>
                  <a:lnTo>
                    <a:pt x="232" y="37"/>
                  </a:lnTo>
                  <a:lnTo>
                    <a:pt x="225" y="36"/>
                  </a:lnTo>
                  <a:lnTo>
                    <a:pt x="219" y="34"/>
                  </a:lnTo>
                  <a:lnTo>
                    <a:pt x="213" y="32"/>
                  </a:lnTo>
                  <a:lnTo>
                    <a:pt x="201" y="26"/>
                  </a:lnTo>
                  <a:lnTo>
                    <a:pt x="190" y="19"/>
                  </a:lnTo>
                  <a:lnTo>
                    <a:pt x="178" y="13"/>
                  </a:lnTo>
                  <a:lnTo>
                    <a:pt x="167" y="6"/>
                  </a:lnTo>
                  <a:lnTo>
                    <a:pt x="160" y="4"/>
                  </a:lnTo>
                  <a:lnTo>
                    <a:pt x="154" y="2"/>
                  </a:lnTo>
                  <a:lnTo>
                    <a:pt x="147" y="1"/>
                  </a:lnTo>
                  <a:lnTo>
                    <a:pt x="140" y="0"/>
                  </a:lnTo>
                  <a:lnTo>
                    <a:pt x="134" y="1"/>
                  </a:lnTo>
                  <a:lnTo>
                    <a:pt x="127" y="4"/>
                  </a:lnTo>
                  <a:lnTo>
                    <a:pt x="124" y="6"/>
                  </a:lnTo>
                  <a:lnTo>
                    <a:pt x="122" y="8"/>
                  </a:lnTo>
                  <a:lnTo>
                    <a:pt x="121" y="10"/>
                  </a:lnTo>
                  <a:lnTo>
                    <a:pt x="120" y="13"/>
                  </a:lnTo>
                  <a:lnTo>
                    <a:pt x="100" y="8"/>
                  </a:lnTo>
                  <a:lnTo>
                    <a:pt x="80" y="4"/>
                  </a:lnTo>
                  <a:lnTo>
                    <a:pt x="61" y="1"/>
                  </a:lnTo>
                  <a:lnTo>
                    <a:pt x="41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424" name="Google Shape;1424;p59"/>
            <p:cNvSpPr/>
            <p:nvPr/>
          </p:nvSpPr>
          <p:spPr>
            <a:xfrm>
              <a:off x="6036189" y="1644513"/>
              <a:ext cx="99048" cy="57943"/>
            </a:xfrm>
            <a:custGeom>
              <a:avLst/>
              <a:gdLst/>
              <a:ahLst/>
              <a:cxnLst/>
              <a:rect l="l" t="t" r="r" b="b"/>
              <a:pathLst>
                <a:path w="187" h="80" extrusionOk="0">
                  <a:moveTo>
                    <a:pt x="14" y="19"/>
                  </a:moveTo>
                  <a:lnTo>
                    <a:pt x="41" y="0"/>
                  </a:lnTo>
                  <a:lnTo>
                    <a:pt x="44" y="3"/>
                  </a:lnTo>
                  <a:lnTo>
                    <a:pt x="50" y="6"/>
                  </a:lnTo>
                  <a:lnTo>
                    <a:pt x="58" y="9"/>
                  </a:lnTo>
                  <a:lnTo>
                    <a:pt x="67" y="12"/>
                  </a:lnTo>
                  <a:lnTo>
                    <a:pt x="89" y="19"/>
                  </a:lnTo>
                  <a:lnTo>
                    <a:pt x="114" y="26"/>
                  </a:lnTo>
                  <a:lnTo>
                    <a:pt x="139" y="33"/>
                  </a:lnTo>
                  <a:lnTo>
                    <a:pt x="161" y="38"/>
                  </a:lnTo>
                  <a:lnTo>
                    <a:pt x="177" y="42"/>
                  </a:lnTo>
                  <a:lnTo>
                    <a:pt x="187" y="43"/>
                  </a:lnTo>
                  <a:lnTo>
                    <a:pt x="187" y="56"/>
                  </a:lnTo>
                  <a:lnTo>
                    <a:pt x="187" y="68"/>
                  </a:lnTo>
                  <a:lnTo>
                    <a:pt x="170" y="70"/>
                  </a:lnTo>
                  <a:lnTo>
                    <a:pt x="151" y="71"/>
                  </a:lnTo>
                  <a:lnTo>
                    <a:pt x="133" y="71"/>
                  </a:lnTo>
                  <a:lnTo>
                    <a:pt x="116" y="70"/>
                  </a:lnTo>
                  <a:lnTo>
                    <a:pt x="85" y="69"/>
                  </a:lnTo>
                  <a:lnTo>
                    <a:pt x="61" y="68"/>
                  </a:lnTo>
                  <a:lnTo>
                    <a:pt x="55" y="69"/>
                  </a:lnTo>
                  <a:lnTo>
                    <a:pt x="51" y="70"/>
                  </a:lnTo>
                  <a:lnTo>
                    <a:pt x="45" y="72"/>
                  </a:lnTo>
                  <a:lnTo>
                    <a:pt x="41" y="74"/>
                  </a:lnTo>
                  <a:lnTo>
                    <a:pt x="33" y="78"/>
                  </a:lnTo>
                  <a:lnTo>
                    <a:pt x="28" y="80"/>
                  </a:lnTo>
                  <a:lnTo>
                    <a:pt x="22" y="79"/>
                  </a:lnTo>
                  <a:lnTo>
                    <a:pt x="18" y="76"/>
                  </a:lnTo>
                  <a:lnTo>
                    <a:pt x="14" y="72"/>
                  </a:lnTo>
                  <a:lnTo>
                    <a:pt x="9" y="67"/>
                  </a:lnTo>
                  <a:lnTo>
                    <a:pt x="6" y="62"/>
                  </a:lnTo>
                  <a:lnTo>
                    <a:pt x="3" y="57"/>
                  </a:lnTo>
                  <a:lnTo>
                    <a:pt x="2" y="53"/>
                  </a:lnTo>
                  <a:lnTo>
                    <a:pt x="0" y="50"/>
                  </a:lnTo>
                  <a:lnTo>
                    <a:pt x="2" y="44"/>
                  </a:lnTo>
                  <a:lnTo>
                    <a:pt x="3" y="40"/>
                  </a:lnTo>
                  <a:lnTo>
                    <a:pt x="5" y="36"/>
                  </a:lnTo>
                  <a:lnTo>
                    <a:pt x="7" y="31"/>
                  </a:lnTo>
                  <a:lnTo>
                    <a:pt x="13" y="24"/>
                  </a:lnTo>
                  <a:lnTo>
                    <a:pt x="14" y="1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425" name="Google Shape;1425;p59"/>
            <p:cNvSpPr/>
            <p:nvPr/>
          </p:nvSpPr>
          <p:spPr>
            <a:xfrm>
              <a:off x="6668572" y="1771666"/>
              <a:ext cx="95238" cy="59553"/>
            </a:xfrm>
            <a:custGeom>
              <a:avLst/>
              <a:gdLst/>
              <a:ahLst/>
              <a:cxnLst/>
              <a:rect l="l" t="t" r="r" b="b"/>
              <a:pathLst>
                <a:path w="183" h="73" extrusionOk="0">
                  <a:moveTo>
                    <a:pt x="50" y="0"/>
                  </a:moveTo>
                  <a:lnTo>
                    <a:pt x="63" y="0"/>
                  </a:lnTo>
                  <a:lnTo>
                    <a:pt x="75" y="1"/>
                  </a:lnTo>
                  <a:lnTo>
                    <a:pt x="86" y="4"/>
                  </a:lnTo>
                  <a:lnTo>
                    <a:pt x="97" y="7"/>
                  </a:lnTo>
                  <a:lnTo>
                    <a:pt x="106" y="10"/>
                  </a:lnTo>
                  <a:lnTo>
                    <a:pt x="116" y="15"/>
                  </a:lnTo>
                  <a:lnTo>
                    <a:pt x="124" y="19"/>
                  </a:lnTo>
                  <a:lnTo>
                    <a:pt x="131" y="25"/>
                  </a:lnTo>
                  <a:lnTo>
                    <a:pt x="159" y="49"/>
                  </a:lnTo>
                  <a:lnTo>
                    <a:pt x="183" y="73"/>
                  </a:lnTo>
                  <a:lnTo>
                    <a:pt x="137" y="73"/>
                  </a:lnTo>
                  <a:lnTo>
                    <a:pt x="128" y="72"/>
                  </a:lnTo>
                  <a:lnTo>
                    <a:pt x="117" y="70"/>
                  </a:lnTo>
                  <a:lnTo>
                    <a:pt x="104" y="66"/>
                  </a:lnTo>
                  <a:lnTo>
                    <a:pt x="90" y="62"/>
                  </a:lnTo>
                  <a:lnTo>
                    <a:pt x="73" y="56"/>
                  </a:lnTo>
                  <a:lnTo>
                    <a:pt x="58" y="50"/>
                  </a:lnTo>
                  <a:lnTo>
                    <a:pt x="42" y="44"/>
                  </a:lnTo>
                  <a:lnTo>
                    <a:pt x="28" y="37"/>
                  </a:lnTo>
                  <a:lnTo>
                    <a:pt x="16" y="30"/>
                  </a:lnTo>
                  <a:lnTo>
                    <a:pt x="7" y="23"/>
                  </a:lnTo>
                  <a:lnTo>
                    <a:pt x="4" y="19"/>
                  </a:lnTo>
                  <a:lnTo>
                    <a:pt x="2" y="16"/>
                  </a:lnTo>
                  <a:lnTo>
                    <a:pt x="1" y="14"/>
                  </a:lnTo>
                  <a:lnTo>
                    <a:pt x="0" y="11"/>
                  </a:lnTo>
                  <a:lnTo>
                    <a:pt x="1" y="8"/>
                  </a:lnTo>
                  <a:lnTo>
                    <a:pt x="3" y="6"/>
                  </a:lnTo>
                  <a:lnTo>
                    <a:pt x="7" y="4"/>
                  </a:lnTo>
                  <a:lnTo>
                    <a:pt x="13" y="3"/>
                  </a:lnTo>
                  <a:lnTo>
                    <a:pt x="19" y="1"/>
                  </a:lnTo>
                  <a:lnTo>
                    <a:pt x="28" y="0"/>
                  </a:lnTo>
                  <a:lnTo>
                    <a:pt x="38" y="0"/>
                  </a:lnTo>
                  <a:lnTo>
                    <a:pt x="5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426" name="Google Shape;1426;p59"/>
            <p:cNvSpPr/>
            <p:nvPr/>
          </p:nvSpPr>
          <p:spPr>
            <a:xfrm>
              <a:off x="6748570" y="1789371"/>
              <a:ext cx="40001" cy="57943"/>
            </a:xfrm>
            <a:custGeom>
              <a:avLst/>
              <a:gdLst/>
              <a:ahLst/>
              <a:cxnLst/>
              <a:rect l="l" t="t" r="r" b="b"/>
              <a:pathLst>
                <a:path w="79" h="42" extrusionOk="0">
                  <a:moveTo>
                    <a:pt x="0" y="6"/>
                  </a:moveTo>
                  <a:lnTo>
                    <a:pt x="23" y="2"/>
                  </a:lnTo>
                  <a:lnTo>
                    <a:pt x="41" y="1"/>
                  </a:lnTo>
                  <a:lnTo>
                    <a:pt x="60" y="0"/>
                  </a:lnTo>
                  <a:lnTo>
                    <a:pt x="79" y="0"/>
                  </a:lnTo>
                  <a:lnTo>
                    <a:pt x="79" y="9"/>
                  </a:lnTo>
                  <a:lnTo>
                    <a:pt x="79" y="18"/>
                  </a:lnTo>
                  <a:lnTo>
                    <a:pt x="79" y="22"/>
                  </a:lnTo>
                  <a:lnTo>
                    <a:pt x="75" y="27"/>
                  </a:lnTo>
                  <a:lnTo>
                    <a:pt x="72" y="31"/>
                  </a:lnTo>
                  <a:lnTo>
                    <a:pt x="68" y="35"/>
                  </a:lnTo>
                  <a:lnTo>
                    <a:pt x="62" y="38"/>
                  </a:lnTo>
                  <a:lnTo>
                    <a:pt x="57" y="40"/>
                  </a:lnTo>
                  <a:lnTo>
                    <a:pt x="51" y="42"/>
                  </a:lnTo>
                  <a:lnTo>
                    <a:pt x="46" y="42"/>
                  </a:lnTo>
                  <a:lnTo>
                    <a:pt x="40" y="42"/>
                  </a:lnTo>
                  <a:lnTo>
                    <a:pt x="35" y="41"/>
                  </a:lnTo>
                  <a:lnTo>
                    <a:pt x="29" y="39"/>
                  </a:lnTo>
                  <a:lnTo>
                    <a:pt x="25" y="37"/>
                  </a:lnTo>
                  <a:lnTo>
                    <a:pt x="16" y="32"/>
                  </a:lnTo>
                  <a:lnTo>
                    <a:pt x="11" y="26"/>
                  </a:lnTo>
                  <a:lnTo>
                    <a:pt x="5" y="20"/>
                  </a:lnTo>
                  <a:lnTo>
                    <a:pt x="2" y="14"/>
                  </a:lnTo>
                  <a:lnTo>
                    <a:pt x="0" y="9"/>
                  </a:lnTo>
                  <a:lnTo>
                    <a:pt x="0" y="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427" name="Google Shape;1427;p59"/>
            <p:cNvSpPr/>
            <p:nvPr/>
          </p:nvSpPr>
          <p:spPr>
            <a:xfrm>
              <a:off x="6784763" y="1800638"/>
              <a:ext cx="62857" cy="59553"/>
            </a:xfrm>
            <a:custGeom>
              <a:avLst/>
              <a:gdLst/>
              <a:ahLst/>
              <a:cxnLst/>
              <a:rect l="l" t="t" r="r" b="b"/>
              <a:pathLst>
                <a:path w="113" h="52" extrusionOk="0">
                  <a:moveTo>
                    <a:pt x="113" y="39"/>
                  </a:moveTo>
                  <a:lnTo>
                    <a:pt x="112" y="42"/>
                  </a:lnTo>
                  <a:lnTo>
                    <a:pt x="109" y="45"/>
                  </a:lnTo>
                  <a:lnTo>
                    <a:pt x="106" y="47"/>
                  </a:lnTo>
                  <a:lnTo>
                    <a:pt x="103" y="49"/>
                  </a:lnTo>
                  <a:lnTo>
                    <a:pt x="94" y="51"/>
                  </a:lnTo>
                  <a:lnTo>
                    <a:pt x="85" y="52"/>
                  </a:lnTo>
                  <a:lnTo>
                    <a:pt x="66" y="52"/>
                  </a:lnTo>
                  <a:lnTo>
                    <a:pt x="53" y="51"/>
                  </a:lnTo>
                  <a:lnTo>
                    <a:pt x="47" y="51"/>
                  </a:lnTo>
                  <a:lnTo>
                    <a:pt x="39" y="48"/>
                  </a:lnTo>
                  <a:lnTo>
                    <a:pt x="30" y="45"/>
                  </a:lnTo>
                  <a:lnTo>
                    <a:pt x="21" y="41"/>
                  </a:lnTo>
                  <a:lnTo>
                    <a:pt x="13" y="36"/>
                  </a:lnTo>
                  <a:lnTo>
                    <a:pt x="6" y="31"/>
                  </a:lnTo>
                  <a:lnTo>
                    <a:pt x="4" y="28"/>
                  </a:lnTo>
                  <a:lnTo>
                    <a:pt x="2" y="25"/>
                  </a:lnTo>
                  <a:lnTo>
                    <a:pt x="1" y="22"/>
                  </a:lnTo>
                  <a:lnTo>
                    <a:pt x="0" y="20"/>
                  </a:lnTo>
                  <a:lnTo>
                    <a:pt x="1" y="15"/>
                  </a:lnTo>
                  <a:lnTo>
                    <a:pt x="1" y="11"/>
                  </a:lnTo>
                  <a:lnTo>
                    <a:pt x="3" y="8"/>
                  </a:lnTo>
                  <a:lnTo>
                    <a:pt x="5" y="5"/>
                  </a:lnTo>
                  <a:lnTo>
                    <a:pt x="7" y="3"/>
                  </a:lnTo>
                  <a:lnTo>
                    <a:pt x="10" y="2"/>
                  </a:lnTo>
                  <a:lnTo>
                    <a:pt x="14" y="1"/>
                  </a:lnTo>
                  <a:lnTo>
                    <a:pt x="17" y="0"/>
                  </a:lnTo>
                  <a:lnTo>
                    <a:pt x="26" y="0"/>
                  </a:lnTo>
                  <a:lnTo>
                    <a:pt x="36" y="2"/>
                  </a:lnTo>
                  <a:lnTo>
                    <a:pt x="46" y="5"/>
                  </a:lnTo>
                  <a:lnTo>
                    <a:pt x="57" y="9"/>
                  </a:lnTo>
                  <a:lnTo>
                    <a:pt x="77" y="18"/>
                  </a:lnTo>
                  <a:lnTo>
                    <a:pt x="95" y="29"/>
                  </a:lnTo>
                  <a:lnTo>
                    <a:pt x="108" y="36"/>
                  </a:lnTo>
                  <a:lnTo>
                    <a:pt x="113" y="3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428" name="Google Shape;1428;p59"/>
            <p:cNvSpPr/>
            <p:nvPr/>
          </p:nvSpPr>
          <p:spPr>
            <a:xfrm>
              <a:off x="6510475" y="1773277"/>
              <a:ext cx="74285" cy="59552"/>
            </a:xfrm>
            <a:custGeom>
              <a:avLst/>
              <a:gdLst/>
              <a:ahLst/>
              <a:cxnLst/>
              <a:rect l="l" t="t" r="r" b="b"/>
              <a:pathLst>
                <a:path w="139" h="40" extrusionOk="0">
                  <a:moveTo>
                    <a:pt x="0" y="8"/>
                  </a:moveTo>
                  <a:lnTo>
                    <a:pt x="8" y="9"/>
                  </a:lnTo>
                  <a:lnTo>
                    <a:pt x="19" y="8"/>
                  </a:lnTo>
                  <a:lnTo>
                    <a:pt x="30" y="7"/>
                  </a:lnTo>
                  <a:lnTo>
                    <a:pt x="42" y="5"/>
                  </a:lnTo>
                  <a:lnTo>
                    <a:pt x="53" y="2"/>
                  </a:lnTo>
                  <a:lnTo>
                    <a:pt x="64" y="1"/>
                  </a:lnTo>
                  <a:lnTo>
                    <a:pt x="73" y="0"/>
                  </a:lnTo>
                  <a:lnTo>
                    <a:pt x="80" y="2"/>
                  </a:lnTo>
                  <a:lnTo>
                    <a:pt x="139" y="39"/>
                  </a:lnTo>
                  <a:lnTo>
                    <a:pt x="133" y="40"/>
                  </a:lnTo>
                  <a:lnTo>
                    <a:pt x="125" y="39"/>
                  </a:lnTo>
                  <a:lnTo>
                    <a:pt x="116" y="38"/>
                  </a:lnTo>
                  <a:lnTo>
                    <a:pt x="106" y="36"/>
                  </a:lnTo>
                  <a:lnTo>
                    <a:pt x="86" y="30"/>
                  </a:lnTo>
                  <a:lnTo>
                    <a:pt x="64" y="24"/>
                  </a:lnTo>
                  <a:lnTo>
                    <a:pt x="44" y="16"/>
                  </a:lnTo>
                  <a:lnTo>
                    <a:pt x="26" y="11"/>
                  </a:lnTo>
                  <a:lnTo>
                    <a:pt x="17" y="9"/>
                  </a:lnTo>
                  <a:lnTo>
                    <a:pt x="11" y="7"/>
                  </a:lnTo>
                  <a:lnTo>
                    <a:pt x="4" y="7"/>
                  </a:lnTo>
                  <a:lnTo>
                    <a:pt x="0" y="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429" name="Google Shape;1429;p59"/>
            <p:cNvSpPr/>
            <p:nvPr/>
          </p:nvSpPr>
          <p:spPr>
            <a:xfrm>
              <a:off x="6870475" y="1713722"/>
              <a:ext cx="167619" cy="57943"/>
            </a:xfrm>
            <a:custGeom>
              <a:avLst/>
              <a:gdLst/>
              <a:ahLst/>
              <a:cxnLst/>
              <a:rect l="l" t="t" r="r" b="b"/>
              <a:pathLst>
                <a:path w="325" h="71" extrusionOk="0">
                  <a:moveTo>
                    <a:pt x="0" y="12"/>
                  </a:moveTo>
                  <a:lnTo>
                    <a:pt x="10" y="7"/>
                  </a:lnTo>
                  <a:lnTo>
                    <a:pt x="20" y="3"/>
                  </a:lnTo>
                  <a:lnTo>
                    <a:pt x="31" y="1"/>
                  </a:lnTo>
                  <a:lnTo>
                    <a:pt x="42" y="0"/>
                  </a:lnTo>
                  <a:lnTo>
                    <a:pt x="53" y="0"/>
                  </a:lnTo>
                  <a:lnTo>
                    <a:pt x="62" y="2"/>
                  </a:lnTo>
                  <a:lnTo>
                    <a:pt x="73" y="4"/>
                  </a:lnTo>
                  <a:lnTo>
                    <a:pt x="83" y="6"/>
                  </a:lnTo>
                  <a:lnTo>
                    <a:pt x="92" y="10"/>
                  </a:lnTo>
                  <a:lnTo>
                    <a:pt x="101" y="14"/>
                  </a:lnTo>
                  <a:lnTo>
                    <a:pt x="110" y="18"/>
                  </a:lnTo>
                  <a:lnTo>
                    <a:pt x="116" y="23"/>
                  </a:lnTo>
                  <a:lnTo>
                    <a:pt x="122" y="29"/>
                  </a:lnTo>
                  <a:lnTo>
                    <a:pt x="127" y="33"/>
                  </a:lnTo>
                  <a:lnTo>
                    <a:pt x="130" y="38"/>
                  </a:lnTo>
                  <a:lnTo>
                    <a:pt x="133" y="43"/>
                  </a:lnTo>
                  <a:lnTo>
                    <a:pt x="136" y="34"/>
                  </a:lnTo>
                  <a:lnTo>
                    <a:pt x="138" y="25"/>
                  </a:lnTo>
                  <a:lnTo>
                    <a:pt x="139" y="15"/>
                  </a:lnTo>
                  <a:lnTo>
                    <a:pt x="139" y="6"/>
                  </a:lnTo>
                  <a:lnTo>
                    <a:pt x="161" y="7"/>
                  </a:lnTo>
                  <a:lnTo>
                    <a:pt x="188" y="9"/>
                  </a:lnTo>
                  <a:lnTo>
                    <a:pt x="216" y="13"/>
                  </a:lnTo>
                  <a:lnTo>
                    <a:pt x="245" y="19"/>
                  </a:lnTo>
                  <a:lnTo>
                    <a:pt x="258" y="23"/>
                  </a:lnTo>
                  <a:lnTo>
                    <a:pt x="271" y="28"/>
                  </a:lnTo>
                  <a:lnTo>
                    <a:pt x="283" y="32"/>
                  </a:lnTo>
                  <a:lnTo>
                    <a:pt x="295" y="37"/>
                  </a:lnTo>
                  <a:lnTo>
                    <a:pt x="305" y="43"/>
                  </a:lnTo>
                  <a:lnTo>
                    <a:pt x="314" y="48"/>
                  </a:lnTo>
                  <a:lnTo>
                    <a:pt x="320" y="55"/>
                  </a:lnTo>
                  <a:lnTo>
                    <a:pt x="325" y="61"/>
                  </a:lnTo>
                  <a:lnTo>
                    <a:pt x="316" y="64"/>
                  </a:lnTo>
                  <a:lnTo>
                    <a:pt x="305" y="67"/>
                  </a:lnTo>
                  <a:lnTo>
                    <a:pt x="294" y="68"/>
                  </a:lnTo>
                  <a:lnTo>
                    <a:pt x="283" y="70"/>
                  </a:lnTo>
                  <a:lnTo>
                    <a:pt x="259" y="71"/>
                  </a:lnTo>
                  <a:lnTo>
                    <a:pt x="234" y="71"/>
                  </a:lnTo>
                  <a:lnTo>
                    <a:pt x="210" y="70"/>
                  </a:lnTo>
                  <a:lnTo>
                    <a:pt x="186" y="69"/>
                  </a:lnTo>
                  <a:lnTo>
                    <a:pt x="167" y="68"/>
                  </a:lnTo>
                  <a:lnTo>
                    <a:pt x="152" y="67"/>
                  </a:lnTo>
                  <a:lnTo>
                    <a:pt x="133" y="69"/>
                  </a:lnTo>
                  <a:lnTo>
                    <a:pt x="104" y="71"/>
                  </a:lnTo>
                  <a:lnTo>
                    <a:pt x="90" y="71"/>
                  </a:lnTo>
                  <a:lnTo>
                    <a:pt x="78" y="70"/>
                  </a:lnTo>
                  <a:lnTo>
                    <a:pt x="72" y="68"/>
                  </a:lnTo>
                  <a:lnTo>
                    <a:pt x="69" y="67"/>
                  </a:lnTo>
                  <a:lnTo>
                    <a:pt x="67" y="64"/>
                  </a:lnTo>
                  <a:lnTo>
                    <a:pt x="66" y="61"/>
                  </a:lnTo>
                  <a:lnTo>
                    <a:pt x="58" y="61"/>
                  </a:lnTo>
                  <a:lnTo>
                    <a:pt x="51" y="60"/>
                  </a:lnTo>
                  <a:lnTo>
                    <a:pt x="46" y="59"/>
                  </a:lnTo>
                  <a:lnTo>
                    <a:pt x="42" y="57"/>
                  </a:lnTo>
                  <a:lnTo>
                    <a:pt x="35" y="53"/>
                  </a:lnTo>
                  <a:lnTo>
                    <a:pt x="31" y="49"/>
                  </a:lnTo>
                  <a:lnTo>
                    <a:pt x="25" y="45"/>
                  </a:lnTo>
                  <a:lnTo>
                    <a:pt x="20" y="41"/>
                  </a:lnTo>
                  <a:lnTo>
                    <a:pt x="16" y="39"/>
                  </a:lnTo>
                  <a:lnTo>
                    <a:pt x="12" y="38"/>
                  </a:lnTo>
                  <a:lnTo>
                    <a:pt x="6" y="37"/>
                  </a:lnTo>
                  <a:lnTo>
                    <a:pt x="0" y="37"/>
                  </a:lnTo>
                  <a:lnTo>
                    <a:pt x="0" y="22"/>
                  </a:lnTo>
                  <a:lnTo>
                    <a:pt x="0" y="1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430" name="Google Shape;1430;p59"/>
            <p:cNvSpPr/>
            <p:nvPr/>
          </p:nvSpPr>
          <p:spPr>
            <a:xfrm>
              <a:off x="7062857" y="1721771"/>
              <a:ext cx="114286" cy="57943"/>
            </a:xfrm>
            <a:custGeom>
              <a:avLst/>
              <a:gdLst/>
              <a:ahLst/>
              <a:cxnLst/>
              <a:rect l="l" t="t" r="r" b="b"/>
              <a:pathLst>
                <a:path w="220" h="72" extrusionOk="0">
                  <a:moveTo>
                    <a:pt x="87" y="25"/>
                  </a:moveTo>
                  <a:lnTo>
                    <a:pt x="92" y="26"/>
                  </a:lnTo>
                  <a:lnTo>
                    <a:pt x="98" y="27"/>
                  </a:lnTo>
                  <a:lnTo>
                    <a:pt x="101" y="28"/>
                  </a:lnTo>
                  <a:lnTo>
                    <a:pt x="104" y="27"/>
                  </a:lnTo>
                  <a:lnTo>
                    <a:pt x="109" y="27"/>
                  </a:lnTo>
                  <a:lnTo>
                    <a:pt x="113" y="25"/>
                  </a:lnTo>
                  <a:lnTo>
                    <a:pt x="114" y="26"/>
                  </a:lnTo>
                  <a:lnTo>
                    <a:pt x="115" y="26"/>
                  </a:lnTo>
                  <a:lnTo>
                    <a:pt x="116" y="25"/>
                  </a:lnTo>
                  <a:lnTo>
                    <a:pt x="117" y="25"/>
                  </a:lnTo>
                  <a:lnTo>
                    <a:pt x="119" y="22"/>
                  </a:lnTo>
                  <a:lnTo>
                    <a:pt x="120" y="17"/>
                  </a:lnTo>
                  <a:lnTo>
                    <a:pt x="120" y="7"/>
                  </a:lnTo>
                  <a:lnTo>
                    <a:pt x="120" y="0"/>
                  </a:lnTo>
                  <a:lnTo>
                    <a:pt x="125" y="5"/>
                  </a:lnTo>
                  <a:lnTo>
                    <a:pt x="131" y="10"/>
                  </a:lnTo>
                  <a:lnTo>
                    <a:pt x="137" y="15"/>
                  </a:lnTo>
                  <a:lnTo>
                    <a:pt x="143" y="19"/>
                  </a:lnTo>
                  <a:lnTo>
                    <a:pt x="156" y="25"/>
                  </a:lnTo>
                  <a:lnTo>
                    <a:pt x="170" y="30"/>
                  </a:lnTo>
                  <a:lnTo>
                    <a:pt x="183" y="35"/>
                  </a:lnTo>
                  <a:lnTo>
                    <a:pt x="196" y="41"/>
                  </a:lnTo>
                  <a:lnTo>
                    <a:pt x="203" y="44"/>
                  </a:lnTo>
                  <a:lnTo>
                    <a:pt x="209" y="47"/>
                  </a:lnTo>
                  <a:lnTo>
                    <a:pt x="214" y="51"/>
                  </a:lnTo>
                  <a:lnTo>
                    <a:pt x="220" y="55"/>
                  </a:lnTo>
                  <a:lnTo>
                    <a:pt x="206" y="56"/>
                  </a:lnTo>
                  <a:lnTo>
                    <a:pt x="194" y="57"/>
                  </a:lnTo>
                  <a:lnTo>
                    <a:pt x="182" y="58"/>
                  </a:lnTo>
                  <a:lnTo>
                    <a:pt x="171" y="60"/>
                  </a:lnTo>
                  <a:lnTo>
                    <a:pt x="151" y="65"/>
                  </a:lnTo>
                  <a:lnTo>
                    <a:pt x="134" y="70"/>
                  </a:lnTo>
                  <a:lnTo>
                    <a:pt x="126" y="71"/>
                  </a:lnTo>
                  <a:lnTo>
                    <a:pt x="117" y="72"/>
                  </a:lnTo>
                  <a:lnTo>
                    <a:pt x="110" y="72"/>
                  </a:lnTo>
                  <a:lnTo>
                    <a:pt x="103" y="72"/>
                  </a:lnTo>
                  <a:lnTo>
                    <a:pt x="95" y="70"/>
                  </a:lnTo>
                  <a:lnTo>
                    <a:pt x="88" y="66"/>
                  </a:lnTo>
                  <a:lnTo>
                    <a:pt x="81" y="61"/>
                  </a:lnTo>
                  <a:lnTo>
                    <a:pt x="74" y="55"/>
                  </a:lnTo>
                  <a:lnTo>
                    <a:pt x="59" y="53"/>
                  </a:lnTo>
                  <a:lnTo>
                    <a:pt x="45" y="50"/>
                  </a:lnTo>
                  <a:lnTo>
                    <a:pt x="33" y="47"/>
                  </a:lnTo>
                  <a:lnTo>
                    <a:pt x="22" y="43"/>
                  </a:lnTo>
                  <a:lnTo>
                    <a:pt x="18" y="41"/>
                  </a:lnTo>
                  <a:lnTo>
                    <a:pt x="13" y="38"/>
                  </a:lnTo>
                  <a:lnTo>
                    <a:pt x="9" y="35"/>
                  </a:lnTo>
                  <a:lnTo>
                    <a:pt x="7" y="31"/>
                  </a:lnTo>
                  <a:lnTo>
                    <a:pt x="3" y="27"/>
                  </a:lnTo>
                  <a:lnTo>
                    <a:pt x="2" y="23"/>
                  </a:lnTo>
                  <a:lnTo>
                    <a:pt x="1" y="18"/>
                  </a:lnTo>
                  <a:lnTo>
                    <a:pt x="0" y="13"/>
                  </a:lnTo>
                  <a:lnTo>
                    <a:pt x="23" y="17"/>
                  </a:lnTo>
                  <a:lnTo>
                    <a:pt x="44" y="21"/>
                  </a:lnTo>
                  <a:lnTo>
                    <a:pt x="64" y="24"/>
                  </a:lnTo>
                  <a:lnTo>
                    <a:pt x="87" y="2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431" name="Google Shape;1431;p59"/>
            <p:cNvSpPr/>
            <p:nvPr/>
          </p:nvSpPr>
          <p:spPr>
            <a:xfrm>
              <a:off x="7015236" y="1770058"/>
              <a:ext cx="76190" cy="59552"/>
            </a:xfrm>
            <a:custGeom>
              <a:avLst/>
              <a:gdLst/>
              <a:ahLst/>
              <a:cxnLst/>
              <a:rect l="l" t="t" r="r" b="b"/>
              <a:pathLst>
                <a:path w="146" h="30" extrusionOk="0">
                  <a:moveTo>
                    <a:pt x="146" y="25"/>
                  </a:moveTo>
                  <a:lnTo>
                    <a:pt x="140" y="16"/>
                  </a:lnTo>
                  <a:lnTo>
                    <a:pt x="137" y="9"/>
                  </a:lnTo>
                  <a:lnTo>
                    <a:pt x="133" y="4"/>
                  </a:lnTo>
                  <a:lnTo>
                    <a:pt x="128" y="1"/>
                  </a:lnTo>
                  <a:lnTo>
                    <a:pt x="126" y="1"/>
                  </a:lnTo>
                  <a:lnTo>
                    <a:pt x="124" y="1"/>
                  </a:lnTo>
                  <a:lnTo>
                    <a:pt x="120" y="2"/>
                  </a:lnTo>
                  <a:lnTo>
                    <a:pt x="118" y="3"/>
                  </a:lnTo>
                  <a:lnTo>
                    <a:pt x="113" y="9"/>
                  </a:lnTo>
                  <a:lnTo>
                    <a:pt x="105" y="19"/>
                  </a:lnTo>
                  <a:lnTo>
                    <a:pt x="72" y="19"/>
                  </a:lnTo>
                  <a:lnTo>
                    <a:pt x="63" y="18"/>
                  </a:lnTo>
                  <a:lnTo>
                    <a:pt x="55" y="17"/>
                  </a:lnTo>
                  <a:lnTo>
                    <a:pt x="47" y="14"/>
                  </a:lnTo>
                  <a:lnTo>
                    <a:pt x="40" y="12"/>
                  </a:lnTo>
                  <a:lnTo>
                    <a:pt x="29" y="6"/>
                  </a:lnTo>
                  <a:lnTo>
                    <a:pt x="19" y="0"/>
                  </a:lnTo>
                  <a:lnTo>
                    <a:pt x="14" y="9"/>
                  </a:lnTo>
                  <a:lnTo>
                    <a:pt x="10" y="15"/>
                  </a:lnTo>
                  <a:lnTo>
                    <a:pt x="4" y="20"/>
                  </a:lnTo>
                  <a:lnTo>
                    <a:pt x="0" y="25"/>
                  </a:lnTo>
                  <a:lnTo>
                    <a:pt x="33" y="25"/>
                  </a:lnTo>
                  <a:lnTo>
                    <a:pt x="57" y="25"/>
                  </a:lnTo>
                  <a:lnTo>
                    <a:pt x="77" y="25"/>
                  </a:lnTo>
                  <a:lnTo>
                    <a:pt x="99" y="25"/>
                  </a:lnTo>
                  <a:lnTo>
                    <a:pt x="110" y="26"/>
                  </a:lnTo>
                  <a:lnTo>
                    <a:pt x="123" y="29"/>
                  </a:lnTo>
                  <a:lnTo>
                    <a:pt x="128" y="30"/>
                  </a:lnTo>
                  <a:lnTo>
                    <a:pt x="135" y="30"/>
                  </a:lnTo>
                  <a:lnTo>
                    <a:pt x="140" y="28"/>
                  </a:lnTo>
                  <a:lnTo>
                    <a:pt x="146" y="2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432" name="Google Shape;1432;p59"/>
            <p:cNvSpPr/>
            <p:nvPr/>
          </p:nvSpPr>
          <p:spPr>
            <a:xfrm>
              <a:off x="6990477" y="1766838"/>
              <a:ext cx="24762" cy="59552"/>
            </a:xfrm>
            <a:custGeom>
              <a:avLst/>
              <a:gdLst/>
              <a:ahLst/>
              <a:cxnLst/>
              <a:rect l="l" t="t" r="r" b="b"/>
              <a:pathLst>
                <a:path w="53" h="9" extrusionOk="0">
                  <a:moveTo>
                    <a:pt x="0" y="9"/>
                  </a:moveTo>
                  <a:lnTo>
                    <a:pt x="17" y="9"/>
                  </a:lnTo>
                  <a:lnTo>
                    <a:pt x="29" y="9"/>
                  </a:lnTo>
                  <a:lnTo>
                    <a:pt x="40" y="9"/>
                  </a:lnTo>
                  <a:lnTo>
                    <a:pt x="53" y="9"/>
                  </a:lnTo>
                  <a:lnTo>
                    <a:pt x="46" y="6"/>
                  </a:lnTo>
                  <a:lnTo>
                    <a:pt x="38" y="3"/>
                  </a:lnTo>
                  <a:lnTo>
                    <a:pt x="31" y="1"/>
                  </a:lnTo>
                  <a:lnTo>
                    <a:pt x="25" y="0"/>
                  </a:lnTo>
                  <a:lnTo>
                    <a:pt x="19" y="0"/>
                  </a:lnTo>
                  <a:lnTo>
                    <a:pt x="14" y="0"/>
                  </a:lnTo>
                  <a:lnTo>
                    <a:pt x="9" y="1"/>
                  </a:lnTo>
                  <a:lnTo>
                    <a:pt x="6" y="3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cxnSp>
          <p:nvCxnSpPr>
            <p:cNvPr id="1433" name="Google Shape;1433;p59"/>
            <p:cNvCxnSpPr/>
            <p:nvPr/>
          </p:nvCxnSpPr>
          <p:spPr>
            <a:xfrm rot="10800000">
              <a:off x="6992379" y="1765228"/>
              <a:ext cx="0" cy="1610"/>
            </a:xfrm>
            <a:prstGeom prst="straightConnector1">
              <a:avLst/>
            </a:prstGeom>
            <a:noFill/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434" name="Google Shape;1434;p59"/>
            <p:cNvSpPr/>
            <p:nvPr/>
          </p:nvSpPr>
          <p:spPr>
            <a:xfrm>
              <a:off x="5996190" y="1692799"/>
              <a:ext cx="13333" cy="56333"/>
            </a:xfrm>
            <a:custGeom>
              <a:avLst/>
              <a:gdLst/>
              <a:ahLst/>
              <a:cxnLst/>
              <a:rect l="l" t="t" r="r" b="b"/>
              <a:pathLst>
                <a:path w="26" h="25" extrusionOk="0">
                  <a:moveTo>
                    <a:pt x="0" y="25"/>
                  </a:moveTo>
                  <a:lnTo>
                    <a:pt x="5" y="17"/>
                  </a:lnTo>
                  <a:lnTo>
                    <a:pt x="13" y="8"/>
                  </a:lnTo>
                  <a:lnTo>
                    <a:pt x="16" y="5"/>
                  </a:lnTo>
                  <a:lnTo>
                    <a:pt x="20" y="2"/>
                  </a:lnTo>
                  <a:lnTo>
                    <a:pt x="23" y="1"/>
                  </a:lnTo>
                  <a:lnTo>
                    <a:pt x="26" y="0"/>
                  </a:lnTo>
                  <a:lnTo>
                    <a:pt x="26" y="25"/>
                  </a:lnTo>
                  <a:lnTo>
                    <a:pt x="20" y="25"/>
                  </a:lnTo>
                  <a:lnTo>
                    <a:pt x="13" y="25"/>
                  </a:lnTo>
                  <a:lnTo>
                    <a:pt x="0" y="2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435" name="Google Shape;1435;p59"/>
            <p:cNvSpPr/>
            <p:nvPr/>
          </p:nvSpPr>
          <p:spPr>
            <a:xfrm>
              <a:off x="6895239" y="1765228"/>
              <a:ext cx="11428" cy="57943"/>
            </a:xfrm>
            <a:custGeom>
              <a:avLst/>
              <a:gdLst/>
              <a:ahLst/>
              <a:cxnLst/>
              <a:rect l="l" t="t" r="r" b="b"/>
              <a:pathLst>
                <a:path w="33" h="25" extrusionOk="0">
                  <a:moveTo>
                    <a:pt x="33" y="25"/>
                  </a:moveTo>
                  <a:lnTo>
                    <a:pt x="33" y="12"/>
                  </a:lnTo>
                  <a:lnTo>
                    <a:pt x="33" y="0"/>
                  </a:lnTo>
                  <a:lnTo>
                    <a:pt x="0" y="0"/>
                  </a:lnTo>
                  <a:lnTo>
                    <a:pt x="9" y="9"/>
                  </a:lnTo>
                  <a:lnTo>
                    <a:pt x="16" y="17"/>
                  </a:lnTo>
                  <a:lnTo>
                    <a:pt x="20" y="20"/>
                  </a:lnTo>
                  <a:lnTo>
                    <a:pt x="24" y="23"/>
                  </a:lnTo>
                  <a:lnTo>
                    <a:pt x="28" y="24"/>
                  </a:lnTo>
                  <a:lnTo>
                    <a:pt x="33" y="2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436" name="Google Shape;1436;p59"/>
            <p:cNvSpPr/>
            <p:nvPr/>
          </p:nvSpPr>
          <p:spPr>
            <a:xfrm>
              <a:off x="6840000" y="1728208"/>
              <a:ext cx="11428" cy="57943"/>
            </a:xfrm>
            <a:custGeom>
              <a:avLst/>
              <a:gdLst/>
              <a:ahLst/>
              <a:cxnLst/>
              <a:rect l="l" t="t" r="r" b="b"/>
              <a:pathLst>
                <a:path w="20" h="18" extrusionOk="0">
                  <a:moveTo>
                    <a:pt x="0" y="0"/>
                  </a:moveTo>
                  <a:lnTo>
                    <a:pt x="13" y="18"/>
                  </a:lnTo>
                  <a:lnTo>
                    <a:pt x="16" y="11"/>
                  </a:lnTo>
                  <a:lnTo>
                    <a:pt x="20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437" name="Google Shape;1437;p59"/>
            <p:cNvSpPr/>
            <p:nvPr/>
          </p:nvSpPr>
          <p:spPr>
            <a:xfrm>
              <a:off x="7439999" y="2306032"/>
              <a:ext cx="15238" cy="59553"/>
            </a:xfrm>
            <a:custGeom>
              <a:avLst/>
              <a:gdLst/>
              <a:ahLst/>
              <a:cxnLst/>
              <a:rect l="l" t="t" r="r" b="b"/>
              <a:pathLst>
                <a:path w="33" h="31" extrusionOk="0">
                  <a:moveTo>
                    <a:pt x="0" y="31"/>
                  </a:moveTo>
                  <a:lnTo>
                    <a:pt x="0" y="0"/>
                  </a:lnTo>
                  <a:lnTo>
                    <a:pt x="9" y="0"/>
                  </a:lnTo>
                  <a:lnTo>
                    <a:pt x="16" y="0"/>
                  </a:lnTo>
                  <a:lnTo>
                    <a:pt x="24" y="0"/>
                  </a:lnTo>
                  <a:lnTo>
                    <a:pt x="33" y="0"/>
                  </a:lnTo>
                  <a:lnTo>
                    <a:pt x="30" y="2"/>
                  </a:lnTo>
                  <a:lnTo>
                    <a:pt x="29" y="5"/>
                  </a:lnTo>
                  <a:lnTo>
                    <a:pt x="28" y="9"/>
                  </a:lnTo>
                  <a:lnTo>
                    <a:pt x="28" y="13"/>
                  </a:lnTo>
                  <a:lnTo>
                    <a:pt x="28" y="17"/>
                  </a:lnTo>
                  <a:lnTo>
                    <a:pt x="29" y="21"/>
                  </a:lnTo>
                  <a:lnTo>
                    <a:pt x="30" y="26"/>
                  </a:lnTo>
                  <a:lnTo>
                    <a:pt x="33" y="31"/>
                  </a:lnTo>
                  <a:lnTo>
                    <a:pt x="0" y="3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438" name="Google Shape;1438;p59"/>
            <p:cNvSpPr/>
            <p:nvPr/>
          </p:nvSpPr>
          <p:spPr>
            <a:xfrm>
              <a:off x="7792381" y="1821563"/>
              <a:ext cx="66668" cy="59552"/>
            </a:xfrm>
            <a:custGeom>
              <a:avLst/>
              <a:gdLst/>
              <a:ahLst/>
              <a:cxnLst/>
              <a:rect l="l" t="t" r="r" b="b"/>
              <a:pathLst>
                <a:path w="129" h="56" extrusionOk="0">
                  <a:moveTo>
                    <a:pt x="3" y="44"/>
                  </a:moveTo>
                  <a:lnTo>
                    <a:pt x="1" y="42"/>
                  </a:lnTo>
                  <a:lnTo>
                    <a:pt x="1" y="40"/>
                  </a:lnTo>
                  <a:lnTo>
                    <a:pt x="0" y="37"/>
                  </a:lnTo>
                  <a:lnTo>
                    <a:pt x="1" y="33"/>
                  </a:lnTo>
                  <a:lnTo>
                    <a:pt x="2" y="25"/>
                  </a:lnTo>
                  <a:lnTo>
                    <a:pt x="3" y="18"/>
                  </a:lnTo>
                  <a:lnTo>
                    <a:pt x="9" y="13"/>
                  </a:lnTo>
                  <a:lnTo>
                    <a:pt x="16" y="9"/>
                  </a:lnTo>
                  <a:lnTo>
                    <a:pt x="21" y="6"/>
                  </a:lnTo>
                  <a:lnTo>
                    <a:pt x="27" y="5"/>
                  </a:lnTo>
                  <a:lnTo>
                    <a:pt x="39" y="3"/>
                  </a:lnTo>
                  <a:lnTo>
                    <a:pt x="57" y="0"/>
                  </a:lnTo>
                  <a:lnTo>
                    <a:pt x="60" y="5"/>
                  </a:lnTo>
                  <a:lnTo>
                    <a:pt x="64" y="8"/>
                  </a:lnTo>
                  <a:lnTo>
                    <a:pt x="69" y="11"/>
                  </a:lnTo>
                  <a:lnTo>
                    <a:pt x="73" y="14"/>
                  </a:lnTo>
                  <a:lnTo>
                    <a:pt x="83" y="18"/>
                  </a:lnTo>
                  <a:lnTo>
                    <a:pt x="93" y="21"/>
                  </a:lnTo>
                  <a:lnTo>
                    <a:pt x="103" y="25"/>
                  </a:lnTo>
                  <a:lnTo>
                    <a:pt x="113" y="29"/>
                  </a:lnTo>
                  <a:lnTo>
                    <a:pt x="117" y="32"/>
                  </a:lnTo>
                  <a:lnTo>
                    <a:pt x="121" y="35"/>
                  </a:lnTo>
                  <a:lnTo>
                    <a:pt x="126" y="38"/>
                  </a:lnTo>
                  <a:lnTo>
                    <a:pt x="129" y="44"/>
                  </a:lnTo>
                  <a:lnTo>
                    <a:pt x="119" y="48"/>
                  </a:lnTo>
                  <a:lnTo>
                    <a:pt x="109" y="51"/>
                  </a:lnTo>
                  <a:lnTo>
                    <a:pt x="99" y="53"/>
                  </a:lnTo>
                  <a:lnTo>
                    <a:pt x="90" y="54"/>
                  </a:lnTo>
                  <a:lnTo>
                    <a:pt x="70" y="56"/>
                  </a:lnTo>
                  <a:lnTo>
                    <a:pt x="49" y="56"/>
                  </a:lnTo>
                  <a:lnTo>
                    <a:pt x="40" y="55"/>
                  </a:lnTo>
                  <a:lnTo>
                    <a:pt x="31" y="54"/>
                  </a:lnTo>
                  <a:lnTo>
                    <a:pt x="23" y="52"/>
                  </a:lnTo>
                  <a:lnTo>
                    <a:pt x="16" y="50"/>
                  </a:lnTo>
                  <a:lnTo>
                    <a:pt x="6" y="46"/>
                  </a:lnTo>
                  <a:lnTo>
                    <a:pt x="3" y="44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439" name="Google Shape;1439;p59"/>
            <p:cNvSpPr/>
            <p:nvPr/>
          </p:nvSpPr>
          <p:spPr>
            <a:xfrm>
              <a:off x="7956189" y="2178879"/>
              <a:ext cx="17143" cy="57943"/>
            </a:xfrm>
            <a:custGeom>
              <a:avLst/>
              <a:gdLst/>
              <a:ahLst/>
              <a:cxnLst/>
              <a:rect l="l" t="t" r="r" b="b"/>
              <a:pathLst>
                <a:path w="41" h="42" extrusionOk="0">
                  <a:moveTo>
                    <a:pt x="21" y="42"/>
                  </a:moveTo>
                  <a:lnTo>
                    <a:pt x="0" y="30"/>
                  </a:lnTo>
                  <a:lnTo>
                    <a:pt x="0" y="6"/>
                  </a:lnTo>
                  <a:lnTo>
                    <a:pt x="7" y="5"/>
                  </a:lnTo>
                  <a:lnTo>
                    <a:pt x="14" y="3"/>
                  </a:lnTo>
                  <a:lnTo>
                    <a:pt x="24" y="1"/>
                  </a:lnTo>
                  <a:lnTo>
                    <a:pt x="34" y="0"/>
                  </a:lnTo>
                  <a:lnTo>
                    <a:pt x="34" y="18"/>
                  </a:lnTo>
                  <a:lnTo>
                    <a:pt x="41" y="18"/>
                  </a:lnTo>
                  <a:lnTo>
                    <a:pt x="21" y="4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440" name="Google Shape;1440;p59"/>
            <p:cNvSpPr/>
            <p:nvPr/>
          </p:nvSpPr>
          <p:spPr>
            <a:xfrm>
              <a:off x="8135238" y="2293157"/>
              <a:ext cx="51429" cy="61162"/>
            </a:xfrm>
            <a:custGeom>
              <a:avLst/>
              <a:gdLst/>
              <a:ahLst/>
              <a:cxnLst/>
              <a:rect l="l" t="t" r="r" b="b"/>
              <a:pathLst>
                <a:path w="93" h="39" extrusionOk="0">
                  <a:moveTo>
                    <a:pt x="60" y="9"/>
                  </a:moveTo>
                  <a:lnTo>
                    <a:pt x="67" y="18"/>
                  </a:lnTo>
                  <a:lnTo>
                    <a:pt x="77" y="28"/>
                  </a:lnTo>
                  <a:lnTo>
                    <a:pt x="81" y="33"/>
                  </a:lnTo>
                  <a:lnTo>
                    <a:pt x="86" y="36"/>
                  </a:lnTo>
                  <a:lnTo>
                    <a:pt x="90" y="38"/>
                  </a:lnTo>
                  <a:lnTo>
                    <a:pt x="93" y="39"/>
                  </a:lnTo>
                  <a:lnTo>
                    <a:pt x="60" y="39"/>
                  </a:lnTo>
                  <a:lnTo>
                    <a:pt x="50" y="36"/>
                  </a:lnTo>
                  <a:lnTo>
                    <a:pt x="43" y="32"/>
                  </a:lnTo>
                  <a:lnTo>
                    <a:pt x="36" y="28"/>
                  </a:lnTo>
                  <a:lnTo>
                    <a:pt x="30" y="23"/>
                  </a:lnTo>
                  <a:lnTo>
                    <a:pt x="24" y="18"/>
                  </a:lnTo>
                  <a:lnTo>
                    <a:pt x="16" y="13"/>
                  </a:lnTo>
                  <a:lnTo>
                    <a:pt x="9" y="7"/>
                  </a:lnTo>
                  <a:lnTo>
                    <a:pt x="0" y="3"/>
                  </a:lnTo>
                  <a:lnTo>
                    <a:pt x="11" y="1"/>
                  </a:lnTo>
                  <a:lnTo>
                    <a:pt x="20" y="0"/>
                  </a:lnTo>
                  <a:lnTo>
                    <a:pt x="26" y="0"/>
                  </a:lnTo>
                  <a:lnTo>
                    <a:pt x="33" y="1"/>
                  </a:lnTo>
                  <a:lnTo>
                    <a:pt x="44" y="4"/>
                  </a:lnTo>
                  <a:lnTo>
                    <a:pt x="60" y="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441" name="Google Shape;1441;p59"/>
            <p:cNvSpPr/>
            <p:nvPr/>
          </p:nvSpPr>
          <p:spPr>
            <a:xfrm>
              <a:off x="8196189" y="2309252"/>
              <a:ext cx="22857" cy="59553"/>
            </a:xfrm>
            <a:custGeom>
              <a:avLst/>
              <a:gdLst/>
              <a:ahLst/>
              <a:cxnLst/>
              <a:rect l="l" t="t" r="r" b="b"/>
              <a:pathLst>
                <a:path w="39" h="19" extrusionOk="0">
                  <a:moveTo>
                    <a:pt x="39" y="19"/>
                  </a:moveTo>
                  <a:lnTo>
                    <a:pt x="13" y="19"/>
                  </a:lnTo>
                  <a:lnTo>
                    <a:pt x="8" y="19"/>
                  </a:lnTo>
                  <a:lnTo>
                    <a:pt x="5" y="17"/>
                  </a:lnTo>
                  <a:lnTo>
                    <a:pt x="3" y="14"/>
                  </a:lnTo>
                  <a:lnTo>
                    <a:pt x="2" y="11"/>
                  </a:lnTo>
                  <a:lnTo>
                    <a:pt x="0" y="5"/>
                  </a:lnTo>
                  <a:lnTo>
                    <a:pt x="0" y="0"/>
                  </a:lnTo>
                  <a:lnTo>
                    <a:pt x="13" y="4"/>
                  </a:lnTo>
                  <a:lnTo>
                    <a:pt x="22" y="9"/>
                  </a:lnTo>
                  <a:lnTo>
                    <a:pt x="30" y="14"/>
                  </a:lnTo>
                  <a:lnTo>
                    <a:pt x="39" y="1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442" name="Google Shape;1442;p59"/>
            <p:cNvSpPr/>
            <p:nvPr/>
          </p:nvSpPr>
          <p:spPr>
            <a:xfrm>
              <a:off x="8034286" y="2438015"/>
              <a:ext cx="17142" cy="57943"/>
            </a:xfrm>
            <a:custGeom>
              <a:avLst/>
              <a:gdLst/>
              <a:ahLst/>
              <a:cxnLst/>
              <a:rect l="l" t="t" r="r" b="b"/>
              <a:pathLst>
                <a:path w="26" h="36" extrusionOk="0">
                  <a:moveTo>
                    <a:pt x="0" y="36"/>
                  </a:moveTo>
                  <a:lnTo>
                    <a:pt x="3" y="31"/>
                  </a:lnTo>
                  <a:lnTo>
                    <a:pt x="10" y="20"/>
                  </a:lnTo>
                  <a:lnTo>
                    <a:pt x="18" y="8"/>
                  </a:lnTo>
                  <a:lnTo>
                    <a:pt x="26" y="0"/>
                  </a:lnTo>
                  <a:lnTo>
                    <a:pt x="26" y="9"/>
                  </a:lnTo>
                  <a:lnTo>
                    <a:pt x="26" y="18"/>
                  </a:lnTo>
                  <a:lnTo>
                    <a:pt x="25" y="22"/>
                  </a:lnTo>
                  <a:lnTo>
                    <a:pt x="24" y="26"/>
                  </a:lnTo>
                  <a:lnTo>
                    <a:pt x="21" y="29"/>
                  </a:lnTo>
                  <a:lnTo>
                    <a:pt x="17" y="32"/>
                  </a:lnTo>
                  <a:lnTo>
                    <a:pt x="14" y="34"/>
                  </a:lnTo>
                  <a:lnTo>
                    <a:pt x="10" y="35"/>
                  </a:lnTo>
                  <a:lnTo>
                    <a:pt x="4" y="36"/>
                  </a:lnTo>
                  <a:lnTo>
                    <a:pt x="0" y="3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443" name="Google Shape;1443;p59"/>
            <p:cNvSpPr/>
            <p:nvPr/>
          </p:nvSpPr>
          <p:spPr>
            <a:xfrm>
              <a:off x="8047619" y="2466987"/>
              <a:ext cx="3810" cy="61162"/>
            </a:xfrm>
            <a:custGeom>
              <a:avLst/>
              <a:gdLst/>
              <a:ahLst/>
              <a:cxnLst/>
              <a:rect l="l" t="t" r="r" b="b"/>
              <a:pathLst>
                <a:path w="6" h="37" extrusionOk="0">
                  <a:moveTo>
                    <a:pt x="0" y="37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6" y="31"/>
                  </a:lnTo>
                  <a:lnTo>
                    <a:pt x="0" y="37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444" name="Google Shape;1444;p59"/>
            <p:cNvSpPr/>
            <p:nvPr/>
          </p:nvSpPr>
          <p:spPr>
            <a:xfrm>
              <a:off x="8032381" y="2550683"/>
              <a:ext cx="11428" cy="56335"/>
            </a:xfrm>
            <a:custGeom>
              <a:avLst/>
              <a:gdLst/>
              <a:ahLst/>
              <a:cxnLst/>
              <a:rect l="l" t="t" r="r" b="b"/>
              <a:pathLst>
                <a:path w="20" h="43" extrusionOk="0">
                  <a:moveTo>
                    <a:pt x="0" y="31"/>
                  </a:moveTo>
                  <a:lnTo>
                    <a:pt x="0" y="25"/>
                  </a:lnTo>
                  <a:lnTo>
                    <a:pt x="0" y="18"/>
                  </a:lnTo>
                  <a:lnTo>
                    <a:pt x="2" y="9"/>
                  </a:lnTo>
                  <a:lnTo>
                    <a:pt x="7" y="0"/>
                  </a:lnTo>
                  <a:lnTo>
                    <a:pt x="11" y="7"/>
                  </a:lnTo>
                  <a:lnTo>
                    <a:pt x="16" y="12"/>
                  </a:lnTo>
                  <a:lnTo>
                    <a:pt x="17" y="14"/>
                  </a:lnTo>
                  <a:lnTo>
                    <a:pt x="19" y="18"/>
                  </a:lnTo>
                  <a:lnTo>
                    <a:pt x="19" y="21"/>
                  </a:lnTo>
                  <a:lnTo>
                    <a:pt x="20" y="25"/>
                  </a:lnTo>
                  <a:lnTo>
                    <a:pt x="19" y="27"/>
                  </a:lnTo>
                  <a:lnTo>
                    <a:pt x="18" y="30"/>
                  </a:lnTo>
                  <a:lnTo>
                    <a:pt x="16" y="33"/>
                  </a:lnTo>
                  <a:lnTo>
                    <a:pt x="12" y="36"/>
                  </a:lnTo>
                  <a:lnTo>
                    <a:pt x="9" y="39"/>
                  </a:lnTo>
                  <a:lnTo>
                    <a:pt x="6" y="41"/>
                  </a:lnTo>
                  <a:lnTo>
                    <a:pt x="2" y="42"/>
                  </a:lnTo>
                  <a:lnTo>
                    <a:pt x="0" y="43"/>
                  </a:lnTo>
                  <a:lnTo>
                    <a:pt x="0" y="3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445" name="Google Shape;1445;p59"/>
            <p:cNvSpPr/>
            <p:nvPr/>
          </p:nvSpPr>
          <p:spPr>
            <a:xfrm>
              <a:off x="8005713" y="2586092"/>
              <a:ext cx="0" cy="59553"/>
            </a:xfrm>
            <a:custGeom>
              <a:avLst/>
              <a:gdLst/>
              <a:ahLst/>
              <a:cxnLst/>
              <a:rect l="l" t="t" r="r" b="b"/>
              <a:pathLst>
                <a:path w="120000" h="30" extrusionOk="0">
                  <a:moveTo>
                    <a:pt x="0" y="30"/>
                  </a:moveTo>
                  <a:lnTo>
                    <a:pt x="0" y="25"/>
                  </a:lnTo>
                  <a:lnTo>
                    <a:pt x="0" y="18"/>
                  </a:lnTo>
                  <a:lnTo>
                    <a:pt x="0" y="9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446" name="Google Shape;1446;p59"/>
            <p:cNvSpPr/>
            <p:nvPr/>
          </p:nvSpPr>
          <p:spPr>
            <a:xfrm>
              <a:off x="8005713" y="2586092"/>
              <a:ext cx="9525" cy="59553"/>
            </a:xfrm>
            <a:custGeom>
              <a:avLst/>
              <a:gdLst/>
              <a:ahLst/>
              <a:cxnLst/>
              <a:rect l="l" t="t" r="r" b="b"/>
              <a:pathLst>
                <a:path w="20" h="24" extrusionOk="0">
                  <a:moveTo>
                    <a:pt x="0" y="0"/>
                  </a:moveTo>
                  <a:lnTo>
                    <a:pt x="20" y="0"/>
                  </a:lnTo>
                  <a:lnTo>
                    <a:pt x="0" y="24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447" name="Google Shape;1447;p59"/>
            <p:cNvSpPr/>
            <p:nvPr/>
          </p:nvSpPr>
          <p:spPr>
            <a:xfrm>
              <a:off x="7710476" y="2167613"/>
              <a:ext cx="20952" cy="61162"/>
            </a:xfrm>
            <a:custGeom>
              <a:avLst/>
              <a:gdLst/>
              <a:ahLst/>
              <a:cxnLst/>
              <a:rect l="l" t="t" r="r" b="b"/>
              <a:pathLst>
                <a:path w="46" h="19" extrusionOk="0">
                  <a:moveTo>
                    <a:pt x="0" y="0"/>
                  </a:moveTo>
                  <a:lnTo>
                    <a:pt x="9" y="3"/>
                  </a:lnTo>
                  <a:lnTo>
                    <a:pt x="14" y="5"/>
                  </a:lnTo>
                  <a:lnTo>
                    <a:pt x="19" y="8"/>
                  </a:lnTo>
                  <a:lnTo>
                    <a:pt x="23" y="10"/>
                  </a:lnTo>
                  <a:lnTo>
                    <a:pt x="26" y="12"/>
                  </a:lnTo>
                  <a:lnTo>
                    <a:pt x="32" y="14"/>
                  </a:lnTo>
                  <a:lnTo>
                    <a:pt x="37" y="17"/>
                  </a:lnTo>
                  <a:lnTo>
                    <a:pt x="46" y="19"/>
                  </a:lnTo>
                  <a:lnTo>
                    <a:pt x="33" y="19"/>
                  </a:lnTo>
                  <a:lnTo>
                    <a:pt x="24" y="19"/>
                  </a:lnTo>
                  <a:lnTo>
                    <a:pt x="18" y="18"/>
                  </a:lnTo>
                  <a:lnTo>
                    <a:pt x="13" y="17"/>
                  </a:lnTo>
                  <a:lnTo>
                    <a:pt x="10" y="14"/>
                  </a:lnTo>
                  <a:lnTo>
                    <a:pt x="7" y="11"/>
                  </a:lnTo>
                  <a:lnTo>
                    <a:pt x="4" y="7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448" name="Google Shape;1448;p59"/>
            <p:cNvSpPr/>
            <p:nvPr/>
          </p:nvSpPr>
          <p:spPr>
            <a:xfrm>
              <a:off x="4489523" y="2309252"/>
              <a:ext cx="57143" cy="59553"/>
            </a:xfrm>
            <a:custGeom>
              <a:avLst/>
              <a:gdLst/>
              <a:ahLst/>
              <a:cxnLst/>
              <a:rect l="l" t="t" r="r" b="b"/>
              <a:pathLst>
                <a:path w="100" h="55" extrusionOk="0">
                  <a:moveTo>
                    <a:pt x="33" y="0"/>
                  </a:moveTo>
                  <a:lnTo>
                    <a:pt x="100" y="12"/>
                  </a:lnTo>
                  <a:lnTo>
                    <a:pt x="100" y="55"/>
                  </a:lnTo>
                  <a:lnTo>
                    <a:pt x="13" y="55"/>
                  </a:lnTo>
                  <a:lnTo>
                    <a:pt x="0" y="43"/>
                  </a:lnTo>
                  <a:lnTo>
                    <a:pt x="1" y="38"/>
                  </a:lnTo>
                  <a:lnTo>
                    <a:pt x="4" y="32"/>
                  </a:lnTo>
                  <a:lnTo>
                    <a:pt x="10" y="25"/>
                  </a:lnTo>
                  <a:lnTo>
                    <a:pt x="16" y="18"/>
                  </a:lnTo>
                  <a:lnTo>
                    <a:pt x="27" y="5"/>
                  </a:lnTo>
                  <a:lnTo>
                    <a:pt x="33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449" name="Google Shape;1449;p59"/>
            <p:cNvSpPr/>
            <p:nvPr/>
          </p:nvSpPr>
          <p:spPr>
            <a:xfrm>
              <a:off x="5028571" y="1895602"/>
              <a:ext cx="51428" cy="59552"/>
            </a:xfrm>
            <a:custGeom>
              <a:avLst/>
              <a:gdLst/>
              <a:ahLst/>
              <a:cxnLst/>
              <a:rect l="l" t="t" r="r" b="b"/>
              <a:pathLst>
                <a:path w="99" h="51" extrusionOk="0">
                  <a:moveTo>
                    <a:pt x="53" y="2"/>
                  </a:moveTo>
                  <a:lnTo>
                    <a:pt x="58" y="1"/>
                  </a:lnTo>
                  <a:lnTo>
                    <a:pt x="62" y="0"/>
                  </a:lnTo>
                  <a:lnTo>
                    <a:pt x="65" y="0"/>
                  </a:lnTo>
                  <a:lnTo>
                    <a:pt x="69" y="1"/>
                  </a:lnTo>
                  <a:lnTo>
                    <a:pt x="74" y="5"/>
                  </a:lnTo>
                  <a:lnTo>
                    <a:pt x="79" y="11"/>
                  </a:lnTo>
                  <a:lnTo>
                    <a:pt x="83" y="18"/>
                  </a:lnTo>
                  <a:lnTo>
                    <a:pt x="87" y="25"/>
                  </a:lnTo>
                  <a:lnTo>
                    <a:pt x="91" y="28"/>
                  </a:lnTo>
                  <a:lnTo>
                    <a:pt x="93" y="30"/>
                  </a:lnTo>
                  <a:lnTo>
                    <a:pt x="96" y="32"/>
                  </a:lnTo>
                  <a:lnTo>
                    <a:pt x="99" y="34"/>
                  </a:lnTo>
                  <a:lnTo>
                    <a:pt x="99" y="37"/>
                  </a:lnTo>
                  <a:lnTo>
                    <a:pt x="97" y="40"/>
                  </a:lnTo>
                  <a:lnTo>
                    <a:pt x="95" y="43"/>
                  </a:lnTo>
                  <a:lnTo>
                    <a:pt x="91" y="45"/>
                  </a:lnTo>
                  <a:lnTo>
                    <a:pt x="86" y="47"/>
                  </a:lnTo>
                  <a:lnTo>
                    <a:pt x="81" y="48"/>
                  </a:lnTo>
                  <a:lnTo>
                    <a:pt x="74" y="50"/>
                  </a:lnTo>
                  <a:lnTo>
                    <a:pt x="68" y="50"/>
                  </a:lnTo>
                  <a:lnTo>
                    <a:pt x="52" y="51"/>
                  </a:lnTo>
                  <a:lnTo>
                    <a:pt x="36" y="49"/>
                  </a:lnTo>
                  <a:lnTo>
                    <a:pt x="27" y="48"/>
                  </a:lnTo>
                  <a:lnTo>
                    <a:pt x="18" y="45"/>
                  </a:lnTo>
                  <a:lnTo>
                    <a:pt x="9" y="43"/>
                  </a:lnTo>
                  <a:lnTo>
                    <a:pt x="1" y="40"/>
                  </a:lnTo>
                  <a:lnTo>
                    <a:pt x="0" y="39"/>
                  </a:lnTo>
                  <a:lnTo>
                    <a:pt x="1" y="37"/>
                  </a:lnTo>
                  <a:lnTo>
                    <a:pt x="3" y="35"/>
                  </a:lnTo>
                  <a:lnTo>
                    <a:pt x="6" y="33"/>
                  </a:lnTo>
                  <a:lnTo>
                    <a:pt x="14" y="29"/>
                  </a:lnTo>
                  <a:lnTo>
                    <a:pt x="25" y="24"/>
                  </a:lnTo>
                  <a:lnTo>
                    <a:pt x="35" y="19"/>
                  </a:lnTo>
                  <a:lnTo>
                    <a:pt x="45" y="12"/>
                  </a:lnTo>
                  <a:lnTo>
                    <a:pt x="48" y="10"/>
                  </a:lnTo>
                  <a:lnTo>
                    <a:pt x="51" y="7"/>
                  </a:lnTo>
                  <a:lnTo>
                    <a:pt x="52" y="5"/>
                  </a:lnTo>
                  <a:lnTo>
                    <a:pt x="53" y="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450" name="Google Shape;1450;p59"/>
            <p:cNvSpPr/>
            <p:nvPr/>
          </p:nvSpPr>
          <p:spPr>
            <a:xfrm>
              <a:off x="5070476" y="1705675"/>
              <a:ext cx="274286" cy="165782"/>
            </a:xfrm>
            <a:custGeom>
              <a:avLst/>
              <a:gdLst/>
              <a:ahLst/>
              <a:cxnLst/>
              <a:rect l="l" t="t" r="r" b="b"/>
              <a:pathLst>
                <a:path w="525" h="311" extrusionOk="0">
                  <a:moveTo>
                    <a:pt x="273" y="31"/>
                  </a:moveTo>
                  <a:lnTo>
                    <a:pt x="307" y="31"/>
                  </a:lnTo>
                  <a:lnTo>
                    <a:pt x="315" y="27"/>
                  </a:lnTo>
                  <a:lnTo>
                    <a:pt x="324" y="24"/>
                  </a:lnTo>
                  <a:lnTo>
                    <a:pt x="333" y="22"/>
                  </a:lnTo>
                  <a:lnTo>
                    <a:pt x="342" y="21"/>
                  </a:lnTo>
                  <a:lnTo>
                    <a:pt x="359" y="20"/>
                  </a:lnTo>
                  <a:lnTo>
                    <a:pt x="377" y="20"/>
                  </a:lnTo>
                  <a:lnTo>
                    <a:pt x="385" y="20"/>
                  </a:lnTo>
                  <a:lnTo>
                    <a:pt x="393" y="20"/>
                  </a:lnTo>
                  <a:lnTo>
                    <a:pt x="401" y="19"/>
                  </a:lnTo>
                  <a:lnTo>
                    <a:pt x="408" y="17"/>
                  </a:lnTo>
                  <a:lnTo>
                    <a:pt x="415" y="15"/>
                  </a:lnTo>
                  <a:lnTo>
                    <a:pt x="421" y="11"/>
                  </a:lnTo>
                  <a:lnTo>
                    <a:pt x="427" y="7"/>
                  </a:lnTo>
                  <a:lnTo>
                    <a:pt x="433" y="0"/>
                  </a:lnTo>
                  <a:lnTo>
                    <a:pt x="512" y="0"/>
                  </a:lnTo>
                  <a:lnTo>
                    <a:pt x="514" y="6"/>
                  </a:lnTo>
                  <a:lnTo>
                    <a:pt x="519" y="12"/>
                  </a:lnTo>
                  <a:lnTo>
                    <a:pt x="523" y="17"/>
                  </a:lnTo>
                  <a:lnTo>
                    <a:pt x="525" y="19"/>
                  </a:lnTo>
                  <a:lnTo>
                    <a:pt x="511" y="26"/>
                  </a:lnTo>
                  <a:lnTo>
                    <a:pt x="491" y="36"/>
                  </a:lnTo>
                  <a:lnTo>
                    <a:pt x="468" y="47"/>
                  </a:lnTo>
                  <a:lnTo>
                    <a:pt x="443" y="57"/>
                  </a:lnTo>
                  <a:lnTo>
                    <a:pt x="418" y="66"/>
                  </a:lnTo>
                  <a:lnTo>
                    <a:pt x="392" y="73"/>
                  </a:lnTo>
                  <a:lnTo>
                    <a:pt x="379" y="76"/>
                  </a:lnTo>
                  <a:lnTo>
                    <a:pt x="368" y="78"/>
                  </a:lnTo>
                  <a:lnTo>
                    <a:pt x="356" y="80"/>
                  </a:lnTo>
                  <a:lnTo>
                    <a:pt x="346" y="80"/>
                  </a:lnTo>
                  <a:lnTo>
                    <a:pt x="333" y="81"/>
                  </a:lnTo>
                  <a:lnTo>
                    <a:pt x="321" y="83"/>
                  </a:lnTo>
                  <a:lnTo>
                    <a:pt x="309" y="86"/>
                  </a:lnTo>
                  <a:lnTo>
                    <a:pt x="299" y="90"/>
                  </a:lnTo>
                  <a:lnTo>
                    <a:pt x="279" y="101"/>
                  </a:lnTo>
                  <a:lnTo>
                    <a:pt x="262" y="111"/>
                  </a:lnTo>
                  <a:lnTo>
                    <a:pt x="253" y="116"/>
                  </a:lnTo>
                  <a:lnTo>
                    <a:pt x="244" y="121"/>
                  </a:lnTo>
                  <a:lnTo>
                    <a:pt x="235" y="124"/>
                  </a:lnTo>
                  <a:lnTo>
                    <a:pt x="226" y="127"/>
                  </a:lnTo>
                  <a:lnTo>
                    <a:pt x="218" y="129"/>
                  </a:lnTo>
                  <a:lnTo>
                    <a:pt x="208" y="129"/>
                  </a:lnTo>
                  <a:lnTo>
                    <a:pt x="198" y="127"/>
                  </a:lnTo>
                  <a:lnTo>
                    <a:pt x="187" y="123"/>
                  </a:lnTo>
                  <a:lnTo>
                    <a:pt x="186" y="128"/>
                  </a:lnTo>
                  <a:lnTo>
                    <a:pt x="183" y="133"/>
                  </a:lnTo>
                  <a:lnTo>
                    <a:pt x="178" y="137"/>
                  </a:lnTo>
                  <a:lnTo>
                    <a:pt x="174" y="142"/>
                  </a:lnTo>
                  <a:lnTo>
                    <a:pt x="174" y="144"/>
                  </a:lnTo>
                  <a:lnTo>
                    <a:pt x="175" y="145"/>
                  </a:lnTo>
                  <a:lnTo>
                    <a:pt x="177" y="146"/>
                  </a:lnTo>
                  <a:lnTo>
                    <a:pt x="180" y="147"/>
                  </a:lnTo>
                  <a:lnTo>
                    <a:pt x="185" y="148"/>
                  </a:lnTo>
                  <a:lnTo>
                    <a:pt x="187" y="148"/>
                  </a:lnTo>
                  <a:lnTo>
                    <a:pt x="186" y="152"/>
                  </a:lnTo>
                  <a:lnTo>
                    <a:pt x="184" y="157"/>
                  </a:lnTo>
                  <a:lnTo>
                    <a:pt x="181" y="160"/>
                  </a:lnTo>
                  <a:lnTo>
                    <a:pt x="178" y="164"/>
                  </a:lnTo>
                  <a:lnTo>
                    <a:pt x="176" y="167"/>
                  </a:lnTo>
                  <a:lnTo>
                    <a:pt x="175" y="171"/>
                  </a:lnTo>
                  <a:lnTo>
                    <a:pt x="176" y="175"/>
                  </a:lnTo>
                  <a:lnTo>
                    <a:pt x="180" y="179"/>
                  </a:lnTo>
                  <a:lnTo>
                    <a:pt x="175" y="185"/>
                  </a:lnTo>
                  <a:lnTo>
                    <a:pt x="168" y="190"/>
                  </a:lnTo>
                  <a:lnTo>
                    <a:pt x="162" y="194"/>
                  </a:lnTo>
                  <a:lnTo>
                    <a:pt x="155" y="197"/>
                  </a:lnTo>
                  <a:lnTo>
                    <a:pt x="150" y="201"/>
                  </a:lnTo>
                  <a:lnTo>
                    <a:pt x="144" y="204"/>
                  </a:lnTo>
                  <a:lnTo>
                    <a:pt x="143" y="207"/>
                  </a:lnTo>
                  <a:lnTo>
                    <a:pt x="141" y="209"/>
                  </a:lnTo>
                  <a:lnTo>
                    <a:pt x="141" y="213"/>
                  </a:lnTo>
                  <a:lnTo>
                    <a:pt x="140" y="216"/>
                  </a:lnTo>
                  <a:lnTo>
                    <a:pt x="141" y="222"/>
                  </a:lnTo>
                  <a:lnTo>
                    <a:pt x="144" y="228"/>
                  </a:lnTo>
                  <a:lnTo>
                    <a:pt x="149" y="234"/>
                  </a:lnTo>
                  <a:lnTo>
                    <a:pt x="155" y="241"/>
                  </a:lnTo>
                  <a:lnTo>
                    <a:pt x="163" y="247"/>
                  </a:lnTo>
                  <a:lnTo>
                    <a:pt x="172" y="254"/>
                  </a:lnTo>
                  <a:lnTo>
                    <a:pt x="181" y="260"/>
                  </a:lnTo>
                  <a:lnTo>
                    <a:pt x="191" y="267"/>
                  </a:lnTo>
                  <a:lnTo>
                    <a:pt x="213" y="279"/>
                  </a:lnTo>
                  <a:lnTo>
                    <a:pt x="235" y="290"/>
                  </a:lnTo>
                  <a:lnTo>
                    <a:pt x="256" y="300"/>
                  </a:lnTo>
                  <a:lnTo>
                    <a:pt x="273" y="308"/>
                  </a:lnTo>
                  <a:lnTo>
                    <a:pt x="258" y="310"/>
                  </a:lnTo>
                  <a:lnTo>
                    <a:pt x="243" y="311"/>
                  </a:lnTo>
                  <a:lnTo>
                    <a:pt x="229" y="311"/>
                  </a:lnTo>
                  <a:lnTo>
                    <a:pt x="214" y="310"/>
                  </a:lnTo>
                  <a:lnTo>
                    <a:pt x="189" y="309"/>
                  </a:lnTo>
                  <a:lnTo>
                    <a:pt x="167" y="308"/>
                  </a:lnTo>
                  <a:lnTo>
                    <a:pt x="155" y="308"/>
                  </a:lnTo>
                  <a:lnTo>
                    <a:pt x="145" y="308"/>
                  </a:lnTo>
                  <a:lnTo>
                    <a:pt x="138" y="307"/>
                  </a:lnTo>
                  <a:lnTo>
                    <a:pt x="131" y="305"/>
                  </a:lnTo>
                  <a:lnTo>
                    <a:pt x="129" y="304"/>
                  </a:lnTo>
                  <a:lnTo>
                    <a:pt x="127" y="302"/>
                  </a:lnTo>
                  <a:lnTo>
                    <a:pt x="124" y="300"/>
                  </a:lnTo>
                  <a:lnTo>
                    <a:pt x="123" y="298"/>
                  </a:lnTo>
                  <a:lnTo>
                    <a:pt x="121" y="292"/>
                  </a:lnTo>
                  <a:lnTo>
                    <a:pt x="120" y="284"/>
                  </a:lnTo>
                  <a:lnTo>
                    <a:pt x="120" y="282"/>
                  </a:lnTo>
                  <a:lnTo>
                    <a:pt x="119" y="280"/>
                  </a:lnTo>
                  <a:lnTo>
                    <a:pt x="118" y="279"/>
                  </a:lnTo>
                  <a:lnTo>
                    <a:pt x="116" y="278"/>
                  </a:lnTo>
                  <a:lnTo>
                    <a:pt x="111" y="277"/>
                  </a:lnTo>
                  <a:lnTo>
                    <a:pt x="106" y="276"/>
                  </a:lnTo>
                  <a:lnTo>
                    <a:pt x="95" y="277"/>
                  </a:lnTo>
                  <a:lnTo>
                    <a:pt x="87" y="278"/>
                  </a:lnTo>
                  <a:lnTo>
                    <a:pt x="84" y="287"/>
                  </a:lnTo>
                  <a:lnTo>
                    <a:pt x="80" y="296"/>
                  </a:lnTo>
                  <a:lnTo>
                    <a:pt x="66" y="291"/>
                  </a:lnTo>
                  <a:lnTo>
                    <a:pt x="55" y="287"/>
                  </a:lnTo>
                  <a:lnTo>
                    <a:pt x="44" y="282"/>
                  </a:lnTo>
                  <a:lnTo>
                    <a:pt x="35" y="276"/>
                  </a:lnTo>
                  <a:lnTo>
                    <a:pt x="19" y="263"/>
                  </a:lnTo>
                  <a:lnTo>
                    <a:pt x="0" y="246"/>
                  </a:lnTo>
                  <a:lnTo>
                    <a:pt x="8" y="244"/>
                  </a:lnTo>
                  <a:lnTo>
                    <a:pt x="13" y="242"/>
                  </a:lnTo>
                  <a:lnTo>
                    <a:pt x="18" y="239"/>
                  </a:lnTo>
                  <a:lnTo>
                    <a:pt x="22" y="237"/>
                  </a:lnTo>
                  <a:lnTo>
                    <a:pt x="29" y="230"/>
                  </a:lnTo>
                  <a:lnTo>
                    <a:pt x="34" y="222"/>
                  </a:lnTo>
                  <a:lnTo>
                    <a:pt x="31" y="219"/>
                  </a:lnTo>
                  <a:lnTo>
                    <a:pt x="29" y="216"/>
                  </a:lnTo>
                  <a:lnTo>
                    <a:pt x="28" y="213"/>
                  </a:lnTo>
                  <a:lnTo>
                    <a:pt x="28" y="211"/>
                  </a:lnTo>
                  <a:lnTo>
                    <a:pt x="30" y="205"/>
                  </a:lnTo>
                  <a:lnTo>
                    <a:pt x="34" y="200"/>
                  </a:lnTo>
                  <a:lnTo>
                    <a:pt x="38" y="196"/>
                  </a:lnTo>
                  <a:lnTo>
                    <a:pt x="40" y="191"/>
                  </a:lnTo>
                  <a:lnTo>
                    <a:pt x="40" y="188"/>
                  </a:lnTo>
                  <a:lnTo>
                    <a:pt x="39" y="185"/>
                  </a:lnTo>
                  <a:lnTo>
                    <a:pt x="37" y="182"/>
                  </a:lnTo>
                  <a:lnTo>
                    <a:pt x="34" y="179"/>
                  </a:lnTo>
                  <a:lnTo>
                    <a:pt x="73" y="179"/>
                  </a:lnTo>
                  <a:lnTo>
                    <a:pt x="106" y="179"/>
                  </a:lnTo>
                  <a:lnTo>
                    <a:pt x="134" y="179"/>
                  </a:lnTo>
                  <a:lnTo>
                    <a:pt x="167" y="179"/>
                  </a:lnTo>
                  <a:lnTo>
                    <a:pt x="147" y="178"/>
                  </a:lnTo>
                  <a:lnTo>
                    <a:pt x="131" y="177"/>
                  </a:lnTo>
                  <a:lnTo>
                    <a:pt x="117" y="174"/>
                  </a:lnTo>
                  <a:lnTo>
                    <a:pt x="102" y="171"/>
                  </a:lnTo>
                  <a:lnTo>
                    <a:pt x="90" y="166"/>
                  </a:lnTo>
                  <a:lnTo>
                    <a:pt x="78" y="161"/>
                  </a:lnTo>
                  <a:lnTo>
                    <a:pt x="66" y="155"/>
                  </a:lnTo>
                  <a:lnTo>
                    <a:pt x="54" y="148"/>
                  </a:lnTo>
                  <a:lnTo>
                    <a:pt x="65" y="143"/>
                  </a:lnTo>
                  <a:lnTo>
                    <a:pt x="75" y="139"/>
                  </a:lnTo>
                  <a:lnTo>
                    <a:pt x="84" y="134"/>
                  </a:lnTo>
                  <a:lnTo>
                    <a:pt x="91" y="130"/>
                  </a:lnTo>
                  <a:lnTo>
                    <a:pt x="106" y="120"/>
                  </a:lnTo>
                  <a:lnTo>
                    <a:pt x="120" y="111"/>
                  </a:lnTo>
                  <a:lnTo>
                    <a:pt x="118" y="110"/>
                  </a:lnTo>
                  <a:lnTo>
                    <a:pt x="115" y="108"/>
                  </a:lnTo>
                  <a:lnTo>
                    <a:pt x="111" y="103"/>
                  </a:lnTo>
                  <a:lnTo>
                    <a:pt x="108" y="99"/>
                  </a:lnTo>
                  <a:lnTo>
                    <a:pt x="102" y="87"/>
                  </a:lnTo>
                  <a:lnTo>
                    <a:pt x="100" y="80"/>
                  </a:lnTo>
                  <a:lnTo>
                    <a:pt x="108" y="80"/>
                  </a:lnTo>
                  <a:lnTo>
                    <a:pt x="117" y="78"/>
                  </a:lnTo>
                  <a:lnTo>
                    <a:pt x="127" y="76"/>
                  </a:lnTo>
                  <a:lnTo>
                    <a:pt x="138" y="73"/>
                  </a:lnTo>
                  <a:lnTo>
                    <a:pt x="161" y="66"/>
                  </a:lnTo>
                  <a:lnTo>
                    <a:pt x="184" y="58"/>
                  </a:lnTo>
                  <a:lnTo>
                    <a:pt x="209" y="50"/>
                  </a:lnTo>
                  <a:lnTo>
                    <a:pt x="232" y="41"/>
                  </a:lnTo>
                  <a:lnTo>
                    <a:pt x="254" y="35"/>
                  </a:lnTo>
                  <a:lnTo>
                    <a:pt x="273" y="3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451" name="Google Shape;1451;p59"/>
            <p:cNvSpPr/>
            <p:nvPr/>
          </p:nvSpPr>
          <p:spPr>
            <a:xfrm>
              <a:off x="4820951" y="2021145"/>
              <a:ext cx="38095" cy="56333"/>
            </a:xfrm>
            <a:custGeom>
              <a:avLst/>
              <a:gdLst/>
              <a:ahLst/>
              <a:cxnLst/>
              <a:rect l="l" t="t" r="r" b="b"/>
              <a:pathLst>
                <a:path w="79" h="38" extrusionOk="0">
                  <a:moveTo>
                    <a:pt x="46" y="0"/>
                  </a:moveTo>
                  <a:lnTo>
                    <a:pt x="54" y="1"/>
                  </a:lnTo>
                  <a:lnTo>
                    <a:pt x="62" y="3"/>
                  </a:lnTo>
                  <a:lnTo>
                    <a:pt x="68" y="7"/>
                  </a:lnTo>
                  <a:lnTo>
                    <a:pt x="72" y="12"/>
                  </a:lnTo>
                  <a:lnTo>
                    <a:pt x="75" y="17"/>
                  </a:lnTo>
                  <a:lnTo>
                    <a:pt x="77" y="22"/>
                  </a:lnTo>
                  <a:lnTo>
                    <a:pt x="79" y="27"/>
                  </a:lnTo>
                  <a:lnTo>
                    <a:pt x="79" y="32"/>
                  </a:lnTo>
                  <a:lnTo>
                    <a:pt x="77" y="34"/>
                  </a:lnTo>
                  <a:lnTo>
                    <a:pt x="75" y="35"/>
                  </a:lnTo>
                  <a:lnTo>
                    <a:pt x="72" y="36"/>
                  </a:lnTo>
                  <a:lnTo>
                    <a:pt x="68" y="37"/>
                  </a:lnTo>
                  <a:lnTo>
                    <a:pt x="57" y="38"/>
                  </a:lnTo>
                  <a:lnTo>
                    <a:pt x="46" y="38"/>
                  </a:lnTo>
                  <a:lnTo>
                    <a:pt x="38" y="37"/>
                  </a:lnTo>
                  <a:lnTo>
                    <a:pt x="30" y="36"/>
                  </a:lnTo>
                  <a:lnTo>
                    <a:pt x="21" y="35"/>
                  </a:lnTo>
                  <a:lnTo>
                    <a:pt x="15" y="32"/>
                  </a:lnTo>
                  <a:lnTo>
                    <a:pt x="8" y="29"/>
                  </a:lnTo>
                  <a:lnTo>
                    <a:pt x="4" y="25"/>
                  </a:lnTo>
                  <a:lnTo>
                    <a:pt x="2" y="22"/>
                  </a:lnTo>
                  <a:lnTo>
                    <a:pt x="1" y="20"/>
                  </a:lnTo>
                  <a:lnTo>
                    <a:pt x="0" y="17"/>
                  </a:lnTo>
                  <a:lnTo>
                    <a:pt x="0" y="13"/>
                  </a:lnTo>
                  <a:lnTo>
                    <a:pt x="1" y="11"/>
                  </a:lnTo>
                  <a:lnTo>
                    <a:pt x="4" y="9"/>
                  </a:lnTo>
                  <a:lnTo>
                    <a:pt x="10" y="6"/>
                  </a:lnTo>
                  <a:lnTo>
                    <a:pt x="17" y="4"/>
                  </a:lnTo>
                  <a:lnTo>
                    <a:pt x="32" y="1"/>
                  </a:lnTo>
                  <a:lnTo>
                    <a:pt x="46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452" name="Google Shape;1452;p59"/>
            <p:cNvSpPr/>
            <p:nvPr/>
          </p:nvSpPr>
          <p:spPr>
            <a:xfrm>
              <a:off x="7586665" y="2322128"/>
              <a:ext cx="236191" cy="272012"/>
            </a:xfrm>
            <a:custGeom>
              <a:avLst/>
              <a:gdLst/>
              <a:ahLst/>
              <a:cxnLst/>
              <a:rect l="l" t="t" r="r" b="b"/>
              <a:pathLst>
                <a:path w="459" h="511" extrusionOk="0">
                  <a:moveTo>
                    <a:pt x="33" y="68"/>
                  </a:moveTo>
                  <a:lnTo>
                    <a:pt x="29" y="56"/>
                  </a:lnTo>
                  <a:lnTo>
                    <a:pt x="26" y="45"/>
                  </a:lnTo>
                  <a:lnTo>
                    <a:pt x="22" y="38"/>
                  </a:lnTo>
                  <a:lnTo>
                    <a:pt x="16" y="31"/>
                  </a:lnTo>
                  <a:lnTo>
                    <a:pt x="12" y="25"/>
                  </a:lnTo>
                  <a:lnTo>
                    <a:pt x="6" y="18"/>
                  </a:lnTo>
                  <a:lnTo>
                    <a:pt x="3" y="10"/>
                  </a:lnTo>
                  <a:lnTo>
                    <a:pt x="0" y="0"/>
                  </a:lnTo>
                  <a:lnTo>
                    <a:pt x="6" y="2"/>
                  </a:lnTo>
                  <a:lnTo>
                    <a:pt x="16" y="5"/>
                  </a:lnTo>
                  <a:lnTo>
                    <a:pt x="22" y="7"/>
                  </a:lnTo>
                  <a:lnTo>
                    <a:pt x="26" y="8"/>
                  </a:lnTo>
                  <a:lnTo>
                    <a:pt x="29" y="8"/>
                  </a:lnTo>
                  <a:lnTo>
                    <a:pt x="33" y="6"/>
                  </a:lnTo>
                  <a:lnTo>
                    <a:pt x="59" y="31"/>
                  </a:lnTo>
                  <a:lnTo>
                    <a:pt x="80" y="50"/>
                  </a:lnTo>
                  <a:lnTo>
                    <a:pt x="95" y="67"/>
                  </a:lnTo>
                  <a:lnTo>
                    <a:pt x="107" y="80"/>
                  </a:lnTo>
                  <a:lnTo>
                    <a:pt x="125" y="102"/>
                  </a:lnTo>
                  <a:lnTo>
                    <a:pt x="146" y="123"/>
                  </a:lnTo>
                  <a:lnTo>
                    <a:pt x="172" y="149"/>
                  </a:lnTo>
                  <a:lnTo>
                    <a:pt x="195" y="175"/>
                  </a:lnTo>
                  <a:lnTo>
                    <a:pt x="216" y="198"/>
                  </a:lnTo>
                  <a:lnTo>
                    <a:pt x="239" y="222"/>
                  </a:lnTo>
                  <a:lnTo>
                    <a:pt x="248" y="230"/>
                  </a:lnTo>
                  <a:lnTo>
                    <a:pt x="258" y="237"/>
                  </a:lnTo>
                  <a:lnTo>
                    <a:pt x="269" y="245"/>
                  </a:lnTo>
                  <a:lnTo>
                    <a:pt x="280" y="252"/>
                  </a:lnTo>
                  <a:lnTo>
                    <a:pt x="303" y="266"/>
                  </a:lnTo>
                  <a:lnTo>
                    <a:pt x="327" y="281"/>
                  </a:lnTo>
                  <a:lnTo>
                    <a:pt x="350" y="295"/>
                  </a:lnTo>
                  <a:lnTo>
                    <a:pt x="372" y="311"/>
                  </a:lnTo>
                  <a:lnTo>
                    <a:pt x="382" y="318"/>
                  </a:lnTo>
                  <a:lnTo>
                    <a:pt x="391" y="327"/>
                  </a:lnTo>
                  <a:lnTo>
                    <a:pt x="398" y="336"/>
                  </a:lnTo>
                  <a:lnTo>
                    <a:pt x="405" y="345"/>
                  </a:lnTo>
                  <a:lnTo>
                    <a:pt x="387" y="334"/>
                  </a:lnTo>
                  <a:lnTo>
                    <a:pt x="365" y="320"/>
                  </a:lnTo>
                  <a:lnTo>
                    <a:pt x="343" y="306"/>
                  </a:lnTo>
                  <a:lnTo>
                    <a:pt x="326" y="295"/>
                  </a:lnTo>
                  <a:lnTo>
                    <a:pt x="324" y="296"/>
                  </a:lnTo>
                  <a:lnTo>
                    <a:pt x="318" y="296"/>
                  </a:lnTo>
                  <a:lnTo>
                    <a:pt x="316" y="297"/>
                  </a:lnTo>
                  <a:lnTo>
                    <a:pt x="314" y="298"/>
                  </a:lnTo>
                  <a:lnTo>
                    <a:pt x="313" y="300"/>
                  </a:lnTo>
                  <a:lnTo>
                    <a:pt x="311" y="301"/>
                  </a:lnTo>
                  <a:lnTo>
                    <a:pt x="313" y="311"/>
                  </a:lnTo>
                  <a:lnTo>
                    <a:pt x="313" y="320"/>
                  </a:lnTo>
                  <a:lnTo>
                    <a:pt x="315" y="328"/>
                  </a:lnTo>
                  <a:lnTo>
                    <a:pt x="317" y="337"/>
                  </a:lnTo>
                  <a:lnTo>
                    <a:pt x="319" y="344"/>
                  </a:lnTo>
                  <a:lnTo>
                    <a:pt x="322" y="351"/>
                  </a:lnTo>
                  <a:lnTo>
                    <a:pt x="326" y="358"/>
                  </a:lnTo>
                  <a:lnTo>
                    <a:pt x="329" y="364"/>
                  </a:lnTo>
                  <a:lnTo>
                    <a:pt x="338" y="375"/>
                  </a:lnTo>
                  <a:lnTo>
                    <a:pt x="348" y="387"/>
                  </a:lnTo>
                  <a:lnTo>
                    <a:pt x="359" y="396"/>
                  </a:lnTo>
                  <a:lnTo>
                    <a:pt x="370" y="405"/>
                  </a:lnTo>
                  <a:lnTo>
                    <a:pt x="394" y="421"/>
                  </a:lnTo>
                  <a:lnTo>
                    <a:pt x="418" y="438"/>
                  </a:lnTo>
                  <a:lnTo>
                    <a:pt x="430" y="448"/>
                  </a:lnTo>
                  <a:lnTo>
                    <a:pt x="440" y="458"/>
                  </a:lnTo>
                  <a:lnTo>
                    <a:pt x="450" y="468"/>
                  </a:lnTo>
                  <a:lnTo>
                    <a:pt x="459" y="480"/>
                  </a:lnTo>
                  <a:lnTo>
                    <a:pt x="448" y="476"/>
                  </a:lnTo>
                  <a:lnTo>
                    <a:pt x="437" y="473"/>
                  </a:lnTo>
                  <a:lnTo>
                    <a:pt x="432" y="471"/>
                  </a:lnTo>
                  <a:lnTo>
                    <a:pt x="428" y="469"/>
                  </a:lnTo>
                  <a:lnTo>
                    <a:pt x="426" y="466"/>
                  </a:lnTo>
                  <a:lnTo>
                    <a:pt x="425" y="462"/>
                  </a:lnTo>
                  <a:lnTo>
                    <a:pt x="392" y="462"/>
                  </a:lnTo>
                  <a:lnTo>
                    <a:pt x="392" y="475"/>
                  </a:lnTo>
                  <a:lnTo>
                    <a:pt x="393" y="488"/>
                  </a:lnTo>
                  <a:lnTo>
                    <a:pt x="393" y="494"/>
                  </a:lnTo>
                  <a:lnTo>
                    <a:pt x="395" y="501"/>
                  </a:lnTo>
                  <a:lnTo>
                    <a:pt x="396" y="506"/>
                  </a:lnTo>
                  <a:lnTo>
                    <a:pt x="398" y="511"/>
                  </a:lnTo>
                  <a:lnTo>
                    <a:pt x="395" y="505"/>
                  </a:lnTo>
                  <a:lnTo>
                    <a:pt x="392" y="498"/>
                  </a:lnTo>
                  <a:lnTo>
                    <a:pt x="388" y="492"/>
                  </a:lnTo>
                  <a:lnTo>
                    <a:pt x="383" y="486"/>
                  </a:lnTo>
                  <a:lnTo>
                    <a:pt x="374" y="476"/>
                  </a:lnTo>
                  <a:lnTo>
                    <a:pt x="363" y="466"/>
                  </a:lnTo>
                  <a:lnTo>
                    <a:pt x="354" y="458"/>
                  </a:lnTo>
                  <a:lnTo>
                    <a:pt x="346" y="449"/>
                  </a:lnTo>
                  <a:lnTo>
                    <a:pt x="343" y="445"/>
                  </a:lnTo>
                  <a:lnTo>
                    <a:pt x="340" y="439"/>
                  </a:lnTo>
                  <a:lnTo>
                    <a:pt x="339" y="435"/>
                  </a:lnTo>
                  <a:lnTo>
                    <a:pt x="339" y="431"/>
                  </a:lnTo>
                  <a:lnTo>
                    <a:pt x="337" y="425"/>
                  </a:lnTo>
                  <a:lnTo>
                    <a:pt x="333" y="419"/>
                  </a:lnTo>
                  <a:lnTo>
                    <a:pt x="328" y="411"/>
                  </a:lnTo>
                  <a:lnTo>
                    <a:pt x="321" y="403"/>
                  </a:lnTo>
                  <a:lnTo>
                    <a:pt x="316" y="394"/>
                  </a:lnTo>
                  <a:lnTo>
                    <a:pt x="310" y="384"/>
                  </a:lnTo>
                  <a:lnTo>
                    <a:pt x="307" y="376"/>
                  </a:lnTo>
                  <a:lnTo>
                    <a:pt x="305" y="369"/>
                  </a:lnTo>
                  <a:lnTo>
                    <a:pt x="298" y="367"/>
                  </a:lnTo>
                  <a:lnTo>
                    <a:pt x="292" y="365"/>
                  </a:lnTo>
                  <a:lnTo>
                    <a:pt x="285" y="362"/>
                  </a:lnTo>
                  <a:lnTo>
                    <a:pt x="280" y="358"/>
                  </a:lnTo>
                  <a:lnTo>
                    <a:pt x="274" y="353"/>
                  </a:lnTo>
                  <a:lnTo>
                    <a:pt x="269" y="348"/>
                  </a:lnTo>
                  <a:lnTo>
                    <a:pt x="264" y="343"/>
                  </a:lnTo>
                  <a:lnTo>
                    <a:pt x="261" y="337"/>
                  </a:lnTo>
                  <a:lnTo>
                    <a:pt x="254" y="325"/>
                  </a:lnTo>
                  <a:lnTo>
                    <a:pt x="249" y="314"/>
                  </a:lnTo>
                  <a:lnTo>
                    <a:pt x="247" y="304"/>
                  </a:lnTo>
                  <a:lnTo>
                    <a:pt x="246" y="295"/>
                  </a:lnTo>
                  <a:lnTo>
                    <a:pt x="245" y="293"/>
                  </a:lnTo>
                  <a:lnTo>
                    <a:pt x="242" y="289"/>
                  </a:lnTo>
                  <a:lnTo>
                    <a:pt x="239" y="285"/>
                  </a:lnTo>
                  <a:lnTo>
                    <a:pt x="234" y="281"/>
                  </a:lnTo>
                  <a:lnTo>
                    <a:pt x="221" y="269"/>
                  </a:lnTo>
                  <a:lnTo>
                    <a:pt x="208" y="257"/>
                  </a:lnTo>
                  <a:lnTo>
                    <a:pt x="194" y="244"/>
                  </a:lnTo>
                  <a:lnTo>
                    <a:pt x="181" y="232"/>
                  </a:lnTo>
                  <a:lnTo>
                    <a:pt x="175" y="226"/>
                  </a:lnTo>
                  <a:lnTo>
                    <a:pt x="171" y="220"/>
                  </a:lnTo>
                  <a:lnTo>
                    <a:pt x="168" y="214"/>
                  </a:lnTo>
                  <a:lnTo>
                    <a:pt x="165" y="209"/>
                  </a:lnTo>
                  <a:lnTo>
                    <a:pt x="163" y="203"/>
                  </a:lnTo>
                  <a:lnTo>
                    <a:pt x="161" y="197"/>
                  </a:lnTo>
                  <a:lnTo>
                    <a:pt x="158" y="192"/>
                  </a:lnTo>
                  <a:lnTo>
                    <a:pt x="154" y="187"/>
                  </a:lnTo>
                  <a:lnTo>
                    <a:pt x="146" y="178"/>
                  </a:lnTo>
                  <a:lnTo>
                    <a:pt x="137" y="170"/>
                  </a:lnTo>
                  <a:lnTo>
                    <a:pt x="115" y="155"/>
                  </a:lnTo>
                  <a:lnTo>
                    <a:pt x="92" y="143"/>
                  </a:lnTo>
                  <a:lnTo>
                    <a:pt x="81" y="136"/>
                  </a:lnTo>
                  <a:lnTo>
                    <a:pt x="70" y="130"/>
                  </a:lnTo>
                  <a:lnTo>
                    <a:pt x="60" y="122"/>
                  </a:lnTo>
                  <a:lnTo>
                    <a:pt x="51" y="114"/>
                  </a:lnTo>
                  <a:lnTo>
                    <a:pt x="47" y="110"/>
                  </a:lnTo>
                  <a:lnTo>
                    <a:pt x="44" y="104"/>
                  </a:lnTo>
                  <a:lnTo>
                    <a:pt x="40" y="99"/>
                  </a:lnTo>
                  <a:lnTo>
                    <a:pt x="38" y="93"/>
                  </a:lnTo>
                  <a:lnTo>
                    <a:pt x="36" y="88"/>
                  </a:lnTo>
                  <a:lnTo>
                    <a:pt x="34" y="81"/>
                  </a:lnTo>
                  <a:lnTo>
                    <a:pt x="34" y="75"/>
                  </a:lnTo>
                  <a:lnTo>
                    <a:pt x="33" y="6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grpSp>
          <p:nvGrpSpPr>
            <p:cNvPr id="1453" name="Google Shape;1453;p59"/>
            <p:cNvGrpSpPr/>
            <p:nvPr/>
          </p:nvGrpSpPr>
          <p:grpSpPr>
            <a:xfrm>
              <a:off x="6135238" y="2277062"/>
              <a:ext cx="805715" cy="389509"/>
              <a:chOff x="4115" y="1551"/>
              <a:chExt cx="504" cy="244"/>
            </a:xfrm>
          </p:grpSpPr>
          <p:sp>
            <p:nvSpPr>
              <p:cNvPr id="1454" name="Google Shape;1454;p59"/>
              <p:cNvSpPr/>
              <p:nvPr/>
            </p:nvSpPr>
            <p:spPr>
              <a:xfrm>
                <a:off x="4540" y="1551"/>
                <a:ext cx="79" cy="86"/>
              </a:xfrm>
              <a:custGeom>
                <a:avLst/>
                <a:gdLst/>
                <a:ahLst/>
                <a:cxnLst/>
                <a:rect l="l" t="t" r="r" b="b"/>
                <a:pathLst>
                  <a:path w="240" h="259" extrusionOk="0">
                    <a:moveTo>
                      <a:pt x="13" y="247"/>
                    </a:moveTo>
                    <a:lnTo>
                      <a:pt x="79" y="259"/>
                    </a:lnTo>
                    <a:lnTo>
                      <a:pt x="120" y="240"/>
                    </a:lnTo>
                    <a:lnTo>
                      <a:pt x="133" y="210"/>
                    </a:lnTo>
                    <a:lnTo>
                      <a:pt x="192" y="161"/>
                    </a:lnTo>
                    <a:lnTo>
                      <a:pt x="212" y="111"/>
                    </a:lnTo>
                    <a:lnTo>
                      <a:pt x="240" y="26"/>
                    </a:lnTo>
                    <a:lnTo>
                      <a:pt x="212" y="0"/>
                    </a:lnTo>
                    <a:lnTo>
                      <a:pt x="206" y="32"/>
                    </a:lnTo>
                    <a:lnTo>
                      <a:pt x="199" y="74"/>
                    </a:lnTo>
                    <a:lnTo>
                      <a:pt x="166" y="105"/>
                    </a:lnTo>
                    <a:lnTo>
                      <a:pt x="133" y="149"/>
                    </a:lnTo>
                    <a:lnTo>
                      <a:pt x="113" y="179"/>
                    </a:lnTo>
                    <a:lnTo>
                      <a:pt x="93" y="216"/>
                    </a:lnTo>
                    <a:lnTo>
                      <a:pt x="20" y="222"/>
                    </a:lnTo>
                    <a:lnTo>
                      <a:pt x="0" y="222"/>
                    </a:lnTo>
                    <a:lnTo>
                      <a:pt x="13" y="247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1455" name="Google Shape;1455;p59"/>
              <p:cNvSpPr/>
              <p:nvPr/>
            </p:nvSpPr>
            <p:spPr>
              <a:xfrm>
                <a:off x="4115" y="1761"/>
                <a:ext cx="84" cy="34"/>
              </a:xfrm>
              <a:custGeom>
                <a:avLst/>
                <a:gdLst/>
                <a:ahLst/>
                <a:cxnLst/>
                <a:rect l="l" t="t" r="r" b="b"/>
                <a:pathLst>
                  <a:path w="259" h="104" extrusionOk="0">
                    <a:moveTo>
                      <a:pt x="33" y="104"/>
                    </a:moveTo>
                    <a:lnTo>
                      <a:pt x="26" y="86"/>
                    </a:lnTo>
                    <a:lnTo>
                      <a:pt x="52" y="62"/>
                    </a:lnTo>
                    <a:lnTo>
                      <a:pt x="72" y="49"/>
                    </a:lnTo>
                    <a:lnTo>
                      <a:pt x="126" y="43"/>
                    </a:lnTo>
                    <a:lnTo>
                      <a:pt x="172" y="43"/>
                    </a:lnTo>
                    <a:lnTo>
                      <a:pt x="246" y="31"/>
                    </a:lnTo>
                    <a:lnTo>
                      <a:pt x="259" y="7"/>
                    </a:lnTo>
                    <a:lnTo>
                      <a:pt x="246" y="0"/>
                    </a:lnTo>
                    <a:lnTo>
                      <a:pt x="205" y="13"/>
                    </a:lnTo>
                    <a:lnTo>
                      <a:pt x="152" y="7"/>
                    </a:lnTo>
                    <a:lnTo>
                      <a:pt x="106" y="13"/>
                    </a:lnTo>
                    <a:lnTo>
                      <a:pt x="52" y="19"/>
                    </a:lnTo>
                    <a:lnTo>
                      <a:pt x="26" y="43"/>
                    </a:lnTo>
                    <a:lnTo>
                      <a:pt x="0" y="68"/>
                    </a:lnTo>
                    <a:lnTo>
                      <a:pt x="0" y="104"/>
                    </a:lnTo>
                    <a:lnTo>
                      <a:pt x="33" y="104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</p:grpSp>
        <p:sp>
          <p:nvSpPr>
            <p:cNvPr id="1456" name="Google Shape;1456;p59"/>
            <p:cNvSpPr/>
            <p:nvPr/>
          </p:nvSpPr>
          <p:spPr>
            <a:xfrm>
              <a:off x="5003809" y="3036764"/>
              <a:ext cx="636191" cy="518272"/>
            </a:xfrm>
            <a:custGeom>
              <a:avLst/>
              <a:gdLst/>
              <a:ahLst/>
              <a:cxnLst/>
              <a:rect l="l" t="t" r="r" b="b"/>
              <a:pathLst>
                <a:path w="1227" h="979" extrusionOk="0">
                  <a:moveTo>
                    <a:pt x="940" y="468"/>
                  </a:moveTo>
                  <a:lnTo>
                    <a:pt x="937" y="468"/>
                  </a:lnTo>
                  <a:lnTo>
                    <a:pt x="935" y="467"/>
                  </a:lnTo>
                  <a:lnTo>
                    <a:pt x="932" y="466"/>
                  </a:lnTo>
                  <a:lnTo>
                    <a:pt x="931" y="465"/>
                  </a:lnTo>
                  <a:lnTo>
                    <a:pt x="930" y="461"/>
                  </a:lnTo>
                  <a:lnTo>
                    <a:pt x="930" y="456"/>
                  </a:lnTo>
                  <a:lnTo>
                    <a:pt x="932" y="442"/>
                  </a:lnTo>
                  <a:lnTo>
                    <a:pt x="933" y="425"/>
                  </a:lnTo>
                  <a:lnTo>
                    <a:pt x="933" y="420"/>
                  </a:lnTo>
                  <a:lnTo>
                    <a:pt x="932" y="416"/>
                  </a:lnTo>
                  <a:lnTo>
                    <a:pt x="930" y="412"/>
                  </a:lnTo>
                  <a:lnTo>
                    <a:pt x="928" y="407"/>
                  </a:lnTo>
                  <a:lnTo>
                    <a:pt x="921" y="400"/>
                  </a:lnTo>
                  <a:lnTo>
                    <a:pt x="915" y="392"/>
                  </a:lnTo>
                  <a:lnTo>
                    <a:pt x="908" y="385"/>
                  </a:lnTo>
                  <a:lnTo>
                    <a:pt x="903" y="378"/>
                  </a:lnTo>
                  <a:lnTo>
                    <a:pt x="902" y="373"/>
                  </a:lnTo>
                  <a:lnTo>
                    <a:pt x="901" y="370"/>
                  </a:lnTo>
                  <a:lnTo>
                    <a:pt x="899" y="367"/>
                  </a:lnTo>
                  <a:lnTo>
                    <a:pt x="901" y="363"/>
                  </a:lnTo>
                  <a:lnTo>
                    <a:pt x="865" y="344"/>
                  </a:lnTo>
                  <a:lnTo>
                    <a:pt x="838" y="328"/>
                  </a:lnTo>
                  <a:lnTo>
                    <a:pt x="817" y="312"/>
                  </a:lnTo>
                  <a:lnTo>
                    <a:pt x="801" y="300"/>
                  </a:lnTo>
                  <a:lnTo>
                    <a:pt x="779" y="280"/>
                  </a:lnTo>
                  <a:lnTo>
                    <a:pt x="761" y="264"/>
                  </a:lnTo>
                  <a:lnTo>
                    <a:pt x="759" y="263"/>
                  </a:lnTo>
                  <a:lnTo>
                    <a:pt x="757" y="258"/>
                  </a:lnTo>
                  <a:lnTo>
                    <a:pt x="756" y="252"/>
                  </a:lnTo>
                  <a:lnTo>
                    <a:pt x="754" y="245"/>
                  </a:lnTo>
                  <a:lnTo>
                    <a:pt x="752" y="229"/>
                  </a:lnTo>
                  <a:lnTo>
                    <a:pt x="748" y="216"/>
                  </a:lnTo>
                  <a:lnTo>
                    <a:pt x="740" y="218"/>
                  </a:lnTo>
                  <a:lnTo>
                    <a:pt x="733" y="218"/>
                  </a:lnTo>
                  <a:lnTo>
                    <a:pt x="726" y="218"/>
                  </a:lnTo>
                  <a:lnTo>
                    <a:pt x="718" y="217"/>
                  </a:lnTo>
                  <a:lnTo>
                    <a:pt x="711" y="215"/>
                  </a:lnTo>
                  <a:lnTo>
                    <a:pt x="703" y="212"/>
                  </a:lnTo>
                  <a:lnTo>
                    <a:pt x="695" y="207"/>
                  </a:lnTo>
                  <a:lnTo>
                    <a:pt x="688" y="203"/>
                  </a:lnTo>
                  <a:lnTo>
                    <a:pt x="667" y="199"/>
                  </a:lnTo>
                  <a:lnTo>
                    <a:pt x="650" y="197"/>
                  </a:lnTo>
                  <a:lnTo>
                    <a:pt x="638" y="196"/>
                  </a:lnTo>
                  <a:lnTo>
                    <a:pt x="630" y="196"/>
                  </a:lnTo>
                  <a:lnTo>
                    <a:pt x="617" y="199"/>
                  </a:lnTo>
                  <a:lnTo>
                    <a:pt x="602" y="203"/>
                  </a:lnTo>
                  <a:lnTo>
                    <a:pt x="596" y="201"/>
                  </a:lnTo>
                  <a:lnTo>
                    <a:pt x="591" y="201"/>
                  </a:lnTo>
                  <a:lnTo>
                    <a:pt x="584" y="202"/>
                  </a:lnTo>
                  <a:lnTo>
                    <a:pt x="578" y="203"/>
                  </a:lnTo>
                  <a:lnTo>
                    <a:pt x="570" y="204"/>
                  </a:lnTo>
                  <a:lnTo>
                    <a:pt x="563" y="205"/>
                  </a:lnTo>
                  <a:lnTo>
                    <a:pt x="556" y="204"/>
                  </a:lnTo>
                  <a:lnTo>
                    <a:pt x="548" y="203"/>
                  </a:lnTo>
                  <a:lnTo>
                    <a:pt x="530" y="195"/>
                  </a:lnTo>
                  <a:lnTo>
                    <a:pt x="517" y="190"/>
                  </a:lnTo>
                  <a:lnTo>
                    <a:pt x="513" y="187"/>
                  </a:lnTo>
                  <a:lnTo>
                    <a:pt x="509" y="183"/>
                  </a:lnTo>
                  <a:lnTo>
                    <a:pt x="505" y="179"/>
                  </a:lnTo>
                  <a:lnTo>
                    <a:pt x="502" y="173"/>
                  </a:lnTo>
                  <a:lnTo>
                    <a:pt x="493" y="152"/>
                  </a:lnTo>
                  <a:lnTo>
                    <a:pt x="487" y="136"/>
                  </a:lnTo>
                  <a:lnTo>
                    <a:pt x="483" y="128"/>
                  </a:lnTo>
                  <a:lnTo>
                    <a:pt x="479" y="121"/>
                  </a:lnTo>
                  <a:lnTo>
                    <a:pt x="476" y="115"/>
                  </a:lnTo>
                  <a:lnTo>
                    <a:pt x="470" y="109"/>
                  </a:lnTo>
                  <a:lnTo>
                    <a:pt x="465" y="103"/>
                  </a:lnTo>
                  <a:lnTo>
                    <a:pt x="459" y="96"/>
                  </a:lnTo>
                  <a:lnTo>
                    <a:pt x="451" y="91"/>
                  </a:lnTo>
                  <a:lnTo>
                    <a:pt x="443" y="86"/>
                  </a:lnTo>
                  <a:lnTo>
                    <a:pt x="432" y="81"/>
                  </a:lnTo>
                  <a:lnTo>
                    <a:pt x="420" y="77"/>
                  </a:lnTo>
                  <a:lnTo>
                    <a:pt x="405" y="72"/>
                  </a:lnTo>
                  <a:lnTo>
                    <a:pt x="389" y="68"/>
                  </a:lnTo>
                  <a:lnTo>
                    <a:pt x="365" y="61"/>
                  </a:lnTo>
                  <a:lnTo>
                    <a:pt x="346" y="55"/>
                  </a:lnTo>
                  <a:lnTo>
                    <a:pt x="332" y="48"/>
                  </a:lnTo>
                  <a:lnTo>
                    <a:pt x="317" y="40"/>
                  </a:lnTo>
                  <a:lnTo>
                    <a:pt x="303" y="32"/>
                  </a:lnTo>
                  <a:lnTo>
                    <a:pt x="287" y="23"/>
                  </a:lnTo>
                  <a:lnTo>
                    <a:pt x="265" y="13"/>
                  </a:lnTo>
                  <a:lnTo>
                    <a:pt x="236" y="0"/>
                  </a:lnTo>
                  <a:lnTo>
                    <a:pt x="214" y="10"/>
                  </a:lnTo>
                  <a:lnTo>
                    <a:pt x="186" y="24"/>
                  </a:lnTo>
                  <a:lnTo>
                    <a:pt x="178" y="28"/>
                  </a:lnTo>
                  <a:lnTo>
                    <a:pt x="171" y="33"/>
                  </a:lnTo>
                  <a:lnTo>
                    <a:pt x="166" y="38"/>
                  </a:lnTo>
                  <a:lnTo>
                    <a:pt x="160" y="44"/>
                  </a:lnTo>
                  <a:lnTo>
                    <a:pt x="156" y="49"/>
                  </a:lnTo>
                  <a:lnTo>
                    <a:pt x="153" y="55"/>
                  </a:lnTo>
                  <a:lnTo>
                    <a:pt x="151" y="61"/>
                  </a:lnTo>
                  <a:lnTo>
                    <a:pt x="149" y="68"/>
                  </a:lnTo>
                  <a:lnTo>
                    <a:pt x="151" y="75"/>
                  </a:lnTo>
                  <a:lnTo>
                    <a:pt x="152" y="82"/>
                  </a:lnTo>
                  <a:lnTo>
                    <a:pt x="153" y="90"/>
                  </a:lnTo>
                  <a:lnTo>
                    <a:pt x="156" y="97"/>
                  </a:lnTo>
                  <a:lnTo>
                    <a:pt x="159" y="105"/>
                  </a:lnTo>
                  <a:lnTo>
                    <a:pt x="164" y="112"/>
                  </a:lnTo>
                  <a:lnTo>
                    <a:pt x="169" y="118"/>
                  </a:lnTo>
                  <a:lnTo>
                    <a:pt x="177" y="123"/>
                  </a:lnTo>
                  <a:lnTo>
                    <a:pt x="171" y="129"/>
                  </a:lnTo>
                  <a:lnTo>
                    <a:pt x="163" y="139"/>
                  </a:lnTo>
                  <a:lnTo>
                    <a:pt x="151" y="150"/>
                  </a:lnTo>
                  <a:lnTo>
                    <a:pt x="136" y="162"/>
                  </a:lnTo>
                  <a:lnTo>
                    <a:pt x="120" y="173"/>
                  </a:lnTo>
                  <a:lnTo>
                    <a:pt x="102" y="182"/>
                  </a:lnTo>
                  <a:lnTo>
                    <a:pt x="95" y="186"/>
                  </a:lnTo>
                  <a:lnTo>
                    <a:pt x="86" y="188"/>
                  </a:lnTo>
                  <a:lnTo>
                    <a:pt x="78" y="190"/>
                  </a:lnTo>
                  <a:lnTo>
                    <a:pt x="70" y="191"/>
                  </a:lnTo>
                  <a:lnTo>
                    <a:pt x="54" y="190"/>
                  </a:lnTo>
                  <a:lnTo>
                    <a:pt x="37" y="187"/>
                  </a:lnTo>
                  <a:lnTo>
                    <a:pt x="22" y="183"/>
                  </a:lnTo>
                  <a:lnTo>
                    <a:pt x="10" y="179"/>
                  </a:lnTo>
                  <a:lnTo>
                    <a:pt x="9" y="183"/>
                  </a:lnTo>
                  <a:lnTo>
                    <a:pt x="6" y="193"/>
                  </a:lnTo>
                  <a:lnTo>
                    <a:pt x="2" y="208"/>
                  </a:lnTo>
                  <a:lnTo>
                    <a:pt x="0" y="226"/>
                  </a:lnTo>
                  <a:lnTo>
                    <a:pt x="0" y="236"/>
                  </a:lnTo>
                  <a:lnTo>
                    <a:pt x="0" y="245"/>
                  </a:lnTo>
                  <a:lnTo>
                    <a:pt x="2" y="253"/>
                  </a:lnTo>
                  <a:lnTo>
                    <a:pt x="5" y="261"/>
                  </a:lnTo>
                  <a:lnTo>
                    <a:pt x="9" y="269"/>
                  </a:lnTo>
                  <a:lnTo>
                    <a:pt x="14" y="276"/>
                  </a:lnTo>
                  <a:lnTo>
                    <a:pt x="18" y="278"/>
                  </a:lnTo>
                  <a:lnTo>
                    <a:pt x="21" y="280"/>
                  </a:lnTo>
                  <a:lnTo>
                    <a:pt x="25" y="282"/>
                  </a:lnTo>
                  <a:lnTo>
                    <a:pt x="30" y="283"/>
                  </a:lnTo>
                  <a:lnTo>
                    <a:pt x="32" y="291"/>
                  </a:lnTo>
                  <a:lnTo>
                    <a:pt x="35" y="299"/>
                  </a:lnTo>
                  <a:lnTo>
                    <a:pt x="40" y="307"/>
                  </a:lnTo>
                  <a:lnTo>
                    <a:pt x="44" y="315"/>
                  </a:lnTo>
                  <a:lnTo>
                    <a:pt x="56" y="331"/>
                  </a:lnTo>
                  <a:lnTo>
                    <a:pt x="69" y="347"/>
                  </a:lnTo>
                  <a:lnTo>
                    <a:pt x="83" y="364"/>
                  </a:lnTo>
                  <a:lnTo>
                    <a:pt x="92" y="383"/>
                  </a:lnTo>
                  <a:lnTo>
                    <a:pt x="97" y="393"/>
                  </a:lnTo>
                  <a:lnTo>
                    <a:pt x="100" y="403"/>
                  </a:lnTo>
                  <a:lnTo>
                    <a:pt x="102" y="414"/>
                  </a:lnTo>
                  <a:lnTo>
                    <a:pt x="103" y="425"/>
                  </a:lnTo>
                  <a:lnTo>
                    <a:pt x="110" y="425"/>
                  </a:lnTo>
                  <a:lnTo>
                    <a:pt x="117" y="426"/>
                  </a:lnTo>
                  <a:lnTo>
                    <a:pt x="121" y="427"/>
                  </a:lnTo>
                  <a:lnTo>
                    <a:pt x="124" y="429"/>
                  </a:lnTo>
                  <a:lnTo>
                    <a:pt x="128" y="431"/>
                  </a:lnTo>
                  <a:lnTo>
                    <a:pt x="131" y="435"/>
                  </a:lnTo>
                  <a:lnTo>
                    <a:pt x="133" y="438"/>
                  </a:lnTo>
                  <a:lnTo>
                    <a:pt x="135" y="441"/>
                  </a:lnTo>
                  <a:lnTo>
                    <a:pt x="139" y="450"/>
                  </a:lnTo>
                  <a:lnTo>
                    <a:pt x="143" y="459"/>
                  </a:lnTo>
                  <a:lnTo>
                    <a:pt x="148" y="469"/>
                  </a:lnTo>
                  <a:lnTo>
                    <a:pt x="156" y="480"/>
                  </a:lnTo>
                  <a:lnTo>
                    <a:pt x="184" y="504"/>
                  </a:lnTo>
                  <a:lnTo>
                    <a:pt x="216" y="536"/>
                  </a:lnTo>
                  <a:lnTo>
                    <a:pt x="224" y="546"/>
                  </a:lnTo>
                  <a:lnTo>
                    <a:pt x="232" y="556"/>
                  </a:lnTo>
                  <a:lnTo>
                    <a:pt x="238" y="565"/>
                  </a:lnTo>
                  <a:lnTo>
                    <a:pt x="244" y="575"/>
                  </a:lnTo>
                  <a:lnTo>
                    <a:pt x="249" y="585"/>
                  </a:lnTo>
                  <a:lnTo>
                    <a:pt x="253" y="595"/>
                  </a:lnTo>
                  <a:lnTo>
                    <a:pt x="255" y="606"/>
                  </a:lnTo>
                  <a:lnTo>
                    <a:pt x="256" y="616"/>
                  </a:lnTo>
                  <a:lnTo>
                    <a:pt x="256" y="624"/>
                  </a:lnTo>
                  <a:lnTo>
                    <a:pt x="257" y="631"/>
                  </a:lnTo>
                  <a:lnTo>
                    <a:pt x="258" y="638"/>
                  </a:lnTo>
                  <a:lnTo>
                    <a:pt x="260" y="645"/>
                  </a:lnTo>
                  <a:lnTo>
                    <a:pt x="266" y="659"/>
                  </a:lnTo>
                  <a:lnTo>
                    <a:pt x="272" y="670"/>
                  </a:lnTo>
                  <a:lnTo>
                    <a:pt x="280" y="681"/>
                  </a:lnTo>
                  <a:lnTo>
                    <a:pt x="289" y="691"/>
                  </a:lnTo>
                  <a:lnTo>
                    <a:pt x="299" y="701"/>
                  </a:lnTo>
                  <a:lnTo>
                    <a:pt x="310" y="710"/>
                  </a:lnTo>
                  <a:lnTo>
                    <a:pt x="331" y="730"/>
                  </a:lnTo>
                  <a:lnTo>
                    <a:pt x="352" y="750"/>
                  </a:lnTo>
                  <a:lnTo>
                    <a:pt x="361" y="761"/>
                  </a:lnTo>
                  <a:lnTo>
                    <a:pt x="369" y="774"/>
                  </a:lnTo>
                  <a:lnTo>
                    <a:pt x="377" y="787"/>
                  </a:lnTo>
                  <a:lnTo>
                    <a:pt x="382" y="801"/>
                  </a:lnTo>
                  <a:lnTo>
                    <a:pt x="388" y="814"/>
                  </a:lnTo>
                  <a:lnTo>
                    <a:pt x="394" y="827"/>
                  </a:lnTo>
                  <a:lnTo>
                    <a:pt x="401" y="838"/>
                  </a:lnTo>
                  <a:lnTo>
                    <a:pt x="409" y="848"/>
                  </a:lnTo>
                  <a:lnTo>
                    <a:pt x="425" y="867"/>
                  </a:lnTo>
                  <a:lnTo>
                    <a:pt x="443" y="886"/>
                  </a:lnTo>
                  <a:lnTo>
                    <a:pt x="459" y="905"/>
                  </a:lnTo>
                  <a:lnTo>
                    <a:pt x="476" y="925"/>
                  </a:lnTo>
                  <a:lnTo>
                    <a:pt x="483" y="938"/>
                  </a:lnTo>
                  <a:lnTo>
                    <a:pt x="490" y="950"/>
                  </a:lnTo>
                  <a:lnTo>
                    <a:pt x="496" y="964"/>
                  </a:lnTo>
                  <a:lnTo>
                    <a:pt x="502" y="979"/>
                  </a:lnTo>
                  <a:lnTo>
                    <a:pt x="528" y="979"/>
                  </a:lnTo>
                  <a:lnTo>
                    <a:pt x="535" y="973"/>
                  </a:lnTo>
                  <a:lnTo>
                    <a:pt x="539" y="966"/>
                  </a:lnTo>
                  <a:lnTo>
                    <a:pt x="541" y="960"/>
                  </a:lnTo>
                  <a:lnTo>
                    <a:pt x="543" y="953"/>
                  </a:lnTo>
                  <a:lnTo>
                    <a:pt x="543" y="938"/>
                  </a:lnTo>
                  <a:lnTo>
                    <a:pt x="541" y="918"/>
                  </a:lnTo>
                  <a:lnTo>
                    <a:pt x="543" y="913"/>
                  </a:lnTo>
                  <a:lnTo>
                    <a:pt x="546" y="909"/>
                  </a:lnTo>
                  <a:lnTo>
                    <a:pt x="551" y="905"/>
                  </a:lnTo>
                  <a:lnTo>
                    <a:pt x="557" y="901"/>
                  </a:lnTo>
                  <a:lnTo>
                    <a:pt x="563" y="898"/>
                  </a:lnTo>
                  <a:lnTo>
                    <a:pt x="570" y="896"/>
                  </a:lnTo>
                  <a:lnTo>
                    <a:pt x="577" y="894"/>
                  </a:lnTo>
                  <a:lnTo>
                    <a:pt x="582" y="893"/>
                  </a:lnTo>
                  <a:lnTo>
                    <a:pt x="594" y="894"/>
                  </a:lnTo>
                  <a:lnTo>
                    <a:pt x="605" y="895"/>
                  </a:lnTo>
                  <a:lnTo>
                    <a:pt x="616" y="896"/>
                  </a:lnTo>
                  <a:lnTo>
                    <a:pt x="626" y="898"/>
                  </a:lnTo>
                  <a:lnTo>
                    <a:pt x="644" y="902"/>
                  </a:lnTo>
                  <a:lnTo>
                    <a:pt x="660" y="909"/>
                  </a:lnTo>
                  <a:lnTo>
                    <a:pt x="674" y="916"/>
                  </a:lnTo>
                  <a:lnTo>
                    <a:pt x="686" y="924"/>
                  </a:lnTo>
                  <a:lnTo>
                    <a:pt x="697" y="934"/>
                  </a:lnTo>
                  <a:lnTo>
                    <a:pt x="708" y="943"/>
                  </a:lnTo>
                  <a:lnTo>
                    <a:pt x="729" y="916"/>
                  </a:lnTo>
                  <a:lnTo>
                    <a:pt x="756" y="881"/>
                  </a:lnTo>
                  <a:lnTo>
                    <a:pt x="778" y="851"/>
                  </a:lnTo>
                  <a:lnTo>
                    <a:pt x="787" y="838"/>
                  </a:lnTo>
                  <a:lnTo>
                    <a:pt x="1033" y="789"/>
                  </a:lnTo>
                  <a:lnTo>
                    <a:pt x="1146" y="763"/>
                  </a:lnTo>
                  <a:lnTo>
                    <a:pt x="1227" y="616"/>
                  </a:lnTo>
                  <a:lnTo>
                    <a:pt x="1199" y="567"/>
                  </a:lnTo>
                  <a:lnTo>
                    <a:pt x="1173" y="591"/>
                  </a:lnTo>
                  <a:lnTo>
                    <a:pt x="1000" y="573"/>
                  </a:lnTo>
                  <a:lnTo>
                    <a:pt x="940" y="480"/>
                  </a:lnTo>
                  <a:lnTo>
                    <a:pt x="940" y="46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457" name="Google Shape;1457;p59"/>
            <p:cNvSpPr/>
            <p:nvPr/>
          </p:nvSpPr>
          <p:spPr>
            <a:xfrm>
              <a:off x="4373333" y="2574825"/>
              <a:ext cx="68571" cy="57943"/>
            </a:xfrm>
            <a:custGeom>
              <a:avLst/>
              <a:gdLst/>
              <a:ahLst/>
              <a:cxnLst/>
              <a:rect l="l" t="t" r="r" b="b"/>
              <a:pathLst>
                <a:path w="146" h="81" extrusionOk="0">
                  <a:moveTo>
                    <a:pt x="146" y="18"/>
                  </a:moveTo>
                  <a:lnTo>
                    <a:pt x="138" y="24"/>
                  </a:lnTo>
                  <a:lnTo>
                    <a:pt x="130" y="29"/>
                  </a:lnTo>
                  <a:lnTo>
                    <a:pt x="123" y="35"/>
                  </a:lnTo>
                  <a:lnTo>
                    <a:pt x="118" y="41"/>
                  </a:lnTo>
                  <a:lnTo>
                    <a:pt x="108" y="53"/>
                  </a:lnTo>
                  <a:lnTo>
                    <a:pt x="98" y="64"/>
                  </a:lnTo>
                  <a:lnTo>
                    <a:pt x="93" y="69"/>
                  </a:lnTo>
                  <a:lnTo>
                    <a:pt x="85" y="73"/>
                  </a:lnTo>
                  <a:lnTo>
                    <a:pt x="76" y="77"/>
                  </a:lnTo>
                  <a:lnTo>
                    <a:pt x="66" y="80"/>
                  </a:lnTo>
                  <a:lnTo>
                    <a:pt x="53" y="81"/>
                  </a:lnTo>
                  <a:lnTo>
                    <a:pt x="39" y="80"/>
                  </a:lnTo>
                  <a:lnTo>
                    <a:pt x="21" y="77"/>
                  </a:lnTo>
                  <a:lnTo>
                    <a:pt x="0" y="74"/>
                  </a:lnTo>
                  <a:lnTo>
                    <a:pt x="0" y="62"/>
                  </a:lnTo>
                  <a:lnTo>
                    <a:pt x="0" y="49"/>
                  </a:lnTo>
                  <a:lnTo>
                    <a:pt x="0" y="34"/>
                  </a:lnTo>
                  <a:lnTo>
                    <a:pt x="0" y="18"/>
                  </a:lnTo>
                  <a:lnTo>
                    <a:pt x="14" y="18"/>
                  </a:lnTo>
                  <a:lnTo>
                    <a:pt x="22" y="18"/>
                  </a:lnTo>
                  <a:lnTo>
                    <a:pt x="31" y="18"/>
                  </a:lnTo>
                  <a:lnTo>
                    <a:pt x="40" y="18"/>
                  </a:lnTo>
                  <a:lnTo>
                    <a:pt x="52" y="18"/>
                  </a:lnTo>
                  <a:lnTo>
                    <a:pt x="63" y="16"/>
                  </a:lnTo>
                  <a:lnTo>
                    <a:pt x="73" y="14"/>
                  </a:lnTo>
                  <a:lnTo>
                    <a:pt x="83" y="11"/>
                  </a:lnTo>
                  <a:lnTo>
                    <a:pt x="101" y="5"/>
                  </a:lnTo>
                  <a:lnTo>
                    <a:pt x="120" y="0"/>
                  </a:lnTo>
                  <a:lnTo>
                    <a:pt x="129" y="4"/>
                  </a:lnTo>
                  <a:lnTo>
                    <a:pt x="135" y="9"/>
                  </a:lnTo>
                  <a:lnTo>
                    <a:pt x="141" y="14"/>
                  </a:lnTo>
                  <a:lnTo>
                    <a:pt x="146" y="1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458" name="Google Shape;1458;p59"/>
            <p:cNvSpPr/>
            <p:nvPr/>
          </p:nvSpPr>
          <p:spPr>
            <a:xfrm>
              <a:off x="4060952" y="2790504"/>
              <a:ext cx="19048" cy="57943"/>
            </a:xfrm>
            <a:custGeom>
              <a:avLst/>
              <a:gdLst/>
              <a:ahLst/>
              <a:cxnLst/>
              <a:rect l="l" t="t" r="r" b="b"/>
              <a:pathLst>
                <a:path w="34" h="49" extrusionOk="0">
                  <a:moveTo>
                    <a:pt x="34" y="49"/>
                  </a:moveTo>
                  <a:lnTo>
                    <a:pt x="34" y="34"/>
                  </a:lnTo>
                  <a:lnTo>
                    <a:pt x="34" y="25"/>
                  </a:lnTo>
                  <a:lnTo>
                    <a:pt x="33" y="21"/>
                  </a:lnTo>
                  <a:lnTo>
                    <a:pt x="33" y="17"/>
                  </a:lnTo>
                  <a:lnTo>
                    <a:pt x="31" y="15"/>
                  </a:lnTo>
                  <a:lnTo>
                    <a:pt x="30" y="12"/>
                  </a:lnTo>
                  <a:lnTo>
                    <a:pt x="25" y="8"/>
                  </a:lnTo>
                  <a:lnTo>
                    <a:pt x="21" y="0"/>
                  </a:lnTo>
                  <a:lnTo>
                    <a:pt x="8" y="0"/>
                  </a:lnTo>
                  <a:lnTo>
                    <a:pt x="0" y="0"/>
                  </a:lnTo>
                  <a:lnTo>
                    <a:pt x="3" y="11"/>
                  </a:lnTo>
                  <a:lnTo>
                    <a:pt x="7" y="20"/>
                  </a:lnTo>
                  <a:lnTo>
                    <a:pt x="10" y="27"/>
                  </a:lnTo>
                  <a:lnTo>
                    <a:pt x="14" y="34"/>
                  </a:lnTo>
                  <a:lnTo>
                    <a:pt x="19" y="39"/>
                  </a:lnTo>
                  <a:lnTo>
                    <a:pt x="24" y="43"/>
                  </a:lnTo>
                  <a:lnTo>
                    <a:pt x="29" y="46"/>
                  </a:lnTo>
                  <a:lnTo>
                    <a:pt x="34" y="4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459" name="Google Shape;1459;p59"/>
            <p:cNvSpPr/>
            <p:nvPr/>
          </p:nvSpPr>
          <p:spPr>
            <a:xfrm>
              <a:off x="3571428" y="3141383"/>
              <a:ext cx="34286" cy="57943"/>
            </a:xfrm>
            <a:custGeom>
              <a:avLst/>
              <a:gdLst/>
              <a:ahLst/>
              <a:cxnLst/>
              <a:rect l="l" t="t" r="r" b="b"/>
              <a:pathLst>
                <a:path w="60" h="74" extrusionOk="0">
                  <a:moveTo>
                    <a:pt x="60" y="0"/>
                  </a:moveTo>
                  <a:lnTo>
                    <a:pt x="56" y="4"/>
                  </a:lnTo>
                  <a:lnTo>
                    <a:pt x="51" y="10"/>
                  </a:lnTo>
                  <a:lnTo>
                    <a:pt x="48" y="15"/>
                  </a:lnTo>
                  <a:lnTo>
                    <a:pt x="46" y="21"/>
                  </a:lnTo>
                  <a:lnTo>
                    <a:pt x="41" y="31"/>
                  </a:lnTo>
                  <a:lnTo>
                    <a:pt x="37" y="42"/>
                  </a:lnTo>
                  <a:lnTo>
                    <a:pt x="35" y="47"/>
                  </a:lnTo>
                  <a:lnTo>
                    <a:pt x="32" y="51"/>
                  </a:lnTo>
                  <a:lnTo>
                    <a:pt x="29" y="56"/>
                  </a:lnTo>
                  <a:lnTo>
                    <a:pt x="25" y="60"/>
                  </a:lnTo>
                  <a:lnTo>
                    <a:pt x="20" y="65"/>
                  </a:lnTo>
                  <a:lnTo>
                    <a:pt x="15" y="69"/>
                  </a:lnTo>
                  <a:lnTo>
                    <a:pt x="8" y="72"/>
                  </a:lnTo>
                  <a:lnTo>
                    <a:pt x="0" y="74"/>
                  </a:lnTo>
                  <a:lnTo>
                    <a:pt x="5" y="60"/>
                  </a:lnTo>
                  <a:lnTo>
                    <a:pt x="12" y="47"/>
                  </a:lnTo>
                  <a:lnTo>
                    <a:pt x="19" y="34"/>
                  </a:lnTo>
                  <a:lnTo>
                    <a:pt x="27" y="23"/>
                  </a:lnTo>
                  <a:lnTo>
                    <a:pt x="36" y="14"/>
                  </a:lnTo>
                  <a:lnTo>
                    <a:pt x="43" y="6"/>
                  </a:lnTo>
                  <a:lnTo>
                    <a:pt x="48" y="3"/>
                  </a:lnTo>
                  <a:lnTo>
                    <a:pt x="52" y="1"/>
                  </a:lnTo>
                  <a:lnTo>
                    <a:pt x="56" y="0"/>
                  </a:lnTo>
                  <a:lnTo>
                    <a:pt x="6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460" name="Google Shape;1460;p59"/>
            <p:cNvSpPr/>
            <p:nvPr/>
          </p:nvSpPr>
          <p:spPr>
            <a:xfrm>
              <a:off x="3500951" y="3157479"/>
              <a:ext cx="28570" cy="61162"/>
            </a:xfrm>
            <a:custGeom>
              <a:avLst/>
              <a:gdLst/>
              <a:ahLst/>
              <a:cxnLst/>
              <a:rect l="l" t="t" r="r" b="b"/>
              <a:pathLst>
                <a:path w="47" h="45" extrusionOk="0">
                  <a:moveTo>
                    <a:pt x="13" y="8"/>
                  </a:moveTo>
                  <a:lnTo>
                    <a:pt x="22" y="8"/>
                  </a:lnTo>
                  <a:lnTo>
                    <a:pt x="28" y="6"/>
                  </a:lnTo>
                  <a:lnTo>
                    <a:pt x="32" y="5"/>
                  </a:lnTo>
                  <a:lnTo>
                    <a:pt x="35" y="3"/>
                  </a:lnTo>
                  <a:lnTo>
                    <a:pt x="37" y="1"/>
                  </a:lnTo>
                  <a:lnTo>
                    <a:pt x="39" y="0"/>
                  </a:lnTo>
                  <a:lnTo>
                    <a:pt x="43" y="1"/>
                  </a:lnTo>
                  <a:lnTo>
                    <a:pt x="47" y="2"/>
                  </a:lnTo>
                  <a:lnTo>
                    <a:pt x="46" y="7"/>
                  </a:lnTo>
                  <a:lnTo>
                    <a:pt x="46" y="11"/>
                  </a:lnTo>
                  <a:lnTo>
                    <a:pt x="44" y="15"/>
                  </a:lnTo>
                  <a:lnTo>
                    <a:pt x="43" y="19"/>
                  </a:lnTo>
                  <a:lnTo>
                    <a:pt x="37" y="26"/>
                  </a:lnTo>
                  <a:lnTo>
                    <a:pt x="30" y="32"/>
                  </a:lnTo>
                  <a:lnTo>
                    <a:pt x="24" y="38"/>
                  </a:lnTo>
                  <a:lnTo>
                    <a:pt x="16" y="42"/>
                  </a:lnTo>
                  <a:lnTo>
                    <a:pt x="7" y="45"/>
                  </a:lnTo>
                  <a:lnTo>
                    <a:pt x="0" y="45"/>
                  </a:lnTo>
                  <a:lnTo>
                    <a:pt x="2" y="38"/>
                  </a:lnTo>
                  <a:lnTo>
                    <a:pt x="6" y="26"/>
                  </a:lnTo>
                  <a:lnTo>
                    <a:pt x="11" y="15"/>
                  </a:lnTo>
                  <a:lnTo>
                    <a:pt x="13" y="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461" name="Google Shape;1461;p59"/>
            <p:cNvSpPr/>
            <p:nvPr/>
          </p:nvSpPr>
          <p:spPr>
            <a:xfrm>
              <a:off x="3470475" y="3151040"/>
              <a:ext cx="7619" cy="57943"/>
            </a:xfrm>
            <a:custGeom>
              <a:avLst/>
              <a:gdLst/>
              <a:ahLst/>
              <a:cxnLst/>
              <a:rect l="l" t="t" r="r" b="b"/>
              <a:pathLst>
                <a:path w="26" h="36" extrusionOk="0">
                  <a:moveTo>
                    <a:pt x="6" y="36"/>
                  </a:moveTo>
                  <a:lnTo>
                    <a:pt x="5" y="30"/>
                  </a:lnTo>
                  <a:lnTo>
                    <a:pt x="3" y="20"/>
                  </a:lnTo>
                  <a:lnTo>
                    <a:pt x="1" y="10"/>
                  </a:lnTo>
                  <a:lnTo>
                    <a:pt x="0" y="0"/>
                  </a:lnTo>
                  <a:lnTo>
                    <a:pt x="26" y="0"/>
                  </a:lnTo>
                  <a:lnTo>
                    <a:pt x="25" y="12"/>
                  </a:lnTo>
                  <a:lnTo>
                    <a:pt x="24" y="23"/>
                  </a:lnTo>
                  <a:lnTo>
                    <a:pt x="23" y="27"/>
                  </a:lnTo>
                  <a:lnTo>
                    <a:pt x="23" y="31"/>
                  </a:lnTo>
                  <a:lnTo>
                    <a:pt x="24" y="34"/>
                  </a:lnTo>
                  <a:lnTo>
                    <a:pt x="26" y="36"/>
                  </a:lnTo>
                  <a:lnTo>
                    <a:pt x="6" y="3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462" name="Google Shape;1462;p59"/>
            <p:cNvSpPr/>
            <p:nvPr/>
          </p:nvSpPr>
          <p:spPr>
            <a:xfrm>
              <a:off x="4996190" y="2875809"/>
              <a:ext cx="209524" cy="160954"/>
            </a:xfrm>
            <a:custGeom>
              <a:avLst/>
              <a:gdLst/>
              <a:ahLst/>
              <a:cxnLst/>
              <a:rect l="l" t="t" r="r" b="b"/>
              <a:pathLst>
                <a:path w="405" h="302" extrusionOk="0">
                  <a:moveTo>
                    <a:pt x="26" y="166"/>
                  </a:moveTo>
                  <a:lnTo>
                    <a:pt x="26" y="162"/>
                  </a:lnTo>
                  <a:lnTo>
                    <a:pt x="27" y="158"/>
                  </a:lnTo>
                  <a:lnTo>
                    <a:pt x="28" y="156"/>
                  </a:lnTo>
                  <a:lnTo>
                    <a:pt x="29" y="155"/>
                  </a:lnTo>
                  <a:lnTo>
                    <a:pt x="30" y="154"/>
                  </a:lnTo>
                  <a:lnTo>
                    <a:pt x="33" y="154"/>
                  </a:lnTo>
                  <a:lnTo>
                    <a:pt x="28" y="151"/>
                  </a:lnTo>
                  <a:lnTo>
                    <a:pt x="23" y="147"/>
                  </a:lnTo>
                  <a:lnTo>
                    <a:pt x="18" y="143"/>
                  </a:lnTo>
                  <a:lnTo>
                    <a:pt x="14" y="138"/>
                  </a:lnTo>
                  <a:lnTo>
                    <a:pt x="6" y="127"/>
                  </a:lnTo>
                  <a:lnTo>
                    <a:pt x="0" y="117"/>
                  </a:lnTo>
                  <a:lnTo>
                    <a:pt x="2" y="116"/>
                  </a:lnTo>
                  <a:lnTo>
                    <a:pt x="4" y="115"/>
                  </a:lnTo>
                  <a:lnTo>
                    <a:pt x="5" y="112"/>
                  </a:lnTo>
                  <a:lnTo>
                    <a:pt x="5" y="110"/>
                  </a:lnTo>
                  <a:lnTo>
                    <a:pt x="6" y="104"/>
                  </a:lnTo>
                  <a:lnTo>
                    <a:pt x="6" y="98"/>
                  </a:lnTo>
                  <a:lnTo>
                    <a:pt x="17" y="97"/>
                  </a:lnTo>
                  <a:lnTo>
                    <a:pt x="26" y="95"/>
                  </a:lnTo>
                  <a:lnTo>
                    <a:pt x="34" y="93"/>
                  </a:lnTo>
                  <a:lnTo>
                    <a:pt x="41" y="91"/>
                  </a:lnTo>
                  <a:lnTo>
                    <a:pt x="47" y="88"/>
                  </a:lnTo>
                  <a:lnTo>
                    <a:pt x="52" y="85"/>
                  </a:lnTo>
                  <a:lnTo>
                    <a:pt x="57" y="82"/>
                  </a:lnTo>
                  <a:lnTo>
                    <a:pt x="60" y="78"/>
                  </a:lnTo>
                  <a:lnTo>
                    <a:pt x="67" y="70"/>
                  </a:lnTo>
                  <a:lnTo>
                    <a:pt x="71" y="61"/>
                  </a:lnTo>
                  <a:lnTo>
                    <a:pt x="75" y="52"/>
                  </a:lnTo>
                  <a:lnTo>
                    <a:pt x="80" y="43"/>
                  </a:lnTo>
                  <a:lnTo>
                    <a:pt x="84" y="47"/>
                  </a:lnTo>
                  <a:lnTo>
                    <a:pt x="89" y="50"/>
                  </a:lnTo>
                  <a:lnTo>
                    <a:pt x="95" y="52"/>
                  </a:lnTo>
                  <a:lnTo>
                    <a:pt x="102" y="53"/>
                  </a:lnTo>
                  <a:lnTo>
                    <a:pt x="117" y="54"/>
                  </a:lnTo>
                  <a:lnTo>
                    <a:pt x="135" y="52"/>
                  </a:lnTo>
                  <a:lnTo>
                    <a:pt x="169" y="46"/>
                  </a:lnTo>
                  <a:lnTo>
                    <a:pt x="200" y="43"/>
                  </a:lnTo>
                  <a:lnTo>
                    <a:pt x="212" y="43"/>
                  </a:lnTo>
                  <a:lnTo>
                    <a:pt x="223" y="42"/>
                  </a:lnTo>
                  <a:lnTo>
                    <a:pt x="234" y="41"/>
                  </a:lnTo>
                  <a:lnTo>
                    <a:pt x="245" y="39"/>
                  </a:lnTo>
                  <a:lnTo>
                    <a:pt x="264" y="35"/>
                  </a:lnTo>
                  <a:lnTo>
                    <a:pt x="283" y="29"/>
                  </a:lnTo>
                  <a:lnTo>
                    <a:pt x="318" y="17"/>
                  </a:lnTo>
                  <a:lnTo>
                    <a:pt x="352" y="6"/>
                  </a:lnTo>
                  <a:lnTo>
                    <a:pt x="359" y="4"/>
                  </a:lnTo>
                  <a:lnTo>
                    <a:pt x="365" y="3"/>
                  </a:lnTo>
                  <a:lnTo>
                    <a:pt x="372" y="3"/>
                  </a:lnTo>
                  <a:lnTo>
                    <a:pt x="378" y="3"/>
                  </a:lnTo>
                  <a:lnTo>
                    <a:pt x="385" y="3"/>
                  </a:lnTo>
                  <a:lnTo>
                    <a:pt x="392" y="2"/>
                  </a:lnTo>
                  <a:lnTo>
                    <a:pt x="398" y="1"/>
                  </a:lnTo>
                  <a:lnTo>
                    <a:pt x="405" y="0"/>
                  </a:lnTo>
                  <a:lnTo>
                    <a:pt x="395" y="8"/>
                  </a:lnTo>
                  <a:lnTo>
                    <a:pt x="372" y="29"/>
                  </a:lnTo>
                  <a:lnTo>
                    <a:pt x="360" y="41"/>
                  </a:lnTo>
                  <a:lnTo>
                    <a:pt x="349" y="52"/>
                  </a:lnTo>
                  <a:lnTo>
                    <a:pt x="344" y="57"/>
                  </a:lnTo>
                  <a:lnTo>
                    <a:pt x="341" y="61"/>
                  </a:lnTo>
                  <a:lnTo>
                    <a:pt x="339" y="64"/>
                  </a:lnTo>
                  <a:lnTo>
                    <a:pt x="339" y="68"/>
                  </a:lnTo>
                  <a:lnTo>
                    <a:pt x="339" y="96"/>
                  </a:lnTo>
                  <a:lnTo>
                    <a:pt x="338" y="132"/>
                  </a:lnTo>
                  <a:lnTo>
                    <a:pt x="337" y="149"/>
                  </a:lnTo>
                  <a:lnTo>
                    <a:pt x="336" y="165"/>
                  </a:lnTo>
                  <a:lnTo>
                    <a:pt x="335" y="180"/>
                  </a:lnTo>
                  <a:lnTo>
                    <a:pt x="332" y="191"/>
                  </a:lnTo>
                  <a:lnTo>
                    <a:pt x="326" y="198"/>
                  </a:lnTo>
                  <a:lnTo>
                    <a:pt x="317" y="204"/>
                  </a:lnTo>
                  <a:lnTo>
                    <a:pt x="305" y="210"/>
                  </a:lnTo>
                  <a:lnTo>
                    <a:pt x="293" y="215"/>
                  </a:lnTo>
                  <a:lnTo>
                    <a:pt x="265" y="227"/>
                  </a:lnTo>
                  <a:lnTo>
                    <a:pt x="239" y="241"/>
                  </a:lnTo>
                  <a:lnTo>
                    <a:pt x="106" y="302"/>
                  </a:lnTo>
                  <a:lnTo>
                    <a:pt x="53" y="271"/>
                  </a:lnTo>
                  <a:lnTo>
                    <a:pt x="57" y="260"/>
                  </a:lnTo>
                  <a:lnTo>
                    <a:pt x="64" y="240"/>
                  </a:lnTo>
                  <a:lnTo>
                    <a:pt x="70" y="228"/>
                  </a:lnTo>
                  <a:lnTo>
                    <a:pt x="75" y="218"/>
                  </a:lnTo>
                  <a:lnTo>
                    <a:pt x="81" y="209"/>
                  </a:lnTo>
                  <a:lnTo>
                    <a:pt x="86" y="203"/>
                  </a:lnTo>
                  <a:lnTo>
                    <a:pt x="86" y="172"/>
                  </a:lnTo>
                  <a:lnTo>
                    <a:pt x="79" y="173"/>
                  </a:lnTo>
                  <a:lnTo>
                    <a:pt x="71" y="173"/>
                  </a:lnTo>
                  <a:lnTo>
                    <a:pt x="63" y="171"/>
                  </a:lnTo>
                  <a:lnTo>
                    <a:pt x="57" y="169"/>
                  </a:lnTo>
                  <a:lnTo>
                    <a:pt x="49" y="167"/>
                  </a:lnTo>
                  <a:lnTo>
                    <a:pt x="41" y="165"/>
                  </a:lnTo>
                  <a:lnTo>
                    <a:pt x="34" y="165"/>
                  </a:lnTo>
                  <a:lnTo>
                    <a:pt x="26" y="166"/>
                  </a:lnTo>
                </a:path>
              </a:pathLst>
            </a:custGeom>
            <a:solidFill>
              <a:srgbClr val="1E4E79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463" name="Google Shape;1463;p59"/>
            <p:cNvSpPr/>
            <p:nvPr/>
          </p:nvSpPr>
          <p:spPr>
            <a:xfrm>
              <a:off x="7508570" y="3262100"/>
              <a:ext cx="51428" cy="80477"/>
            </a:xfrm>
            <a:custGeom>
              <a:avLst/>
              <a:gdLst/>
              <a:ahLst/>
              <a:cxnLst/>
              <a:rect l="l" t="t" r="r" b="b"/>
              <a:pathLst>
                <a:path w="100" h="155" extrusionOk="0">
                  <a:moveTo>
                    <a:pt x="100" y="1"/>
                  </a:moveTo>
                  <a:lnTo>
                    <a:pt x="100" y="30"/>
                  </a:lnTo>
                  <a:lnTo>
                    <a:pt x="100" y="55"/>
                  </a:lnTo>
                  <a:lnTo>
                    <a:pt x="100" y="78"/>
                  </a:lnTo>
                  <a:lnTo>
                    <a:pt x="100" y="99"/>
                  </a:lnTo>
                  <a:lnTo>
                    <a:pt x="98" y="109"/>
                  </a:lnTo>
                  <a:lnTo>
                    <a:pt x="94" y="118"/>
                  </a:lnTo>
                  <a:lnTo>
                    <a:pt x="89" y="128"/>
                  </a:lnTo>
                  <a:lnTo>
                    <a:pt x="82" y="137"/>
                  </a:lnTo>
                  <a:lnTo>
                    <a:pt x="73" y="144"/>
                  </a:lnTo>
                  <a:lnTo>
                    <a:pt x="62" y="150"/>
                  </a:lnTo>
                  <a:lnTo>
                    <a:pt x="57" y="152"/>
                  </a:lnTo>
                  <a:lnTo>
                    <a:pt x="51" y="154"/>
                  </a:lnTo>
                  <a:lnTo>
                    <a:pt x="46" y="155"/>
                  </a:lnTo>
                  <a:lnTo>
                    <a:pt x="39" y="155"/>
                  </a:lnTo>
                  <a:lnTo>
                    <a:pt x="35" y="154"/>
                  </a:lnTo>
                  <a:lnTo>
                    <a:pt x="30" y="153"/>
                  </a:lnTo>
                  <a:lnTo>
                    <a:pt x="26" y="151"/>
                  </a:lnTo>
                  <a:lnTo>
                    <a:pt x="22" y="149"/>
                  </a:lnTo>
                  <a:lnTo>
                    <a:pt x="15" y="142"/>
                  </a:lnTo>
                  <a:lnTo>
                    <a:pt x="9" y="134"/>
                  </a:lnTo>
                  <a:lnTo>
                    <a:pt x="5" y="124"/>
                  </a:lnTo>
                  <a:lnTo>
                    <a:pt x="2" y="113"/>
                  </a:lnTo>
                  <a:lnTo>
                    <a:pt x="0" y="103"/>
                  </a:lnTo>
                  <a:lnTo>
                    <a:pt x="0" y="93"/>
                  </a:lnTo>
                  <a:lnTo>
                    <a:pt x="0" y="77"/>
                  </a:lnTo>
                  <a:lnTo>
                    <a:pt x="0" y="65"/>
                  </a:lnTo>
                  <a:lnTo>
                    <a:pt x="0" y="56"/>
                  </a:lnTo>
                  <a:lnTo>
                    <a:pt x="0" y="50"/>
                  </a:lnTo>
                  <a:lnTo>
                    <a:pt x="15" y="50"/>
                  </a:lnTo>
                  <a:lnTo>
                    <a:pt x="26" y="50"/>
                  </a:lnTo>
                  <a:lnTo>
                    <a:pt x="26" y="40"/>
                  </a:lnTo>
                  <a:lnTo>
                    <a:pt x="27" y="31"/>
                  </a:lnTo>
                  <a:lnTo>
                    <a:pt x="29" y="23"/>
                  </a:lnTo>
                  <a:lnTo>
                    <a:pt x="31" y="17"/>
                  </a:lnTo>
                  <a:lnTo>
                    <a:pt x="35" y="12"/>
                  </a:lnTo>
                  <a:lnTo>
                    <a:pt x="39" y="7"/>
                  </a:lnTo>
                  <a:lnTo>
                    <a:pt x="42" y="4"/>
                  </a:lnTo>
                  <a:lnTo>
                    <a:pt x="48" y="2"/>
                  </a:lnTo>
                  <a:lnTo>
                    <a:pt x="59" y="0"/>
                  </a:lnTo>
                  <a:lnTo>
                    <a:pt x="71" y="0"/>
                  </a:lnTo>
                  <a:lnTo>
                    <a:pt x="84" y="0"/>
                  </a:lnTo>
                  <a:lnTo>
                    <a:pt x="100" y="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grpSp>
          <p:nvGrpSpPr>
            <p:cNvPr id="1464" name="Google Shape;1464;p59"/>
            <p:cNvGrpSpPr/>
            <p:nvPr/>
          </p:nvGrpSpPr>
          <p:grpSpPr>
            <a:xfrm>
              <a:off x="4685713" y="2722903"/>
              <a:ext cx="579048" cy="204411"/>
              <a:chOff x="3289" y="1830"/>
              <a:chExt cx="363" cy="128"/>
            </a:xfrm>
          </p:grpSpPr>
          <p:sp>
            <p:nvSpPr>
              <p:cNvPr id="1465" name="Google Shape;1465;p59"/>
              <p:cNvSpPr/>
              <p:nvPr/>
            </p:nvSpPr>
            <p:spPr>
              <a:xfrm>
                <a:off x="3289" y="1871"/>
                <a:ext cx="4" cy="3"/>
              </a:xfrm>
              <a:custGeom>
                <a:avLst/>
                <a:gdLst/>
                <a:ahLst/>
                <a:cxnLst/>
                <a:rect l="l" t="t" r="r" b="b"/>
                <a:pathLst>
                  <a:path w="13" h="7" extrusionOk="0">
                    <a:moveTo>
                      <a:pt x="13" y="0"/>
                    </a:moveTo>
                    <a:lnTo>
                      <a:pt x="12" y="1"/>
                    </a:lnTo>
                    <a:lnTo>
                      <a:pt x="9" y="3"/>
                    </a:lnTo>
                    <a:lnTo>
                      <a:pt x="4" y="5"/>
                    </a:lnTo>
                    <a:lnTo>
                      <a:pt x="0" y="7"/>
                    </a:lnTo>
                    <a:lnTo>
                      <a:pt x="7" y="3"/>
                    </a:lnTo>
                    <a:lnTo>
                      <a:pt x="13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1466" name="Google Shape;1466;p59"/>
              <p:cNvSpPr/>
              <p:nvPr/>
            </p:nvSpPr>
            <p:spPr>
              <a:xfrm>
                <a:off x="3324" y="1937"/>
                <a:ext cx="10" cy="3"/>
              </a:xfrm>
              <a:custGeom>
                <a:avLst/>
                <a:gdLst/>
                <a:ahLst/>
                <a:cxnLst/>
                <a:rect l="l" t="t" r="r" b="b"/>
                <a:pathLst>
                  <a:path w="34" h="8" extrusionOk="0">
                    <a:moveTo>
                      <a:pt x="0" y="6"/>
                    </a:moveTo>
                    <a:lnTo>
                      <a:pt x="7" y="5"/>
                    </a:lnTo>
                    <a:lnTo>
                      <a:pt x="15" y="3"/>
                    </a:lnTo>
                    <a:lnTo>
                      <a:pt x="25" y="1"/>
                    </a:lnTo>
                    <a:lnTo>
                      <a:pt x="34" y="0"/>
                    </a:lnTo>
                    <a:lnTo>
                      <a:pt x="31" y="2"/>
                    </a:lnTo>
                    <a:lnTo>
                      <a:pt x="27" y="4"/>
                    </a:lnTo>
                    <a:lnTo>
                      <a:pt x="22" y="6"/>
                    </a:lnTo>
                    <a:lnTo>
                      <a:pt x="18" y="7"/>
                    </a:lnTo>
                    <a:lnTo>
                      <a:pt x="12" y="8"/>
                    </a:lnTo>
                    <a:lnTo>
                      <a:pt x="8" y="8"/>
                    </a:lnTo>
                    <a:lnTo>
                      <a:pt x="4" y="8"/>
                    </a:lnTo>
                    <a:lnTo>
                      <a:pt x="0" y="6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1467" name="Google Shape;1467;p59"/>
              <p:cNvSpPr/>
              <p:nvPr/>
            </p:nvSpPr>
            <p:spPr>
              <a:xfrm>
                <a:off x="3343" y="1948"/>
                <a:ext cx="4" cy="8"/>
              </a:xfrm>
              <a:custGeom>
                <a:avLst/>
                <a:gdLst/>
                <a:ahLst/>
                <a:cxnLst/>
                <a:rect l="l" t="t" r="r" b="b"/>
                <a:pathLst>
                  <a:path w="13" h="24" extrusionOk="0">
                    <a:moveTo>
                      <a:pt x="0" y="24"/>
                    </a:moveTo>
                    <a:lnTo>
                      <a:pt x="0" y="0"/>
                    </a:lnTo>
                    <a:lnTo>
                      <a:pt x="13" y="12"/>
                    </a:lnTo>
                    <a:lnTo>
                      <a:pt x="0" y="24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1468" name="Google Shape;1468;p59"/>
              <p:cNvSpPr/>
              <p:nvPr/>
            </p:nvSpPr>
            <p:spPr>
              <a:xfrm>
                <a:off x="3313" y="1834"/>
                <a:ext cx="34" cy="23"/>
              </a:xfrm>
              <a:custGeom>
                <a:avLst/>
                <a:gdLst/>
                <a:ahLst/>
                <a:cxnLst/>
                <a:rect l="l" t="t" r="r" b="b"/>
                <a:pathLst>
                  <a:path w="107" h="69" extrusionOk="0">
                    <a:moveTo>
                      <a:pt x="0" y="13"/>
                    </a:moveTo>
                    <a:lnTo>
                      <a:pt x="0" y="27"/>
                    </a:lnTo>
                    <a:lnTo>
                      <a:pt x="0" y="45"/>
                    </a:lnTo>
                    <a:lnTo>
                      <a:pt x="0" y="62"/>
                    </a:lnTo>
                    <a:lnTo>
                      <a:pt x="0" y="69"/>
                    </a:lnTo>
                    <a:lnTo>
                      <a:pt x="16" y="66"/>
                    </a:lnTo>
                    <a:lnTo>
                      <a:pt x="49" y="58"/>
                    </a:lnTo>
                    <a:lnTo>
                      <a:pt x="85" y="50"/>
                    </a:lnTo>
                    <a:lnTo>
                      <a:pt x="107" y="44"/>
                    </a:lnTo>
                    <a:lnTo>
                      <a:pt x="101" y="38"/>
                    </a:lnTo>
                    <a:lnTo>
                      <a:pt x="94" y="34"/>
                    </a:lnTo>
                    <a:lnTo>
                      <a:pt x="86" y="30"/>
                    </a:lnTo>
                    <a:lnTo>
                      <a:pt x="78" y="27"/>
                    </a:lnTo>
                    <a:lnTo>
                      <a:pt x="72" y="23"/>
                    </a:lnTo>
                    <a:lnTo>
                      <a:pt x="65" y="18"/>
                    </a:lnTo>
                    <a:lnTo>
                      <a:pt x="63" y="15"/>
                    </a:lnTo>
                    <a:lnTo>
                      <a:pt x="62" y="11"/>
                    </a:lnTo>
                    <a:lnTo>
                      <a:pt x="61" y="7"/>
                    </a:lnTo>
                    <a:lnTo>
                      <a:pt x="61" y="0"/>
                    </a:lnTo>
                    <a:lnTo>
                      <a:pt x="54" y="1"/>
                    </a:lnTo>
                    <a:lnTo>
                      <a:pt x="38" y="4"/>
                    </a:lnTo>
                    <a:lnTo>
                      <a:pt x="18" y="9"/>
                    </a:lnTo>
                    <a:lnTo>
                      <a:pt x="0" y="1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1469" name="Google Shape;1469;p59"/>
              <p:cNvSpPr/>
              <p:nvPr/>
            </p:nvSpPr>
            <p:spPr>
              <a:xfrm>
                <a:off x="3302" y="1830"/>
                <a:ext cx="350" cy="128"/>
              </a:xfrm>
              <a:custGeom>
                <a:avLst/>
                <a:gdLst/>
                <a:ahLst/>
                <a:cxnLst/>
                <a:rect l="l" t="t" r="r" b="b"/>
                <a:pathLst>
                  <a:path w="1070" h="382" extrusionOk="0">
                    <a:moveTo>
                      <a:pt x="1011" y="142"/>
                    </a:moveTo>
                    <a:lnTo>
                      <a:pt x="1011" y="136"/>
                    </a:lnTo>
                    <a:lnTo>
                      <a:pt x="1011" y="123"/>
                    </a:lnTo>
                    <a:lnTo>
                      <a:pt x="1000" y="125"/>
                    </a:lnTo>
                    <a:lnTo>
                      <a:pt x="992" y="124"/>
                    </a:lnTo>
                    <a:lnTo>
                      <a:pt x="984" y="122"/>
                    </a:lnTo>
                    <a:lnTo>
                      <a:pt x="980" y="119"/>
                    </a:lnTo>
                    <a:lnTo>
                      <a:pt x="976" y="114"/>
                    </a:lnTo>
                    <a:lnTo>
                      <a:pt x="972" y="109"/>
                    </a:lnTo>
                    <a:lnTo>
                      <a:pt x="970" y="103"/>
                    </a:lnTo>
                    <a:lnTo>
                      <a:pt x="969" y="96"/>
                    </a:lnTo>
                    <a:lnTo>
                      <a:pt x="967" y="82"/>
                    </a:lnTo>
                    <a:lnTo>
                      <a:pt x="966" y="68"/>
                    </a:lnTo>
                    <a:lnTo>
                      <a:pt x="965" y="62"/>
                    </a:lnTo>
                    <a:lnTo>
                      <a:pt x="962" y="57"/>
                    </a:lnTo>
                    <a:lnTo>
                      <a:pt x="960" y="53"/>
                    </a:lnTo>
                    <a:lnTo>
                      <a:pt x="957" y="50"/>
                    </a:lnTo>
                    <a:lnTo>
                      <a:pt x="950" y="44"/>
                    </a:lnTo>
                    <a:lnTo>
                      <a:pt x="944" y="40"/>
                    </a:lnTo>
                    <a:lnTo>
                      <a:pt x="936" y="36"/>
                    </a:lnTo>
                    <a:lnTo>
                      <a:pt x="928" y="33"/>
                    </a:lnTo>
                    <a:lnTo>
                      <a:pt x="912" y="28"/>
                    </a:lnTo>
                    <a:lnTo>
                      <a:pt x="894" y="25"/>
                    </a:lnTo>
                    <a:lnTo>
                      <a:pt x="857" y="22"/>
                    </a:lnTo>
                    <a:lnTo>
                      <a:pt x="817" y="19"/>
                    </a:lnTo>
                    <a:lnTo>
                      <a:pt x="799" y="29"/>
                    </a:lnTo>
                    <a:lnTo>
                      <a:pt x="769" y="43"/>
                    </a:lnTo>
                    <a:lnTo>
                      <a:pt x="752" y="50"/>
                    </a:lnTo>
                    <a:lnTo>
                      <a:pt x="734" y="56"/>
                    </a:lnTo>
                    <a:lnTo>
                      <a:pt x="726" y="58"/>
                    </a:lnTo>
                    <a:lnTo>
                      <a:pt x="719" y="60"/>
                    </a:lnTo>
                    <a:lnTo>
                      <a:pt x="711" y="61"/>
                    </a:lnTo>
                    <a:lnTo>
                      <a:pt x="704" y="62"/>
                    </a:lnTo>
                    <a:lnTo>
                      <a:pt x="692" y="63"/>
                    </a:lnTo>
                    <a:lnTo>
                      <a:pt x="678" y="65"/>
                    </a:lnTo>
                    <a:lnTo>
                      <a:pt x="664" y="67"/>
                    </a:lnTo>
                    <a:lnTo>
                      <a:pt x="652" y="68"/>
                    </a:lnTo>
                    <a:lnTo>
                      <a:pt x="644" y="68"/>
                    </a:lnTo>
                    <a:lnTo>
                      <a:pt x="637" y="67"/>
                    </a:lnTo>
                    <a:lnTo>
                      <a:pt x="632" y="65"/>
                    </a:lnTo>
                    <a:lnTo>
                      <a:pt x="626" y="63"/>
                    </a:lnTo>
                    <a:lnTo>
                      <a:pt x="622" y="59"/>
                    </a:lnTo>
                    <a:lnTo>
                      <a:pt x="618" y="55"/>
                    </a:lnTo>
                    <a:lnTo>
                      <a:pt x="614" y="50"/>
                    </a:lnTo>
                    <a:lnTo>
                      <a:pt x="612" y="44"/>
                    </a:lnTo>
                    <a:lnTo>
                      <a:pt x="601" y="45"/>
                    </a:lnTo>
                    <a:lnTo>
                      <a:pt x="591" y="44"/>
                    </a:lnTo>
                    <a:lnTo>
                      <a:pt x="581" y="42"/>
                    </a:lnTo>
                    <a:lnTo>
                      <a:pt x="571" y="40"/>
                    </a:lnTo>
                    <a:lnTo>
                      <a:pt x="560" y="37"/>
                    </a:lnTo>
                    <a:lnTo>
                      <a:pt x="549" y="34"/>
                    </a:lnTo>
                    <a:lnTo>
                      <a:pt x="537" y="32"/>
                    </a:lnTo>
                    <a:lnTo>
                      <a:pt x="525" y="32"/>
                    </a:lnTo>
                    <a:lnTo>
                      <a:pt x="525" y="25"/>
                    </a:lnTo>
                    <a:lnTo>
                      <a:pt x="525" y="19"/>
                    </a:lnTo>
                    <a:lnTo>
                      <a:pt x="512" y="22"/>
                    </a:lnTo>
                    <a:lnTo>
                      <a:pt x="499" y="25"/>
                    </a:lnTo>
                    <a:lnTo>
                      <a:pt x="493" y="25"/>
                    </a:lnTo>
                    <a:lnTo>
                      <a:pt x="488" y="23"/>
                    </a:lnTo>
                    <a:lnTo>
                      <a:pt x="483" y="21"/>
                    </a:lnTo>
                    <a:lnTo>
                      <a:pt x="477" y="17"/>
                    </a:lnTo>
                    <a:lnTo>
                      <a:pt x="473" y="13"/>
                    </a:lnTo>
                    <a:lnTo>
                      <a:pt x="468" y="9"/>
                    </a:lnTo>
                    <a:lnTo>
                      <a:pt x="466" y="5"/>
                    </a:lnTo>
                    <a:lnTo>
                      <a:pt x="465" y="0"/>
                    </a:lnTo>
                    <a:lnTo>
                      <a:pt x="456" y="5"/>
                    </a:lnTo>
                    <a:lnTo>
                      <a:pt x="445" y="9"/>
                    </a:lnTo>
                    <a:lnTo>
                      <a:pt x="432" y="12"/>
                    </a:lnTo>
                    <a:lnTo>
                      <a:pt x="419" y="14"/>
                    </a:lnTo>
                    <a:lnTo>
                      <a:pt x="390" y="16"/>
                    </a:lnTo>
                    <a:lnTo>
                      <a:pt x="360" y="19"/>
                    </a:lnTo>
                    <a:lnTo>
                      <a:pt x="343" y="20"/>
                    </a:lnTo>
                    <a:lnTo>
                      <a:pt x="329" y="21"/>
                    </a:lnTo>
                    <a:lnTo>
                      <a:pt x="313" y="23"/>
                    </a:lnTo>
                    <a:lnTo>
                      <a:pt x="299" y="26"/>
                    </a:lnTo>
                    <a:lnTo>
                      <a:pt x="286" y="30"/>
                    </a:lnTo>
                    <a:lnTo>
                      <a:pt x="274" y="35"/>
                    </a:lnTo>
                    <a:lnTo>
                      <a:pt x="267" y="38"/>
                    </a:lnTo>
                    <a:lnTo>
                      <a:pt x="262" y="41"/>
                    </a:lnTo>
                    <a:lnTo>
                      <a:pt x="257" y="45"/>
                    </a:lnTo>
                    <a:lnTo>
                      <a:pt x="253" y="50"/>
                    </a:lnTo>
                    <a:lnTo>
                      <a:pt x="147" y="50"/>
                    </a:lnTo>
                    <a:lnTo>
                      <a:pt x="145" y="54"/>
                    </a:lnTo>
                    <a:lnTo>
                      <a:pt x="142" y="58"/>
                    </a:lnTo>
                    <a:lnTo>
                      <a:pt x="138" y="61"/>
                    </a:lnTo>
                    <a:lnTo>
                      <a:pt x="133" y="62"/>
                    </a:lnTo>
                    <a:lnTo>
                      <a:pt x="143" y="65"/>
                    </a:lnTo>
                    <a:lnTo>
                      <a:pt x="153" y="68"/>
                    </a:lnTo>
                    <a:lnTo>
                      <a:pt x="163" y="70"/>
                    </a:lnTo>
                    <a:lnTo>
                      <a:pt x="173" y="75"/>
                    </a:lnTo>
                    <a:lnTo>
                      <a:pt x="173" y="79"/>
                    </a:lnTo>
                    <a:lnTo>
                      <a:pt x="172" y="83"/>
                    </a:lnTo>
                    <a:lnTo>
                      <a:pt x="170" y="86"/>
                    </a:lnTo>
                    <a:lnTo>
                      <a:pt x="167" y="88"/>
                    </a:lnTo>
                    <a:lnTo>
                      <a:pt x="164" y="90"/>
                    </a:lnTo>
                    <a:lnTo>
                      <a:pt x="161" y="91"/>
                    </a:lnTo>
                    <a:lnTo>
                      <a:pt x="158" y="92"/>
                    </a:lnTo>
                    <a:lnTo>
                      <a:pt x="153" y="93"/>
                    </a:lnTo>
                    <a:lnTo>
                      <a:pt x="133" y="94"/>
                    </a:lnTo>
                    <a:lnTo>
                      <a:pt x="114" y="93"/>
                    </a:lnTo>
                    <a:lnTo>
                      <a:pt x="108" y="93"/>
                    </a:lnTo>
                    <a:lnTo>
                      <a:pt x="94" y="93"/>
                    </a:lnTo>
                    <a:lnTo>
                      <a:pt x="74" y="93"/>
                    </a:lnTo>
                    <a:lnTo>
                      <a:pt x="53" y="93"/>
                    </a:lnTo>
                    <a:lnTo>
                      <a:pt x="42" y="94"/>
                    </a:lnTo>
                    <a:lnTo>
                      <a:pt x="31" y="95"/>
                    </a:lnTo>
                    <a:lnTo>
                      <a:pt x="22" y="99"/>
                    </a:lnTo>
                    <a:lnTo>
                      <a:pt x="15" y="104"/>
                    </a:lnTo>
                    <a:lnTo>
                      <a:pt x="11" y="107"/>
                    </a:lnTo>
                    <a:lnTo>
                      <a:pt x="8" y="110"/>
                    </a:lnTo>
                    <a:lnTo>
                      <a:pt x="6" y="114"/>
                    </a:lnTo>
                    <a:lnTo>
                      <a:pt x="4" y="119"/>
                    </a:lnTo>
                    <a:lnTo>
                      <a:pt x="2" y="130"/>
                    </a:lnTo>
                    <a:lnTo>
                      <a:pt x="0" y="142"/>
                    </a:lnTo>
                    <a:lnTo>
                      <a:pt x="0" y="147"/>
                    </a:lnTo>
                    <a:lnTo>
                      <a:pt x="2" y="151"/>
                    </a:lnTo>
                    <a:lnTo>
                      <a:pt x="4" y="154"/>
                    </a:lnTo>
                    <a:lnTo>
                      <a:pt x="5" y="157"/>
                    </a:lnTo>
                    <a:lnTo>
                      <a:pt x="10" y="162"/>
                    </a:lnTo>
                    <a:lnTo>
                      <a:pt x="16" y="167"/>
                    </a:lnTo>
                    <a:lnTo>
                      <a:pt x="20" y="173"/>
                    </a:lnTo>
                    <a:lnTo>
                      <a:pt x="22" y="179"/>
                    </a:lnTo>
                    <a:lnTo>
                      <a:pt x="24" y="183"/>
                    </a:lnTo>
                    <a:lnTo>
                      <a:pt x="24" y="188"/>
                    </a:lnTo>
                    <a:lnTo>
                      <a:pt x="22" y="193"/>
                    </a:lnTo>
                    <a:lnTo>
                      <a:pt x="20" y="198"/>
                    </a:lnTo>
                    <a:lnTo>
                      <a:pt x="19" y="200"/>
                    </a:lnTo>
                    <a:lnTo>
                      <a:pt x="19" y="203"/>
                    </a:lnTo>
                    <a:lnTo>
                      <a:pt x="20" y="206"/>
                    </a:lnTo>
                    <a:lnTo>
                      <a:pt x="21" y="210"/>
                    </a:lnTo>
                    <a:lnTo>
                      <a:pt x="25" y="217"/>
                    </a:lnTo>
                    <a:lnTo>
                      <a:pt x="30" y="224"/>
                    </a:lnTo>
                    <a:lnTo>
                      <a:pt x="37" y="230"/>
                    </a:lnTo>
                    <a:lnTo>
                      <a:pt x="44" y="235"/>
                    </a:lnTo>
                    <a:lnTo>
                      <a:pt x="49" y="237"/>
                    </a:lnTo>
                    <a:lnTo>
                      <a:pt x="52" y="239"/>
                    </a:lnTo>
                    <a:lnTo>
                      <a:pt x="56" y="241"/>
                    </a:lnTo>
                    <a:lnTo>
                      <a:pt x="60" y="241"/>
                    </a:lnTo>
                    <a:lnTo>
                      <a:pt x="59" y="250"/>
                    </a:lnTo>
                    <a:lnTo>
                      <a:pt x="56" y="259"/>
                    </a:lnTo>
                    <a:lnTo>
                      <a:pt x="52" y="266"/>
                    </a:lnTo>
                    <a:lnTo>
                      <a:pt x="47" y="271"/>
                    </a:lnTo>
                    <a:lnTo>
                      <a:pt x="56" y="271"/>
                    </a:lnTo>
                    <a:lnTo>
                      <a:pt x="66" y="271"/>
                    </a:lnTo>
                    <a:lnTo>
                      <a:pt x="74" y="271"/>
                    </a:lnTo>
                    <a:lnTo>
                      <a:pt x="81" y="271"/>
                    </a:lnTo>
                    <a:lnTo>
                      <a:pt x="82" y="275"/>
                    </a:lnTo>
                    <a:lnTo>
                      <a:pt x="84" y="280"/>
                    </a:lnTo>
                    <a:lnTo>
                      <a:pt x="89" y="284"/>
                    </a:lnTo>
                    <a:lnTo>
                      <a:pt x="96" y="290"/>
                    </a:lnTo>
                    <a:lnTo>
                      <a:pt x="112" y="302"/>
                    </a:lnTo>
                    <a:lnTo>
                      <a:pt x="131" y="313"/>
                    </a:lnTo>
                    <a:lnTo>
                      <a:pt x="170" y="334"/>
                    </a:lnTo>
                    <a:lnTo>
                      <a:pt x="193" y="345"/>
                    </a:lnTo>
                    <a:lnTo>
                      <a:pt x="205" y="352"/>
                    </a:lnTo>
                    <a:lnTo>
                      <a:pt x="218" y="360"/>
                    </a:lnTo>
                    <a:lnTo>
                      <a:pt x="226" y="364"/>
                    </a:lnTo>
                    <a:lnTo>
                      <a:pt x="234" y="367"/>
                    </a:lnTo>
                    <a:lnTo>
                      <a:pt x="243" y="370"/>
                    </a:lnTo>
                    <a:lnTo>
                      <a:pt x="253" y="370"/>
                    </a:lnTo>
                    <a:lnTo>
                      <a:pt x="255" y="370"/>
                    </a:lnTo>
                    <a:lnTo>
                      <a:pt x="257" y="367"/>
                    </a:lnTo>
                    <a:lnTo>
                      <a:pt x="261" y="365"/>
                    </a:lnTo>
                    <a:lnTo>
                      <a:pt x="264" y="361"/>
                    </a:lnTo>
                    <a:lnTo>
                      <a:pt x="267" y="358"/>
                    </a:lnTo>
                    <a:lnTo>
                      <a:pt x="271" y="355"/>
                    </a:lnTo>
                    <a:lnTo>
                      <a:pt x="275" y="353"/>
                    </a:lnTo>
                    <a:lnTo>
                      <a:pt x="279" y="352"/>
                    </a:lnTo>
                    <a:lnTo>
                      <a:pt x="277" y="344"/>
                    </a:lnTo>
                    <a:lnTo>
                      <a:pt x="277" y="338"/>
                    </a:lnTo>
                    <a:lnTo>
                      <a:pt x="278" y="332"/>
                    </a:lnTo>
                    <a:lnTo>
                      <a:pt x="280" y="326"/>
                    </a:lnTo>
                    <a:lnTo>
                      <a:pt x="284" y="322"/>
                    </a:lnTo>
                    <a:lnTo>
                      <a:pt x="289" y="318"/>
                    </a:lnTo>
                    <a:lnTo>
                      <a:pt x="297" y="316"/>
                    </a:lnTo>
                    <a:lnTo>
                      <a:pt x="306" y="315"/>
                    </a:lnTo>
                    <a:lnTo>
                      <a:pt x="316" y="315"/>
                    </a:lnTo>
                    <a:lnTo>
                      <a:pt x="323" y="317"/>
                    </a:lnTo>
                    <a:lnTo>
                      <a:pt x="329" y="320"/>
                    </a:lnTo>
                    <a:lnTo>
                      <a:pt x="334" y="323"/>
                    </a:lnTo>
                    <a:lnTo>
                      <a:pt x="343" y="332"/>
                    </a:lnTo>
                    <a:lnTo>
                      <a:pt x="350" y="342"/>
                    </a:lnTo>
                    <a:lnTo>
                      <a:pt x="353" y="347"/>
                    </a:lnTo>
                    <a:lnTo>
                      <a:pt x="357" y="353"/>
                    </a:lnTo>
                    <a:lnTo>
                      <a:pt x="362" y="358"/>
                    </a:lnTo>
                    <a:lnTo>
                      <a:pt x="367" y="362"/>
                    </a:lnTo>
                    <a:lnTo>
                      <a:pt x="373" y="365"/>
                    </a:lnTo>
                    <a:lnTo>
                      <a:pt x="380" y="368"/>
                    </a:lnTo>
                    <a:lnTo>
                      <a:pt x="389" y="370"/>
                    </a:lnTo>
                    <a:lnTo>
                      <a:pt x="399" y="370"/>
                    </a:lnTo>
                    <a:lnTo>
                      <a:pt x="409" y="370"/>
                    </a:lnTo>
                    <a:lnTo>
                      <a:pt x="418" y="369"/>
                    </a:lnTo>
                    <a:lnTo>
                      <a:pt x="425" y="367"/>
                    </a:lnTo>
                    <a:lnTo>
                      <a:pt x="433" y="365"/>
                    </a:lnTo>
                    <a:lnTo>
                      <a:pt x="447" y="359"/>
                    </a:lnTo>
                    <a:lnTo>
                      <a:pt x="459" y="352"/>
                    </a:lnTo>
                    <a:lnTo>
                      <a:pt x="472" y="345"/>
                    </a:lnTo>
                    <a:lnTo>
                      <a:pt x="483" y="339"/>
                    </a:lnTo>
                    <a:lnTo>
                      <a:pt x="488" y="336"/>
                    </a:lnTo>
                    <a:lnTo>
                      <a:pt x="493" y="335"/>
                    </a:lnTo>
                    <a:lnTo>
                      <a:pt x="499" y="333"/>
                    </a:lnTo>
                    <a:lnTo>
                      <a:pt x="506" y="333"/>
                    </a:lnTo>
                    <a:lnTo>
                      <a:pt x="512" y="332"/>
                    </a:lnTo>
                    <a:lnTo>
                      <a:pt x="521" y="329"/>
                    </a:lnTo>
                    <a:lnTo>
                      <a:pt x="525" y="327"/>
                    </a:lnTo>
                    <a:lnTo>
                      <a:pt x="529" y="325"/>
                    </a:lnTo>
                    <a:lnTo>
                      <a:pt x="531" y="323"/>
                    </a:lnTo>
                    <a:lnTo>
                      <a:pt x="532" y="321"/>
                    </a:lnTo>
                    <a:lnTo>
                      <a:pt x="565" y="321"/>
                    </a:lnTo>
                    <a:lnTo>
                      <a:pt x="564" y="326"/>
                    </a:lnTo>
                    <a:lnTo>
                      <a:pt x="563" y="333"/>
                    </a:lnTo>
                    <a:lnTo>
                      <a:pt x="564" y="341"/>
                    </a:lnTo>
                    <a:lnTo>
                      <a:pt x="565" y="349"/>
                    </a:lnTo>
                    <a:lnTo>
                      <a:pt x="566" y="358"/>
                    </a:lnTo>
                    <a:lnTo>
                      <a:pt x="567" y="367"/>
                    </a:lnTo>
                    <a:lnTo>
                      <a:pt x="567" y="375"/>
                    </a:lnTo>
                    <a:lnTo>
                      <a:pt x="565" y="382"/>
                    </a:lnTo>
                    <a:lnTo>
                      <a:pt x="575" y="381"/>
                    </a:lnTo>
                    <a:lnTo>
                      <a:pt x="582" y="379"/>
                    </a:lnTo>
                    <a:lnTo>
                      <a:pt x="590" y="377"/>
                    </a:lnTo>
                    <a:lnTo>
                      <a:pt x="596" y="375"/>
                    </a:lnTo>
                    <a:lnTo>
                      <a:pt x="601" y="372"/>
                    </a:lnTo>
                    <a:lnTo>
                      <a:pt x="605" y="369"/>
                    </a:lnTo>
                    <a:lnTo>
                      <a:pt x="610" y="366"/>
                    </a:lnTo>
                    <a:lnTo>
                      <a:pt x="613" y="362"/>
                    </a:lnTo>
                    <a:lnTo>
                      <a:pt x="623" y="345"/>
                    </a:lnTo>
                    <a:lnTo>
                      <a:pt x="632" y="327"/>
                    </a:lnTo>
                    <a:lnTo>
                      <a:pt x="636" y="331"/>
                    </a:lnTo>
                    <a:lnTo>
                      <a:pt x="641" y="334"/>
                    </a:lnTo>
                    <a:lnTo>
                      <a:pt x="647" y="336"/>
                    </a:lnTo>
                    <a:lnTo>
                      <a:pt x="654" y="337"/>
                    </a:lnTo>
                    <a:lnTo>
                      <a:pt x="669" y="338"/>
                    </a:lnTo>
                    <a:lnTo>
                      <a:pt x="687" y="336"/>
                    </a:lnTo>
                    <a:lnTo>
                      <a:pt x="721" y="330"/>
                    </a:lnTo>
                    <a:lnTo>
                      <a:pt x="752" y="327"/>
                    </a:lnTo>
                    <a:lnTo>
                      <a:pt x="767" y="327"/>
                    </a:lnTo>
                    <a:lnTo>
                      <a:pt x="781" y="325"/>
                    </a:lnTo>
                    <a:lnTo>
                      <a:pt x="794" y="324"/>
                    </a:lnTo>
                    <a:lnTo>
                      <a:pt x="808" y="321"/>
                    </a:lnTo>
                    <a:lnTo>
                      <a:pt x="831" y="315"/>
                    </a:lnTo>
                    <a:lnTo>
                      <a:pt x="853" y="307"/>
                    </a:lnTo>
                    <a:lnTo>
                      <a:pt x="873" y="299"/>
                    </a:lnTo>
                    <a:lnTo>
                      <a:pt x="895" y="290"/>
                    </a:lnTo>
                    <a:lnTo>
                      <a:pt x="906" y="287"/>
                    </a:lnTo>
                    <a:lnTo>
                      <a:pt x="918" y="283"/>
                    </a:lnTo>
                    <a:lnTo>
                      <a:pt x="930" y="280"/>
                    </a:lnTo>
                    <a:lnTo>
                      <a:pt x="944" y="278"/>
                    </a:lnTo>
                    <a:lnTo>
                      <a:pt x="951" y="279"/>
                    </a:lnTo>
                    <a:lnTo>
                      <a:pt x="961" y="284"/>
                    </a:lnTo>
                    <a:lnTo>
                      <a:pt x="967" y="286"/>
                    </a:lnTo>
                    <a:lnTo>
                      <a:pt x="972" y="288"/>
                    </a:lnTo>
                    <a:lnTo>
                      <a:pt x="979" y="289"/>
                    </a:lnTo>
                    <a:lnTo>
                      <a:pt x="983" y="290"/>
                    </a:lnTo>
                    <a:lnTo>
                      <a:pt x="995" y="290"/>
                    </a:lnTo>
                    <a:lnTo>
                      <a:pt x="1005" y="293"/>
                    </a:lnTo>
                    <a:lnTo>
                      <a:pt x="1015" y="295"/>
                    </a:lnTo>
                    <a:lnTo>
                      <a:pt x="1024" y="300"/>
                    </a:lnTo>
                    <a:lnTo>
                      <a:pt x="1034" y="303"/>
                    </a:lnTo>
                    <a:lnTo>
                      <a:pt x="1045" y="306"/>
                    </a:lnTo>
                    <a:lnTo>
                      <a:pt x="1056" y="308"/>
                    </a:lnTo>
                    <a:lnTo>
                      <a:pt x="1070" y="309"/>
                    </a:lnTo>
                    <a:lnTo>
                      <a:pt x="1068" y="297"/>
                    </a:lnTo>
                    <a:lnTo>
                      <a:pt x="1063" y="286"/>
                    </a:lnTo>
                    <a:lnTo>
                      <a:pt x="1060" y="276"/>
                    </a:lnTo>
                    <a:lnTo>
                      <a:pt x="1056" y="268"/>
                    </a:lnTo>
                    <a:lnTo>
                      <a:pt x="1047" y="254"/>
                    </a:lnTo>
                    <a:lnTo>
                      <a:pt x="1038" y="241"/>
                    </a:lnTo>
                    <a:lnTo>
                      <a:pt x="1034" y="233"/>
                    </a:lnTo>
                    <a:lnTo>
                      <a:pt x="1030" y="226"/>
                    </a:lnTo>
                    <a:lnTo>
                      <a:pt x="1026" y="219"/>
                    </a:lnTo>
                    <a:lnTo>
                      <a:pt x="1024" y="211"/>
                    </a:lnTo>
                    <a:lnTo>
                      <a:pt x="1021" y="202"/>
                    </a:lnTo>
                    <a:lnTo>
                      <a:pt x="1018" y="192"/>
                    </a:lnTo>
                    <a:lnTo>
                      <a:pt x="1017" y="179"/>
                    </a:lnTo>
                    <a:lnTo>
                      <a:pt x="1017" y="167"/>
                    </a:lnTo>
                    <a:lnTo>
                      <a:pt x="1014" y="152"/>
                    </a:lnTo>
                    <a:lnTo>
                      <a:pt x="1011" y="142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</p:grpSp>
        <p:sp>
          <p:nvSpPr>
            <p:cNvPr id="1470" name="Google Shape;1470;p59"/>
            <p:cNvSpPr/>
            <p:nvPr/>
          </p:nvSpPr>
          <p:spPr>
            <a:xfrm>
              <a:off x="2272380" y="3891429"/>
              <a:ext cx="120001" cy="123934"/>
            </a:xfrm>
            <a:custGeom>
              <a:avLst/>
              <a:gdLst/>
              <a:ahLst/>
              <a:cxnLst/>
              <a:rect l="l" t="t" r="r" b="b"/>
              <a:pathLst>
                <a:path w="226" h="237" extrusionOk="0">
                  <a:moveTo>
                    <a:pt x="61" y="234"/>
                  </a:moveTo>
                  <a:lnTo>
                    <a:pt x="63" y="236"/>
                  </a:lnTo>
                  <a:lnTo>
                    <a:pt x="65" y="237"/>
                  </a:lnTo>
                  <a:lnTo>
                    <a:pt x="68" y="237"/>
                  </a:lnTo>
                  <a:lnTo>
                    <a:pt x="70" y="237"/>
                  </a:lnTo>
                  <a:lnTo>
                    <a:pt x="75" y="235"/>
                  </a:lnTo>
                  <a:lnTo>
                    <a:pt x="80" y="234"/>
                  </a:lnTo>
                  <a:lnTo>
                    <a:pt x="83" y="234"/>
                  </a:lnTo>
                  <a:lnTo>
                    <a:pt x="86" y="232"/>
                  </a:lnTo>
                  <a:lnTo>
                    <a:pt x="89" y="230"/>
                  </a:lnTo>
                  <a:lnTo>
                    <a:pt x="92" y="227"/>
                  </a:lnTo>
                  <a:lnTo>
                    <a:pt x="96" y="223"/>
                  </a:lnTo>
                  <a:lnTo>
                    <a:pt x="98" y="219"/>
                  </a:lnTo>
                  <a:lnTo>
                    <a:pt x="99" y="214"/>
                  </a:lnTo>
                  <a:lnTo>
                    <a:pt x="100" y="209"/>
                  </a:lnTo>
                  <a:lnTo>
                    <a:pt x="123" y="209"/>
                  </a:lnTo>
                  <a:lnTo>
                    <a:pt x="145" y="208"/>
                  </a:lnTo>
                  <a:lnTo>
                    <a:pt x="166" y="205"/>
                  </a:lnTo>
                  <a:lnTo>
                    <a:pt x="186" y="201"/>
                  </a:lnTo>
                  <a:lnTo>
                    <a:pt x="195" y="198"/>
                  </a:lnTo>
                  <a:lnTo>
                    <a:pt x="202" y="195"/>
                  </a:lnTo>
                  <a:lnTo>
                    <a:pt x="209" y="191"/>
                  </a:lnTo>
                  <a:lnTo>
                    <a:pt x="215" y="186"/>
                  </a:lnTo>
                  <a:lnTo>
                    <a:pt x="220" y="181"/>
                  </a:lnTo>
                  <a:lnTo>
                    <a:pt x="223" y="175"/>
                  </a:lnTo>
                  <a:lnTo>
                    <a:pt x="225" y="168"/>
                  </a:lnTo>
                  <a:lnTo>
                    <a:pt x="226" y="161"/>
                  </a:lnTo>
                  <a:lnTo>
                    <a:pt x="226" y="153"/>
                  </a:lnTo>
                  <a:lnTo>
                    <a:pt x="225" y="147"/>
                  </a:lnTo>
                  <a:lnTo>
                    <a:pt x="223" y="140"/>
                  </a:lnTo>
                  <a:lnTo>
                    <a:pt x="221" y="134"/>
                  </a:lnTo>
                  <a:lnTo>
                    <a:pt x="215" y="123"/>
                  </a:lnTo>
                  <a:lnTo>
                    <a:pt x="210" y="112"/>
                  </a:lnTo>
                  <a:lnTo>
                    <a:pt x="203" y="100"/>
                  </a:lnTo>
                  <a:lnTo>
                    <a:pt x="198" y="90"/>
                  </a:lnTo>
                  <a:lnTo>
                    <a:pt x="196" y="84"/>
                  </a:lnTo>
                  <a:lnTo>
                    <a:pt x="195" y="79"/>
                  </a:lnTo>
                  <a:lnTo>
                    <a:pt x="193" y="74"/>
                  </a:lnTo>
                  <a:lnTo>
                    <a:pt x="193" y="68"/>
                  </a:lnTo>
                  <a:lnTo>
                    <a:pt x="195" y="59"/>
                  </a:lnTo>
                  <a:lnTo>
                    <a:pt x="197" y="51"/>
                  </a:lnTo>
                  <a:lnTo>
                    <a:pt x="200" y="43"/>
                  </a:lnTo>
                  <a:lnTo>
                    <a:pt x="204" y="36"/>
                  </a:lnTo>
                  <a:lnTo>
                    <a:pt x="213" y="25"/>
                  </a:lnTo>
                  <a:lnTo>
                    <a:pt x="220" y="19"/>
                  </a:lnTo>
                  <a:lnTo>
                    <a:pt x="213" y="14"/>
                  </a:lnTo>
                  <a:lnTo>
                    <a:pt x="203" y="11"/>
                  </a:lnTo>
                  <a:lnTo>
                    <a:pt x="191" y="7"/>
                  </a:lnTo>
                  <a:lnTo>
                    <a:pt x="179" y="5"/>
                  </a:lnTo>
                  <a:lnTo>
                    <a:pt x="154" y="2"/>
                  </a:lnTo>
                  <a:lnTo>
                    <a:pt x="133" y="0"/>
                  </a:lnTo>
                  <a:lnTo>
                    <a:pt x="20" y="6"/>
                  </a:lnTo>
                  <a:lnTo>
                    <a:pt x="20" y="19"/>
                  </a:lnTo>
                  <a:lnTo>
                    <a:pt x="18" y="31"/>
                  </a:lnTo>
                  <a:lnTo>
                    <a:pt x="14" y="42"/>
                  </a:lnTo>
                  <a:lnTo>
                    <a:pt x="10" y="54"/>
                  </a:lnTo>
                  <a:lnTo>
                    <a:pt x="7" y="66"/>
                  </a:lnTo>
                  <a:lnTo>
                    <a:pt x="3" y="79"/>
                  </a:lnTo>
                  <a:lnTo>
                    <a:pt x="1" y="93"/>
                  </a:lnTo>
                  <a:lnTo>
                    <a:pt x="0" y="111"/>
                  </a:lnTo>
                  <a:lnTo>
                    <a:pt x="1" y="121"/>
                  </a:lnTo>
                  <a:lnTo>
                    <a:pt x="3" y="130"/>
                  </a:lnTo>
                  <a:lnTo>
                    <a:pt x="6" y="138"/>
                  </a:lnTo>
                  <a:lnTo>
                    <a:pt x="10" y="146"/>
                  </a:lnTo>
                  <a:lnTo>
                    <a:pt x="19" y="159"/>
                  </a:lnTo>
                  <a:lnTo>
                    <a:pt x="30" y="173"/>
                  </a:lnTo>
                  <a:lnTo>
                    <a:pt x="41" y="185"/>
                  </a:lnTo>
                  <a:lnTo>
                    <a:pt x="51" y="199"/>
                  </a:lnTo>
                  <a:lnTo>
                    <a:pt x="55" y="207"/>
                  </a:lnTo>
                  <a:lnTo>
                    <a:pt x="57" y="216"/>
                  </a:lnTo>
                  <a:lnTo>
                    <a:pt x="59" y="225"/>
                  </a:lnTo>
                  <a:lnTo>
                    <a:pt x="61" y="234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471" name="Google Shape;1471;p59"/>
            <p:cNvSpPr/>
            <p:nvPr/>
          </p:nvSpPr>
          <p:spPr>
            <a:xfrm>
              <a:off x="7005714" y="3320042"/>
              <a:ext cx="249523" cy="465157"/>
            </a:xfrm>
            <a:custGeom>
              <a:avLst/>
              <a:gdLst/>
              <a:ahLst/>
              <a:cxnLst/>
              <a:rect l="l" t="t" r="r" b="b"/>
              <a:pathLst>
                <a:path w="478" h="875" extrusionOk="0">
                  <a:moveTo>
                    <a:pt x="299" y="104"/>
                  </a:moveTo>
                  <a:lnTo>
                    <a:pt x="295" y="106"/>
                  </a:lnTo>
                  <a:lnTo>
                    <a:pt x="287" y="109"/>
                  </a:lnTo>
                  <a:lnTo>
                    <a:pt x="277" y="116"/>
                  </a:lnTo>
                  <a:lnTo>
                    <a:pt x="264" y="126"/>
                  </a:lnTo>
                  <a:lnTo>
                    <a:pt x="250" y="138"/>
                  </a:lnTo>
                  <a:lnTo>
                    <a:pt x="233" y="154"/>
                  </a:lnTo>
                  <a:lnTo>
                    <a:pt x="217" y="173"/>
                  </a:lnTo>
                  <a:lnTo>
                    <a:pt x="199" y="197"/>
                  </a:lnTo>
                  <a:lnTo>
                    <a:pt x="197" y="201"/>
                  </a:lnTo>
                  <a:lnTo>
                    <a:pt x="197" y="207"/>
                  </a:lnTo>
                  <a:lnTo>
                    <a:pt x="198" y="213"/>
                  </a:lnTo>
                  <a:lnTo>
                    <a:pt x="199" y="221"/>
                  </a:lnTo>
                  <a:lnTo>
                    <a:pt x="202" y="229"/>
                  </a:lnTo>
                  <a:lnTo>
                    <a:pt x="206" y="239"/>
                  </a:lnTo>
                  <a:lnTo>
                    <a:pt x="210" y="248"/>
                  </a:lnTo>
                  <a:lnTo>
                    <a:pt x="214" y="256"/>
                  </a:lnTo>
                  <a:lnTo>
                    <a:pt x="221" y="265"/>
                  </a:lnTo>
                  <a:lnTo>
                    <a:pt x="226" y="273"/>
                  </a:lnTo>
                  <a:lnTo>
                    <a:pt x="233" y="281"/>
                  </a:lnTo>
                  <a:lnTo>
                    <a:pt x="240" y="288"/>
                  </a:lnTo>
                  <a:lnTo>
                    <a:pt x="246" y="294"/>
                  </a:lnTo>
                  <a:lnTo>
                    <a:pt x="253" y="298"/>
                  </a:lnTo>
                  <a:lnTo>
                    <a:pt x="259" y="301"/>
                  </a:lnTo>
                  <a:lnTo>
                    <a:pt x="266" y="302"/>
                  </a:lnTo>
                  <a:lnTo>
                    <a:pt x="271" y="314"/>
                  </a:lnTo>
                  <a:lnTo>
                    <a:pt x="279" y="329"/>
                  </a:lnTo>
                  <a:lnTo>
                    <a:pt x="286" y="346"/>
                  </a:lnTo>
                  <a:lnTo>
                    <a:pt x="292" y="357"/>
                  </a:lnTo>
                  <a:lnTo>
                    <a:pt x="295" y="361"/>
                  </a:lnTo>
                  <a:lnTo>
                    <a:pt x="298" y="365"/>
                  </a:lnTo>
                  <a:lnTo>
                    <a:pt x="302" y="367"/>
                  </a:lnTo>
                  <a:lnTo>
                    <a:pt x="305" y="369"/>
                  </a:lnTo>
                  <a:lnTo>
                    <a:pt x="313" y="372"/>
                  </a:lnTo>
                  <a:lnTo>
                    <a:pt x="319" y="376"/>
                  </a:lnTo>
                  <a:lnTo>
                    <a:pt x="438" y="499"/>
                  </a:lnTo>
                  <a:lnTo>
                    <a:pt x="453" y="535"/>
                  </a:lnTo>
                  <a:lnTo>
                    <a:pt x="466" y="571"/>
                  </a:lnTo>
                  <a:lnTo>
                    <a:pt x="471" y="589"/>
                  </a:lnTo>
                  <a:lnTo>
                    <a:pt x="475" y="607"/>
                  </a:lnTo>
                  <a:lnTo>
                    <a:pt x="477" y="627"/>
                  </a:lnTo>
                  <a:lnTo>
                    <a:pt x="478" y="647"/>
                  </a:lnTo>
                  <a:lnTo>
                    <a:pt x="477" y="666"/>
                  </a:lnTo>
                  <a:lnTo>
                    <a:pt x="476" y="680"/>
                  </a:lnTo>
                  <a:lnTo>
                    <a:pt x="476" y="687"/>
                  </a:lnTo>
                  <a:lnTo>
                    <a:pt x="476" y="693"/>
                  </a:lnTo>
                  <a:lnTo>
                    <a:pt x="476" y="700"/>
                  </a:lnTo>
                  <a:lnTo>
                    <a:pt x="478" y="708"/>
                  </a:lnTo>
                  <a:lnTo>
                    <a:pt x="467" y="711"/>
                  </a:lnTo>
                  <a:lnTo>
                    <a:pt x="457" y="714"/>
                  </a:lnTo>
                  <a:lnTo>
                    <a:pt x="447" y="718"/>
                  </a:lnTo>
                  <a:lnTo>
                    <a:pt x="437" y="722"/>
                  </a:lnTo>
                  <a:lnTo>
                    <a:pt x="428" y="727"/>
                  </a:lnTo>
                  <a:lnTo>
                    <a:pt x="420" y="733"/>
                  </a:lnTo>
                  <a:lnTo>
                    <a:pt x="412" y="739"/>
                  </a:lnTo>
                  <a:lnTo>
                    <a:pt x="404" y="744"/>
                  </a:lnTo>
                  <a:lnTo>
                    <a:pt x="391" y="756"/>
                  </a:lnTo>
                  <a:lnTo>
                    <a:pt x="380" y="767"/>
                  </a:lnTo>
                  <a:lnTo>
                    <a:pt x="371" y="778"/>
                  </a:lnTo>
                  <a:lnTo>
                    <a:pt x="365" y="789"/>
                  </a:lnTo>
                  <a:lnTo>
                    <a:pt x="360" y="786"/>
                  </a:lnTo>
                  <a:lnTo>
                    <a:pt x="354" y="785"/>
                  </a:lnTo>
                  <a:lnTo>
                    <a:pt x="348" y="785"/>
                  </a:lnTo>
                  <a:lnTo>
                    <a:pt x="342" y="786"/>
                  </a:lnTo>
                  <a:lnTo>
                    <a:pt x="330" y="788"/>
                  </a:lnTo>
                  <a:lnTo>
                    <a:pt x="319" y="789"/>
                  </a:lnTo>
                  <a:lnTo>
                    <a:pt x="318" y="793"/>
                  </a:lnTo>
                  <a:lnTo>
                    <a:pt x="316" y="798"/>
                  </a:lnTo>
                  <a:lnTo>
                    <a:pt x="313" y="804"/>
                  </a:lnTo>
                  <a:lnTo>
                    <a:pt x="310" y="810"/>
                  </a:lnTo>
                  <a:lnTo>
                    <a:pt x="300" y="824"/>
                  </a:lnTo>
                  <a:lnTo>
                    <a:pt x="289" y="838"/>
                  </a:lnTo>
                  <a:lnTo>
                    <a:pt x="276" y="853"/>
                  </a:lnTo>
                  <a:lnTo>
                    <a:pt x="263" y="864"/>
                  </a:lnTo>
                  <a:lnTo>
                    <a:pt x="256" y="868"/>
                  </a:lnTo>
                  <a:lnTo>
                    <a:pt x="250" y="872"/>
                  </a:lnTo>
                  <a:lnTo>
                    <a:pt x="244" y="874"/>
                  </a:lnTo>
                  <a:lnTo>
                    <a:pt x="239" y="875"/>
                  </a:lnTo>
                  <a:lnTo>
                    <a:pt x="236" y="874"/>
                  </a:lnTo>
                  <a:lnTo>
                    <a:pt x="234" y="872"/>
                  </a:lnTo>
                  <a:lnTo>
                    <a:pt x="232" y="868"/>
                  </a:lnTo>
                  <a:lnTo>
                    <a:pt x="230" y="864"/>
                  </a:lnTo>
                  <a:lnTo>
                    <a:pt x="226" y="854"/>
                  </a:lnTo>
                  <a:lnTo>
                    <a:pt x="225" y="844"/>
                  </a:lnTo>
                  <a:lnTo>
                    <a:pt x="226" y="830"/>
                  </a:lnTo>
                  <a:lnTo>
                    <a:pt x="229" y="816"/>
                  </a:lnTo>
                  <a:lnTo>
                    <a:pt x="231" y="800"/>
                  </a:lnTo>
                  <a:lnTo>
                    <a:pt x="232" y="782"/>
                  </a:lnTo>
                  <a:lnTo>
                    <a:pt x="244" y="779"/>
                  </a:lnTo>
                  <a:lnTo>
                    <a:pt x="253" y="775"/>
                  </a:lnTo>
                  <a:lnTo>
                    <a:pt x="262" y="770"/>
                  </a:lnTo>
                  <a:lnTo>
                    <a:pt x="269" y="765"/>
                  </a:lnTo>
                  <a:lnTo>
                    <a:pt x="277" y="760"/>
                  </a:lnTo>
                  <a:lnTo>
                    <a:pt x="285" y="756"/>
                  </a:lnTo>
                  <a:lnTo>
                    <a:pt x="289" y="754"/>
                  </a:lnTo>
                  <a:lnTo>
                    <a:pt x="295" y="753"/>
                  </a:lnTo>
                  <a:lnTo>
                    <a:pt x="300" y="752"/>
                  </a:lnTo>
                  <a:lnTo>
                    <a:pt x="305" y="752"/>
                  </a:lnTo>
                  <a:lnTo>
                    <a:pt x="305" y="743"/>
                  </a:lnTo>
                  <a:lnTo>
                    <a:pt x="308" y="733"/>
                  </a:lnTo>
                  <a:lnTo>
                    <a:pt x="311" y="723"/>
                  </a:lnTo>
                  <a:lnTo>
                    <a:pt x="314" y="714"/>
                  </a:lnTo>
                  <a:lnTo>
                    <a:pt x="319" y="705"/>
                  </a:lnTo>
                  <a:lnTo>
                    <a:pt x="324" y="695"/>
                  </a:lnTo>
                  <a:lnTo>
                    <a:pt x="330" y="686"/>
                  </a:lnTo>
                  <a:lnTo>
                    <a:pt x="336" y="677"/>
                  </a:lnTo>
                  <a:lnTo>
                    <a:pt x="349" y="659"/>
                  </a:lnTo>
                  <a:lnTo>
                    <a:pt x="365" y="643"/>
                  </a:lnTo>
                  <a:lnTo>
                    <a:pt x="378" y="629"/>
                  </a:lnTo>
                  <a:lnTo>
                    <a:pt x="392" y="616"/>
                  </a:lnTo>
                  <a:lnTo>
                    <a:pt x="371" y="536"/>
                  </a:lnTo>
                  <a:lnTo>
                    <a:pt x="371" y="514"/>
                  </a:lnTo>
                  <a:lnTo>
                    <a:pt x="368" y="493"/>
                  </a:lnTo>
                  <a:lnTo>
                    <a:pt x="364" y="475"/>
                  </a:lnTo>
                  <a:lnTo>
                    <a:pt x="357" y="458"/>
                  </a:lnTo>
                  <a:lnTo>
                    <a:pt x="349" y="442"/>
                  </a:lnTo>
                  <a:lnTo>
                    <a:pt x="341" y="427"/>
                  </a:lnTo>
                  <a:lnTo>
                    <a:pt x="331" y="414"/>
                  </a:lnTo>
                  <a:lnTo>
                    <a:pt x="321" y="402"/>
                  </a:lnTo>
                  <a:lnTo>
                    <a:pt x="297" y="377"/>
                  </a:lnTo>
                  <a:lnTo>
                    <a:pt x="271" y="355"/>
                  </a:lnTo>
                  <a:lnTo>
                    <a:pt x="245" y="332"/>
                  </a:lnTo>
                  <a:lnTo>
                    <a:pt x="219" y="308"/>
                  </a:lnTo>
                  <a:lnTo>
                    <a:pt x="199" y="292"/>
                  </a:lnTo>
                  <a:lnTo>
                    <a:pt x="179" y="273"/>
                  </a:lnTo>
                  <a:lnTo>
                    <a:pt x="161" y="255"/>
                  </a:lnTo>
                  <a:lnTo>
                    <a:pt x="142" y="237"/>
                  </a:lnTo>
                  <a:lnTo>
                    <a:pt x="124" y="217"/>
                  </a:lnTo>
                  <a:lnTo>
                    <a:pt x="108" y="198"/>
                  </a:lnTo>
                  <a:lnTo>
                    <a:pt x="92" y="179"/>
                  </a:lnTo>
                  <a:lnTo>
                    <a:pt x="79" y="160"/>
                  </a:lnTo>
                  <a:lnTo>
                    <a:pt x="72" y="146"/>
                  </a:lnTo>
                  <a:lnTo>
                    <a:pt x="63" y="133"/>
                  </a:lnTo>
                  <a:lnTo>
                    <a:pt x="53" y="118"/>
                  </a:lnTo>
                  <a:lnTo>
                    <a:pt x="42" y="104"/>
                  </a:lnTo>
                  <a:lnTo>
                    <a:pt x="21" y="77"/>
                  </a:lnTo>
                  <a:lnTo>
                    <a:pt x="0" y="49"/>
                  </a:lnTo>
                  <a:lnTo>
                    <a:pt x="46" y="41"/>
                  </a:lnTo>
                  <a:lnTo>
                    <a:pt x="91" y="32"/>
                  </a:lnTo>
                  <a:lnTo>
                    <a:pt x="111" y="26"/>
                  </a:lnTo>
                  <a:lnTo>
                    <a:pt x="129" y="19"/>
                  </a:lnTo>
                  <a:lnTo>
                    <a:pt x="136" y="15"/>
                  </a:lnTo>
                  <a:lnTo>
                    <a:pt x="143" y="11"/>
                  </a:lnTo>
                  <a:lnTo>
                    <a:pt x="148" y="5"/>
                  </a:lnTo>
                  <a:lnTo>
                    <a:pt x="153" y="0"/>
                  </a:lnTo>
                  <a:lnTo>
                    <a:pt x="163" y="9"/>
                  </a:lnTo>
                  <a:lnTo>
                    <a:pt x="175" y="16"/>
                  </a:lnTo>
                  <a:lnTo>
                    <a:pt x="186" y="21"/>
                  </a:lnTo>
                  <a:lnTo>
                    <a:pt x="198" y="26"/>
                  </a:lnTo>
                  <a:lnTo>
                    <a:pt x="221" y="35"/>
                  </a:lnTo>
                  <a:lnTo>
                    <a:pt x="239" y="43"/>
                  </a:lnTo>
                  <a:lnTo>
                    <a:pt x="256" y="55"/>
                  </a:lnTo>
                  <a:lnTo>
                    <a:pt x="269" y="67"/>
                  </a:lnTo>
                  <a:lnTo>
                    <a:pt x="282" y="82"/>
                  </a:lnTo>
                  <a:lnTo>
                    <a:pt x="299" y="104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472" name="Google Shape;1472;p59"/>
            <p:cNvSpPr/>
            <p:nvPr/>
          </p:nvSpPr>
          <p:spPr>
            <a:xfrm>
              <a:off x="7110475" y="4015362"/>
              <a:ext cx="30476" cy="57943"/>
            </a:xfrm>
            <a:custGeom>
              <a:avLst/>
              <a:gdLst/>
              <a:ahLst/>
              <a:cxnLst/>
              <a:rect l="l" t="t" r="r" b="b"/>
              <a:pathLst>
                <a:path w="59" h="31" extrusionOk="0">
                  <a:moveTo>
                    <a:pt x="59" y="6"/>
                  </a:moveTo>
                  <a:lnTo>
                    <a:pt x="57" y="11"/>
                  </a:lnTo>
                  <a:lnTo>
                    <a:pt x="53" y="15"/>
                  </a:lnTo>
                  <a:lnTo>
                    <a:pt x="49" y="19"/>
                  </a:lnTo>
                  <a:lnTo>
                    <a:pt x="45" y="24"/>
                  </a:lnTo>
                  <a:lnTo>
                    <a:pt x="40" y="27"/>
                  </a:lnTo>
                  <a:lnTo>
                    <a:pt x="36" y="29"/>
                  </a:lnTo>
                  <a:lnTo>
                    <a:pt x="30" y="31"/>
                  </a:lnTo>
                  <a:lnTo>
                    <a:pt x="26" y="31"/>
                  </a:lnTo>
                  <a:lnTo>
                    <a:pt x="21" y="31"/>
                  </a:lnTo>
                  <a:lnTo>
                    <a:pt x="17" y="30"/>
                  </a:lnTo>
                  <a:lnTo>
                    <a:pt x="14" y="29"/>
                  </a:lnTo>
                  <a:lnTo>
                    <a:pt x="11" y="27"/>
                  </a:lnTo>
                  <a:lnTo>
                    <a:pt x="4" y="20"/>
                  </a:lnTo>
                  <a:lnTo>
                    <a:pt x="0" y="12"/>
                  </a:lnTo>
                  <a:lnTo>
                    <a:pt x="1" y="9"/>
                  </a:lnTo>
                  <a:lnTo>
                    <a:pt x="3" y="6"/>
                  </a:lnTo>
                  <a:lnTo>
                    <a:pt x="5" y="4"/>
                  </a:lnTo>
                  <a:lnTo>
                    <a:pt x="8" y="3"/>
                  </a:lnTo>
                  <a:lnTo>
                    <a:pt x="16" y="1"/>
                  </a:lnTo>
                  <a:lnTo>
                    <a:pt x="24" y="0"/>
                  </a:lnTo>
                  <a:lnTo>
                    <a:pt x="34" y="0"/>
                  </a:lnTo>
                  <a:lnTo>
                    <a:pt x="42" y="2"/>
                  </a:lnTo>
                  <a:lnTo>
                    <a:pt x="51" y="4"/>
                  </a:lnTo>
                  <a:lnTo>
                    <a:pt x="59" y="6"/>
                  </a:lnTo>
                </a:path>
              </a:pathLst>
            </a:custGeom>
            <a:solidFill>
              <a:srgbClr val="FEE599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473" name="Google Shape;1473;p59"/>
            <p:cNvSpPr/>
            <p:nvPr/>
          </p:nvSpPr>
          <p:spPr>
            <a:xfrm>
              <a:off x="5540952" y="3263708"/>
              <a:ext cx="209524" cy="275231"/>
            </a:xfrm>
            <a:custGeom>
              <a:avLst/>
              <a:gdLst/>
              <a:ahLst/>
              <a:cxnLst/>
              <a:rect l="l" t="t" r="r" b="b"/>
              <a:pathLst>
                <a:path w="399" h="518" extrusionOk="0">
                  <a:moveTo>
                    <a:pt x="200" y="0"/>
                  </a:moveTo>
                  <a:lnTo>
                    <a:pt x="200" y="8"/>
                  </a:lnTo>
                  <a:lnTo>
                    <a:pt x="201" y="15"/>
                  </a:lnTo>
                  <a:lnTo>
                    <a:pt x="202" y="22"/>
                  </a:lnTo>
                  <a:lnTo>
                    <a:pt x="205" y="29"/>
                  </a:lnTo>
                  <a:lnTo>
                    <a:pt x="208" y="36"/>
                  </a:lnTo>
                  <a:lnTo>
                    <a:pt x="211" y="42"/>
                  </a:lnTo>
                  <a:lnTo>
                    <a:pt x="214" y="49"/>
                  </a:lnTo>
                  <a:lnTo>
                    <a:pt x="219" y="56"/>
                  </a:lnTo>
                  <a:lnTo>
                    <a:pt x="224" y="63"/>
                  </a:lnTo>
                  <a:lnTo>
                    <a:pt x="230" y="69"/>
                  </a:lnTo>
                  <a:lnTo>
                    <a:pt x="235" y="75"/>
                  </a:lnTo>
                  <a:lnTo>
                    <a:pt x="242" y="81"/>
                  </a:lnTo>
                  <a:lnTo>
                    <a:pt x="249" y="86"/>
                  </a:lnTo>
                  <a:lnTo>
                    <a:pt x="256" y="91"/>
                  </a:lnTo>
                  <a:lnTo>
                    <a:pt x="264" y="95"/>
                  </a:lnTo>
                  <a:lnTo>
                    <a:pt x="273" y="98"/>
                  </a:lnTo>
                  <a:lnTo>
                    <a:pt x="316" y="106"/>
                  </a:lnTo>
                  <a:lnTo>
                    <a:pt x="356" y="116"/>
                  </a:lnTo>
                  <a:lnTo>
                    <a:pt x="365" y="119"/>
                  </a:lnTo>
                  <a:lnTo>
                    <a:pt x="374" y="123"/>
                  </a:lnTo>
                  <a:lnTo>
                    <a:pt x="380" y="127"/>
                  </a:lnTo>
                  <a:lnTo>
                    <a:pt x="387" y="132"/>
                  </a:lnTo>
                  <a:lnTo>
                    <a:pt x="392" y="137"/>
                  </a:lnTo>
                  <a:lnTo>
                    <a:pt x="396" y="144"/>
                  </a:lnTo>
                  <a:lnTo>
                    <a:pt x="398" y="151"/>
                  </a:lnTo>
                  <a:lnTo>
                    <a:pt x="399" y="160"/>
                  </a:lnTo>
                  <a:lnTo>
                    <a:pt x="398" y="174"/>
                  </a:lnTo>
                  <a:lnTo>
                    <a:pt x="396" y="187"/>
                  </a:lnTo>
                  <a:lnTo>
                    <a:pt x="390" y="200"/>
                  </a:lnTo>
                  <a:lnTo>
                    <a:pt x="385" y="213"/>
                  </a:lnTo>
                  <a:lnTo>
                    <a:pt x="369" y="239"/>
                  </a:lnTo>
                  <a:lnTo>
                    <a:pt x="353" y="263"/>
                  </a:lnTo>
                  <a:lnTo>
                    <a:pt x="344" y="276"/>
                  </a:lnTo>
                  <a:lnTo>
                    <a:pt x="335" y="290"/>
                  </a:lnTo>
                  <a:lnTo>
                    <a:pt x="328" y="303"/>
                  </a:lnTo>
                  <a:lnTo>
                    <a:pt x="321" y="316"/>
                  </a:lnTo>
                  <a:lnTo>
                    <a:pt x="314" y="330"/>
                  </a:lnTo>
                  <a:lnTo>
                    <a:pt x="310" y="345"/>
                  </a:lnTo>
                  <a:lnTo>
                    <a:pt x="307" y="360"/>
                  </a:lnTo>
                  <a:lnTo>
                    <a:pt x="306" y="376"/>
                  </a:lnTo>
                  <a:lnTo>
                    <a:pt x="297" y="377"/>
                  </a:lnTo>
                  <a:lnTo>
                    <a:pt x="284" y="381"/>
                  </a:lnTo>
                  <a:lnTo>
                    <a:pt x="268" y="387"/>
                  </a:lnTo>
                  <a:lnTo>
                    <a:pt x="254" y="395"/>
                  </a:lnTo>
                  <a:lnTo>
                    <a:pt x="246" y="399"/>
                  </a:lnTo>
                  <a:lnTo>
                    <a:pt x="241" y="403"/>
                  </a:lnTo>
                  <a:lnTo>
                    <a:pt x="235" y="408"/>
                  </a:lnTo>
                  <a:lnTo>
                    <a:pt x="231" y="413"/>
                  </a:lnTo>
                  <a:lnTo>
                    <a:pt x="227" y="417"/>
                  </a:lnTo>
                  <a:lnTo>
                    <a:pt x="225" y="422"/>
                  </a:lnTo>
                  <a:lnTo>
                    <a:pt x="224" y="427"/>
                  </a:lnTo>
                  <a:lnTo>
                    <a:pt x="227" y="431"/>
                  </a:lnTo>
                  <a:lnTo>
                    <a:pt x="213" y="438"/>
                  </a:lnTo>
                  <a:lnTo>
                    <a:pt x="197" y="446"/>
                  </a:lnTo>
                  <a:lnTo>
                    <a:pt x="188" y="450"/>
                  </a:lnTo>
                  <a:lnTo>
                    <a:pt x="179" y="454"/>
                  </a:lnTo>
                  <a:lnTo>
                    <a:pt x="173" y="456"/>
                  </a:lnTo>
                  <a:lnTo>
                    <a:pt x="166" y="456"/>
                  </a:lnTo>
                  <a:lnTo>
                    <a:pt x="166" y="467"/>
                  </a:lnTo>
                  <a:lnTo>
                    <a:pt x="163" y="475"/>
                  </a:lnTo>
                  <a:lnTo>
                    <a:pt x="158" y="481"/>
                  </a:lnTo>
                  <a:lnTo>
                    <a:pt x="153" y="486"/>
                  </a:lnTo>
                  <a:lnTo>
                    <a:pt x="146" y="490"/>
                  </a:lnTo>
                  <a:lnTo>
                    <a:pt x="139" y="493"/>
                  </a:lnTo>
                  <a:lnTo>
                    <a:pt x="131" y="494"/>
                  </a:lnTo>
                  <a:lnTo>
                    <a:pt x="122" y="496"/>
                  </a:lnTo>
                  <a:lnTo>
                    <a:pt x="102" y="498"/>
                  </a:lnTo>
                  <a:lnTo>
                    <a:pt x="83" y="501"/>
                  </a:lnTo>
                  <a:lnTo>
                    <a:pt x="73" y="504"/>
                  </a:lnTo>
                  <a:lnTo>
                    <a:pt x="64" y="507"/>
                  </a:lnTo>
                  <a:lnTo>
                    <a:pt x="55" y="512"/>
                  </a:lnTo>
                  <a:lnTo>
                    <a:pt x="46" y="518"/>
                  </a:lnTo>
                  <a:lnTo>
                    <a:pt x="46" y="514"/>
                  </a:lnTo>
                  <a:lnTo>
                    <a:pt x="45" y="510"/>
                  </a:lnTo>
                  <a:lnTo>
                    <a:pt x="43" y="506"/>
                  </a:lnTo>
                  <a:lnTo>
                    <a:pt x="40" y="501"/>
                  </a:lnTo>
                  <a:lnTo>
                    <a:pt x="38" y="497"/>
                  </a:lnTo>
                  <a:lnTo>
                    <a:pt x="36" y="492"/>
                  </a:lnTo>
                  <a:lnTo>
                    <a:pt x="34" y="487"/>
                  </a:lnTo>
                  <a:lnTo>
                    <a:pt x="33" y="481"/>
                  </a:lnTo>
                  <a:lnTo>
                    <a:pt x="33" y="468"/>
                  </a:lnTo>
                  <a:lnTo>
                    <a:pt x="31" y="456"/>
                  </a:lnTo>
                  <a:lnTo>
                    <a:pt x="29" y="445"/>
                  </a:lnTo>
                  <a:lnTo>
                    <a:pt x="26" y="436"/>
                  </a:lnTo>
                  <a:lnTo>
                    <a:pt x="17" y="418"/>
                  </a:lnTo>
                  <a:lnTo>
                    <a:pt x="7" y="401"/>
                  </a:lnTo>
                  <a:lnTo>
                    <a:pt x="0" y="358"/>
                  </a:lnTo>
                  <a:lnTo>
                    <a:pt x="113" y="332"/>
                  </a:lnTo>
                  <a:lnTo>
                    <a:pt x="194" y="185"/>
                  </a:lnTo>
                  <a:lnTo>
                    <a:pt x="166" y="136"/>
                  </a:lnTo>
                  <a:lnTo>
                    <a:pt x="200" y="0"/>
                  </a:lnTo>
                </a:path>
              </a:pathLst>
            </a:custGeom>
            <a:solidFill>
              <a:srgbClr val="7B7B7B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474" name="Google Shape;1474;p59"/>
            <p:cNvSpPr/>
            <p:nvPr/>
          </p:nvSpPr>
          <p:spPr>
            <a:xfrm>
              <a:off x="4013331" y="3318433"/>
              <a:ext cx="451429" cy="391117"/>
            </a:xfrm>
            <a:custGeom>
              <a:avLst/>
              <a:gdLst/>
              <a:ahLst/>
              <a:cxnLst/>
              <a:rect l="l" t="t" r="r" b="b"/>
              <a:pathLst>
                <a:path w="866" h="740" extrusionOk="0">
                  <a:moveTo>
                    <a:pt x="219" y="283"/>
                  </a:moveTo>
                  <a:lnTo>
                    <a:pt x="223" y="278"/>
                  </a:lnTo>
                  <a:lnTo>
                    <a:pt x="227" y="273"/>
                  </a:lnTo>
                  <a:lnTo>
                    <a:pt x="231" y="270"/>
                  </a:lnTo>
                  <a:lnTo>
                    <a:pt x="234" y="267"/>
                  </a:lnTo>
                  <a:lnTo>
                    <a:pt x="238" y="266"/>
                  </a:lnTo>
                  <a:lnTo>
                    <a:pt x="242" y="264"/>
                  </a:lnTo>
                  <a:lnTo>
                    <a:pt x="245" y="264"/>
                  </a:lnTo>
                  <a:lnTo>
                    <a:pt x="250" y="264"/>
                  </a:lnTo>
                  <a:lnTo>
                    <a:pt x="256" y="265"/>
                  </a:lnTo>
                  <a:lnTo>
                    <a:pt x="264" y="268"/>
                  </a:lnTo>
                  <a:lnTo>
                    <a:pt x="272" y="272"/>
                  </a:lnTo>
                  <a:lnTo>
                    <a:pt x="279" y="277"/>
                  </a:lnTo>
                  <a:lnTo>
                    <a:pt x="645" y="6"/>
                  </a:lnTo>
                  <a:lnTo>
                    <a:pt x="649" y="3"/>
                  </a:lnTo>
                  <a:lnTo>
                    <a:pt x="654" y="1"/>
                  </a:lnTo>
                  <a:lnTo>
                    <a:pt x="658" y="0"/>
                  </a:lnTo>
                  <a:lnTo>
                    <a:pt x="663" y="0"/>
                  </a:lnTo>
                  <a:lnTo>
                    <a:pt x="671" y="2"/>
                  </a:lnTo>
                  <a:lnTo>
                    <a:pt x="679" y="6"/>
                  </a:lnTo>
                  <a:lnTo>
                    <a:pt x="689" y="11"/>
                  </a:lnTo>
                  <a:lnTo>
                    <a:pt x="699" y="17"/>
                  </a:lnTo>
                  <a:lnTo>
                    <a:pt x="704" y="19"/>
                  </a:lnTo>
                  <a:lnTo>
                    <a:pt x="711" y="21"/>
                  </a:lnTo>
                  <a:lnTo>
                    <a:pt x="717" y="23"/>
                  </a:lnTo>
                  <a:lnTo>
                    <a:pt x="724" y="25"/>
                  </a:lnTo>
                  <a:lnTo>
                    <a:pt x="726" y="30"/>
                  </a:lnTo>
                  <a:lnTo>
                    <a:pt x="730" y="35"/>
                  </a:lnTo>
                  <a:lnTo>
                    <a:pt x="736" y="42"/>
                  </a:lnTo>
                  <a:lnTo>
                    <a:pt x="744" y="47"/>
                  </a:lnTo>
                  <a:lnTo>
                    <a:pt x="752" y="53"/>
                  </a:lnTo>
                  <a:lnTo>
                    <a:pt x="760" y="57"/>
                  </a:lnTo>
                  <a:lnTo>
                    <a:pt x="769" y="60"/>
                  </a:lnTo>
                  <a:lnTo>
                    <a:pt x="778" y="61"/>
                  </a:lnTo>
                  <a:lnTo>
                    <a:pt x="784" y="60"/>
                  </a:lnTo>
                  <a:lnTo>
                    <a:pt x="791" y="59"/>
                  </a:lnTo>
                  <a:lnTo>
                    <a:pt x="798" y="57"/>
                  </a:lnTo>
                  <a:lnTo>
                    <a:pt x="804" y="54"/>
                  </a:lnTo>
                  <a:lnTo>
                    <a:pt x="816" y="48"/>
                  </a:lnTo>
                  <a:lnTo>
                    <a:pt x="831" y="43"/>
                  </a:lnTo>
                  <a:lnTo>
                    <a:pt x="824" y="122"/>
                  </a:lnTo>
                  <a:lnTo>
                    <a:pt x="836" y="140"/>
                  </a:lnTo>
                  <a:lnTo>
                    <a:pt x="846" y="154"/>
                  </a:lnTo>
                  <a:lnTo>
                    <a:pt x="854" y="166"/>
                  </a:lnTo>
                  <a:lnTo>
                    <a:pt x="859" y="177"/>
                  </a:lnTo>
                  <a:lnTo>
                    <a:pt x="862" y="188"/>
                  </a:lnTo>
                  <a:lnTo>
                    <a:pt x="865" y="197"/>
                  </a:lnTo>
                  <a:lnTo>
                    <a:pt x="866" y="205"/>
                  </a:lnTo>
                  <a:lnTo>
                    <a:pt x="865" y="211"/>
                  </a:lnTo>
                  <a:lnTo>
                    <a:pt x="857" y="234"/>
                  </a:lnTo>
                  <a:lnTo>
                    <a:pt x="850" y="259"/>
                  </a:lnTo>
                  <a:lnTo>
                    <a:pt x="850" y="301"/>
                  </a:lnTo>
                  <a:lnTo>
                    <a:pt x="850" y="334"/>
                  </a:lnTo>
                  <a:lnTo>
                    <a:pt x="850" y="350"/>
                  </a:lnTo>
                  <a:lnTo>
                    <a:pt x="849" y="364"/>
                  </a:lnTo>
                  <a:lnTo>
                    <a:pt x="848" y="376"/>
                  </a:lnTo>
                  <a:lnTo>
                    <a:pt x="846" y="388"/>
                  </a:lnTo>
                  <a:lnTo>
                    <a:pt x="843" y="399"/>
                  </a:lnTo>
                  <a:lnTo>
                    <a:pt x="839" y="411"/>
                  </a:lnTo>
                  <a:lnTo>
                    <a:pt x="834" y="421"/>
                  </a:lnTo>
                  <a:lnTo>
                    <a:pt x="828" y="432"/>
                  </a:lnTo>
                  <a:lnTo>
                    <a:pt x="821" y="443"/>
                  </a:lnTo>
                  <a:lnTo>
                    <a:pt x="813" y="454"/>
                  </a:lnTo>
                  <a:lnTo>
                    <a:pt x="802" y="467"/>
                  </a:lnTo>
                  <a:lnTo>
                    <a:pt x="791" y="480"/>
                  </a:lnTo>
                  <a:lnTo>
                    <a:pt x="786" y="486"/>
                  </a:lnTo>
                  <a:lnTo>
                    <a:pt x="781" y="493"/>
                  </a:lnTo>
                  <a:lnTo>
                    <a:pt x="777" y="499"/>
                  </a:lnTo>
                  <a:lnTo>
                    <a:pt x="773" y="506"/>
                  </a:lnTo>
                  <a:lnTo>
                    <a:pt x="768" y="522"/>
                  </a:lnTo>
                  <a:lnTo>
                    <a:pt x="764" y="537"/>
                  </a:lnTo>
                  <a:lnTo>
                    <a:pt x="758" y="567"/>
                  </a:lnTo>
                  <a:lnTo>
                    <a:pt x="755" y="593"/>
                  </a:lnTo>
                  <a:lnTo>
                    <a:pt x="731" y="585"/>
                  </a:lnTo>
                  <a:lnTo>
                    <a:pt x="698" y="591"/>
                  </a:lnTo>
                  <a:lnTo>
                    <a:pt x="711" y="629"/>
                  </a:lnTo>
                  <a:lnTo>
                    <a:pt x="719" y="636"/>
                  </a:lnTo>
                  <a:lnTo>
                    <a:pt x="704" y="641"/>
                  </a:lnTo>
                  <a:lnTo>
                    <a:pt x="692" y="645"/>
                  </a:lnTo>
                  <a:lnTo>
                    <a:pt x="680" y="646"/>
                  </a:lnTo>
                  <a:lnTo>
                    <a:pt x="670" y="646"/>
                  </a:lnTo>
                  <a:lnTo>
                    <a:pt x="661" y="644"/>
                  </a:lnTo>
                  <a:lnTo>
                    <a:pt x="653" y="641"/>
                  </a:lnTo>
                  <a:lnTo>
                    <a:pt x="644" y="638"/>
                  </a:lnTo>
                  <a:lnTo>
                    <a:pt x="636" y="634"/>
                  </a:lnTo>
                  <a:lnTo>
                    <a:pt x="629" y="631"/>
                  </a:lnTo>
                  <a:lnTo>
                    <a:pt x="620" y="628"/>
                  </a:lnTo>
                  <a:lnTo>
                    <a:pt x="611" y="625"/>
                  </a:lnTo>
                  <a:lnTo>
                    <a:pt x="601" y="624"/>
                  </a:lnTo>
                  <a:lnTo>
                    <a:pt x="591" y="625"/>
                  </a:lnTo>
                  <a:lnTo>
                    <a:pt x="579" y="628"/>
                  </a:lnTo>
                  <a:lnTo>
                    <a:pt x="566" y="633"/>
                  </a:lnTo>
                  <a:lnTo>
                    <a:pt x="552" y="641"/>
                  </a:lnTo>
                  <a:lnTo>
                    <a:pt x="543" y="646"/>
                  </a:lnTo>
                  <a:lnTo>
                    <a:pt x="536" y="652"/>
                  </a:lnTo>
                  <a:lnTo>
                    <a:pt x="530" y="659"/>
                  </a:lnTo>
                  <a:lnTo>
                    <a:pt x="525" y="666"/>
                  </a:lnTo>
                  <a:lnTo>
                    <a:pt x="520" y="673"/>
                  </a:lnTo>
                  <a:lnTo>
                    <a:pt x="514" y="678"/>
                  </a:lnTo>
                  <a:lnTo>
                    <a:pt x="511" y="680"/>
                  </a:lnTo>
                  <a:lnTo>
                    <a:pt x="508" y="683"/>
                  </a:lnTo>
                  <a:lnTo>
                    <a:pt x="503" y="684"/>
                  </a:lnTo>
                  <a:lnTo>
                    <a:pt x="499" y="684"/>
                  </a:lnTo>
                  <a:lnTo>
                    <a:pt x="491" y="684"/>
                  </a:lnTo>
                  <a:lnTo>
                    <a:pt x="486" y="682"/>
                  </a:lnTo>
                  <a:lnTo>
                    <a:pt x="481" y="679"/>
                  </a:lnTo>
                  <a:lnTo>
                    <a:pt x="477" y="676"/>
                  </a:lnTo>
                  <a:lnTo>
                    <a:pt x="470" y="668"/>
                  </a:lnTo>
                  <a:lnTo>
                    <a:pt x="465" y="659"/>
                  </a:lnTo>
                  <a:lnTo>
                    <a:pt x="458" y="650"/>
                  </a:lnTo>
                  <a:lnTo>
                    <a:pt x="451" y="642"/>
                  </a:lnTo>
                  <a:lnTo>
                    <a:pt x="446" y="639"/>
                  </a:lnTo>
                  <a:lnTo>
                    <a:pt x="441" y="637"/>
                  </a:lnTo>
                  <a:lnTo>
                    <a:pt x="433" y="635"/>
                  </a:lnTo>
                  <a:lnTo>
                    <a:pt x="425" y="635"/>
                  </a:lnTo>
                  <a:lnTo>
                    <a:pt x="421" y="635"/>
                  </a:lnTo>
                  <a:lnTo>
                    <a:pt x="417" y="638"/>
                  </a:lnTo>
                  <a:lnTo>
                    <a:pt x="412" y="640"/>
                  </a:lnTo>
                  <a:lnTo>
                    <a:pt x="409" y="644"/>
                  </a:lnTo>
                  <a:lnTo>
                    <a:pt x="405" y="647"/>
                  </a:lnTo>
                  <a:lnTo>
                    <a:pt x="401" y="650"/>
                  </a:lnTo>
                  <a:lnTo>
                    <a:pt x="397" y="652"/>
                  </a:lnTo>
                  <a:lnTo>
                    <a:pt x="392" y="653"/>
                  </a:lnTo>
                  <a:lnTo>
                    <a:pt x="384" y="652"/>
                  </a:lnTo>
                  <a:lnTo>
                    <a:pt x="376" y="651"/>
                  </a:lnTo>
                  <a:lnTo>
                    <a:pt x="369" y="648"/>
                  </a:lnTo>
                  <a:lnTo>
                    <a:pt x="363" y="645"/>
                  </a:lnTo>
                  <a:lnTo>
                    <a:pt x="350" y="638"/>
                  </a:lnTo>
                  <a:lnTo>
                    <a:pt x="339" y="629"/>
                  </a:lnTo>
                  <a:lnTo>
                    <a:pt x="327" y="619"/>
                  </a:lnTo>
                  <a:lnTo>
                    <a:pt x="312" y="611"/>
                  </a:lnTo>
                  <a:lnTo>
                    <a:pt x="306" y="608"/>
                  </a:lnTo>
                  <a:lnTo>
                    <a:pt x="297" y="606"/>
                  </a:lnTo>
                  <a:lnTo>
                    <a:pt x="289" y="604"/>
                  </a:lnTo>
                  <a:lnTo>
                    <a:pt x="279" y="603"/>
                  </a:lnTo>
                  <a:lnTo>
                    <a:pt x="271" y="604"/>
                  </a:lnTo>
                  <a:lnTo>
                    <a:pt x="262" y="606"/>
                  </a:lnTo>
                  <a:lnTo>
                    <a:pt x="253" y="610"/>
                  </a:lnTo>
                  <a:lnTo>
                    <a:pt x="245" y="615"/>
                  </a:lnTo>
                  <a:lnTo>
                    <a:pt x="237" y="620"/>
                  </a:lnTo>
                  <a:lnTo>
                    <a:pt x="229" y="628"/>
                  </a:lnTo>
                  <a:lnTo>
                    <a:pt x="222" y="636"/>
                  </a:lnTo>
                  <a:lnTo>
                    <a:pt x="216" y="644"/>
                  </a:lnTo>
                  <a:lnTo>
                    <a:pt x="209" y="653"/>
                  </a:lnTo>
                  <a:lnTo>
                    <a:pt x="204" y="662"/>
                  </a:lnTo>
                  <a:lnTo>
                    <a:pt x="198" y="671"/>
                  </a:lnTo>
                  <a:lnTo>
                    <a:pt x="194" y="682"/>
                  </a:lnTo>
                  <a:lnTo>
                    <a:pt x="190" y="692"/>
                  </a:lnTo>
                  <a:lnTo>
                    <a:pt x="188" y="702"/>
                  </a:lnTo>
                  <a:lnTo>
                    <a:pt x="187" y="711"/>
                  </a:lnTo>
                  <a:lnTo>
                    <a:pt x="186" y="720"/>
                  </a:lnTo>
                  <a:lnTo>
                    <a:pt x="178" y="719"/>
                  </a:lnTo>
                  <a:lnTo>
                    <a:pt x="172" y="717"/>
                  </a:lnTo>
                  <a:lnTo>
                    <a:pt x="164" y="712"/>
                  </a:lnTo>
                  <a:lnTo>
                    <a:pt x="156" y="708"/>
                  </a:lnTo>
                  <a:lnTo>
                    <a:pt x="149" y="702"/>
                  </a:lnTo>
                  <a:lnTo>
                    <a:pt x="141" y="697"/>
                  </a:lnTo>
                  <a:lnTo>
                    <a:pt x="134" y="693"/>
                  </a:lnTo>
                  <a:lnTo>
                    <a:pt x="127" y="690"/>
                  </a:lnTo>
                  <a:lnTo>
                    <a:pt x="100" y="740"/>
                  </a:lnTo>
                  <a:lnTo>
                    <a:pt x="73" y="740"/>
                  </a:lnTo>
                  <a:lnTo>
                    <a:pt x="70" y="725"/>
                  </a:lnTo>
                  <a:lnTo>
                    <a:pt x="67" y="712"/>
                  </a:lnTo>
                  <a:lnTo>
                    <a:pt x="66" y="699"/>
                  </a:lnTo>
                  <a:lnTo>
                    <a:pt x="66" y="686"/>
                  </a:lnTo>
                  <a:lnTo>
                    <a:pt x="66" y="672"/>
                  </a:lnTo>
                  <a:lnTo>
                    <a:pt x="66" y="658"/>
                  </a:lnTo>
                  <a:lnTo>
                    <a:pt x="64" y="644"/>
                  </a:lnTo>
                  <a:lnTo>
                    <a:pt x="60" y="629"/>
                  </a:lnTo>
                  <a:lnTo>
                    <a:pt x="58" y="622"/>
                  </a:lnTo>
                  <a:lnTo>
                    <a:pt x="53" y="618"/>
                  </a:lnTo>
                  <a:lnTo>
                    <a:pt x="50" y="613"/>
                  </a:lnTo>
                  <a:lnTo>
                    <a:pt x="46" y="609"/>
                  </a:lnTo>
                  <a:lnTo>
                    <a:pt x="36" y="601"/>
                  </a:lnTo>
                  <a:lnTo>
                    <a:pt x="25" y="592"/>
                  </a:lnTo>
                  <a:lnTo>
                    <a:pt x="20" y="587"/>
                  </a:lnTo>
                  <a:lnTo>
                    <a:pt x="16" y="581"/>
                  </a:lnTo>
                  <a:lnTo>
                    <a:pt x="11" y="575"/>
                  </a:lnTo>
                  <a:lnTo>
                    <a:pt x="8" y="566"/>
                  </a:lnTo>
                  <a:lnTo>
                    <a:pt x="5" y="558"/>
                  </a:lnTo>
                  <a:lnTo>
                    <a:pt x="3" y="548"/>
                  </a:lnTo>
                  <a:lnTo>
                    <a:pt x="0" y="537"/>
                  </a:lnTo>
                  <a:lnTo>
                    <a:pt x="0" y="524"/>
                  </a:lnTo>
                  <a:lnTo>
                    <a:pt x="53" y="530"/>
                  </a:lnTo>
                  <a:lnTo>
                    <a:pt x="59" y="526"/>
                  </a:lnTo>
                  <a:lnTo>
                    <a:pt x="64" y="522"/>
                  </a:lnTo>
                  <a:lnTo>
                    <a:pt x="71" y="520"/>
                  </a:lnTo>
                  <a:lnTo>
                    <a:pt x="76" y="518"/>
                  </a:lnTo>
                  <a:lnTo>
                    <a:pt x="91" y="514"/>
                  </a:lnTo>
                  <a:lnTo>
                    <a:pt x="106" y="512"/>
                  </a:lnTo>
                  <a:lnTo>
                    <a:pt x="121" y="511"/>
                  </a:lnTo>
                  <a:lnTo>
                    <a:pt x="139" y="510"/>
                  </a:lnTo>
                  <a:lnTo>
                    <a:pt x="155" y="508"/>
                  </a:lnTo>
                  <a:lnTo>
                    <a:pt x="173" y="505"/>
                  </a:lnTo>
                  <a:lnTo>
                    <a:pt x="177" y="503"/>
                  </a:lnTo>
                  <a:lnTo>
                    <a:pt x="182" y="500"/>
                  </a:lnTo>
                  <a:lnTo>
                    <a:pt x="185" y="497"/>
                  </a:lnTo>
                  <a:lnTo>
                    <a:pt x="189" y="494"/>
                  </a:lnTo>
                  <a:lnTo>
                    <a:pt x="196" y="485"/>
                  </a:lnTo>
                  <a:lnTo>
                    <a:pt x="201" y="475"/>
                  </a:lnTo>
                  <a:lnTo>
                    <a:pt x="207" y="464"/>
                  </a:lnTo>
                  <a:lnTo>
                    <a:pt x="211" y="451"/>
                  </a:lnTo>
                  <a:lnTo>
                    <a:pt x="216" y="438"/>
                  </a:lnTo>
                  <a:lnTo>
                    <a:pt x="219" y="424"/>
                  </a:lnTo>
                  <a:lnTo>
                    <a:pt x="221" y="410"/>
                  </a:lnTo>
                  <a:lnTo>
                    <a:pt x="223" y="395"/>
                  </a:lnTo>
                  <a:lnTo>
                    <a:pt x="224" y="381"/>
                  </a:lnTo>
                  <a:lnTo>
                    <a:pt x="224" y="367"/>
                  </a:lnTo>
                  <a:lnTo>
                    <a:pt x="224" y="354"/>
                  </a:lnTo>
                  <a:lnTo>
                    <a:pt x="223" y="341"/>
                  </a:lnTo>
                  <a:lnTo>
                    <a:pt x="221" y="330"/>
                  </a:lnTo>
                  <a:lnTo>
                    <a:pt x="219" y="320"/>
                  </a:lnTo>
                  <a:lnTo>
                    <a:pt x="219" y="283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475" name="Google Shape;1475;p59"/>
            <p:cNvSpPr/>
            <p:nvPr/>
          </p:nvSpPr>
          <p:spPr>
            <a:xfrm>
              <a:off x="3617141" y="2930533"/>
              <a:ext cx="360000" cy="263965"/>
            </a:xfrm>
            <a:custGeom>
              <a:avLst/>
              <a:gdLst/>
              <a:ahLst/>
              <a:cxnLst/>
              <a:rect l="l" t="t" r="r" b="b"/>
              <a:pathLst>
                <a:path w="697" h="500" extrusionOk="0">
                  <a:moveTo>
                    <a:pt x="631" y="50"/>
                  </a:moveTo>
                  <a:lnTo>
                    <a:pt x="635" y="51"/>
                  </a:lnTo>
                  <a:lnTo>
                    <a:pt x="648" y="53"/>
                  </a:lnTo>
                  <a:lnTo>
                    <a:pt x="659" y="55"/>
                  </a:lnTo>
                  <a:lnTo>
                    <a:pt x="664" y="56"/>
                  </a:lnTo>
                  <a:lnTo>
                    <a:pt x="657" y="161"/>
                  </a:lnTo>
                  <a:lnTo>
                    <a:pt x="657" y="163"/>
                  </a:lnTo>
                  <a:lnTo>
                    <a:pt x="659" y="165"/>
                  </a:lnTo>
                  <a:lnTo>
                    <a:pt x="661" y="167"/>
                  </a:lnTo>
                  <a:lnTo>
                    <a:pt x="664" y="169"/>
                  </a:lnTo>
                  <a:lnTo>
                    <a:pt x="669" y="173"/>
                  </a:lnTo>
                  <a:lnTo>
                    <a:pt x="677" y="177"/>
                  </a:lnTo>
                  <a:lnTo>
                    <a:pt x="685" y="181"/>
                  </a:lnTo>
                  <a:lnTo>
                    <a:pt x="691" y="185"/>
                  </a:lnTo>
                  <a:lnTo>
                    <a:pt x="694" y="189"/>
                  </a:lnTo>
                  <a:lnTo>
                    <a:pt x="696" y="192"/>
                  </a:lnTo>
                  <a:lnTo>
                    <a:pt x="697" y="195"/>
                  </a:lnTo>
                  <a:lnTo>
                    <a:pt x="697" y="198"/>
                  </a:lnTo>
                  <a:lnTo>
                    <a:pt x="697" y="203"/>
                  </a:lnTo>
                  <a:lnTo>
                    <a:pt x="696" y="208"/>
                  </a:lnTo>
                  <a:lnTo>
                    <a:pt x="694" y="211"/>
                  </a:lnTo>
                  <a:lnTo>
                    <a:pt x="691" y="214"/>
                  </a:lnTo>
                  <a:lnTo>
                    <a:pt x="688" y="216"/>
                  </a:lnTo>
                  <a:lnTo>
                    <a:pt x="685" y="217"/>
                  </a:lnTo>
                  <a:lnTo>
                    <a:pt x="680" y="218"/>
                  </a:lnTo>
                  <a:lnTo>
                    <a:pt x="676" y="219"/>
                  </a:lnTo>
                  <a:lnTo>
                    <a:pt x="655" y="218"/>
                  </a:lnTo>
                  <a:lnTo>
                    <a:pt x="631" y="216"/>
                  </a:lnTo>
                  <a:lnTo>
                    <a:pt x="619" y="221"/>
                  </a:lnTo>
                  <a:lnTo>
                    <a:pt x="605" y="228"/>
                  </a:lnTo>
                  <a:lnTo>
                    <a:pt x="589" y="235"/>
                  </a:lnTo>
                  <a:lnTo>
                    <a:pt x="574" y="245"/>
                  </a:lnTo>
                  <a:lnTo>
                    <a:pt x="567" y="250"/>
                  </a:lnTo>
                  <a:lnTo>
                    <a:pt x="560" y="256"/>
                  </a:lnTo>
                  <a:lnTo>
                    <a:pt x="554" y="261"/>
                  </a:lnTo>
                  <a:lnTo>
                    <a:pt x="549" y="267"/>
                  </a:lnTo>
                  <a:lnTo>
                    <a:pt x="544" y="274"/>
                  </a:lnTo>
                  <a:lnTo>
                    <a:pt x="541" y="281"/>
                  </a:lnTo>
                  <a:lnTo>
                    <a:pt x="539" y="288"/>
                  </a:lnTo>
                  <a:lnTo>
                    <a:pt x="538" y="296"/>
                  </a:lnTo>
                  <a:lnTo>
                    <a:pt x="529" y="299"/>
                  </a:lnTo>
                  <a:lnTo>
                    <a:pt x="521" y="302"/>
                  </a:lnTo>
                  <a:lnTo>
                    <a:pt x="514" y="306"/>
                  </a:lnTo>
                  <a:lnTo>
                    <a:pt x="506" y="312"/>
                  </a:lnTo>
                  <a:lnTo>
                    <a:pt x="491" y="324"/>
                  </a:lnTo>
                  <a:lnTo>
                    <a:pt x="475" y="339"/>
                  </a:lnTo>
                  <a:lnTo>
                    <a:pt x="465" y="346"/>
                  </a:lnTo>
                  <a:lnTo>
                    <a:pt x="455" y="352"/>
                  </a:lnTo>
                  <a:lnTo>
                    <a:pt x="445" y="360"/>
                  </a:lnTo>
                  <a:lnTo>
                    <a:pt x="433" y="365"/>
                  </a:lnTo>
                  <a:lnTo>
                    <a:pt x="420" y="370"/>
                  </a:lnTo>
                  <a:lnTo>
                    <a:pt x="406" y="373"/>
                  </a:lnTo>
                  <a:lnTo>
                    <a:pt x="389" y="376"/>
                  </a:lnTo>
                  <a:lnTo>
                    <a:pt x="372" y="377"/>
                  </a:lnTo>
                  <a:lnTo>
                    <a:pt x="361" y="377"/>
                  </a:lnTo>
                  <a:lnTo>
                    <a:pt x="352" y="378"/>
                  </a:lnTo>
                  <a:lnTo>
                    <a:pt x="344" y="380"/>
                  </a:lnTo>
                  <a:lnTo>
                    <a:pt x="337" y="382"/>
                  </a:lnTo>
                  <a:lnTo>
                    <a:pt x="326" y="389"/>
                  </a:lnTo>
                  <a:lnTo>
                    <a:pt x="316" y="396"/>
                  </a:lnTo>
                  <a:lnTo>
                    <a:pt x="306" y="404"/>
                  </a:lnTo>
                  <a:lnTo>
                    <a:pt x="296" y="413"/>
                  </a:lnTo>
                  <a:lnTo>
                    <a:pt x="290" y="417"/>
                  </a:lnTo>
                  <a:lnTo>
                    <a:pt x="283" y="420"/>
                  </a:lnTo>
                  <a:lnTo>
                    <a:pt x="274" y="423"/>
                  </a:lnTo>
                  <a:lnTo>
                    <a:pt x="265" y="426"/>
                  </a:lnTo>
                  <a:lnTo>
                    <a:pt x="272" y="494"/>
                  </a:lnTo>
                  <a:lnTo>
                    <a:pt x="0" y="500"/>
                  </a:lnTo>
                  <a:lnTo>
                    <a:pt x="5" y="496"/>
                  </a:lnTo>
                  <a:lnTo>
                    <a:pt x="13" y="492"/>
                  </a:lnTo>
                  <a:lnTo>
                    <a:pt x="22" y="490"/>
                  </a:lnTo>
                  <a:lnTo>
                    <a:pt x="32" y="487"/>
                  </a:lnTo>
                  <a:lnTo>
                    <a:pt x="55" y="483"/>
                  </a:lnTo>
                  <a:lnTo>
                    <a:pt x="80" y="475"/>
                  </a:lnTo>
                  <a:lnTo>
                    <a:pt x="85" y="473"/>
                  </a:lnTo>
                  <a:lnTo>
                    <a:pt x="90" y="469"/>
                  </a:lnTo>
                  <a:lnTo>
                    <a:pt x="92" y="465"/>
                  </a:lnTo>
                  <a:lnTo>
                    <a:pt x="93" y="459"/>
                  </a:lnTo>
                  <a:lnTo>
                    <a:pt x="93" y="451"/>
                  </a:lnTo>
                  <a:lnTo>
                    <a:pt x="93" y="444"/>
                  </a:lnTo>
                  <a:lnTo>
                    <a:pt x="99" y="438"/>
                  </a:lnTo>
                  <a:lnTo>
                    <a:pt x="104" y="432"/>
                  </a:lnTo>
                  <a:lnTo>
                    <a:pt x="112" y="427"/>
                  </a:lnTo>
                  <a:lnTo>
                    <a:pt x="119" y="422"/>
                  </a:lnTo>
                  <a:lnTo>
                    <a:pt x="136" y="414"/>
                  </a:lnTo>
                  <a:lnTo>
                    <a:pt x="152" y="404"/>
                  </a:lnTo>
                  <a:lnTo>
                    <a:pt x="160" y="399"/>
                  </a:lnTo>
                  <a:lnTo>
                    <a:pt x="168" y="394"/>
                  </a:lnTo>
                  <a:lnTo>
                    <a:pt x="174" y="388"/>
                  </a:lnTo>
                  <a:lnTo>
                    <a:pt x="181" y="382"/>
                  </a:lnTo>
                  <a:lnTo>
                    <a:pt x="185" y="375"/>
                  </a:lnTo>
                  <a:lnTo>
                    <a:pt x="189" y="366"/>
                  </a:lnTo>
                  <a:lnTo>
                    <a:pt x="192" y="357"/>
                  </a:lnTo>
                  <a:lnTo>
                    <a:pt x="192" y="345"/>
                  </a:lnTo>
                  <a:lnTo>
                    <a:pt x="193" y="332"/>
                  </a:lnTo>
                  <a:lnTo>
                    <a:pt x="193" y="316"/>
                  </a:lnTo>
                  <a:lnTo>
                    <a:pt x="194" y="296"/>
                  </a:lnTo>
                  <a:lnTo>
                    <a:pt x="195" y="275"/>
                  </a:lnTo>
                  <a:lnTo>
                    <a:pt x="195" y="254"/>
                  </a:lnTo>
                  <a:lnTo>
                    <a:pt x="195" y="232"/>
                  </a:lnTo>
                  <a:lnTo>
                    <a:pt x="194" y="211"/>
                  </a:lnTo>
                  <a:lnTo>
                    <a:pt x="192" y="192"/>
                  </a:lnTo>
                  <a:lnTo>
                    <a:pt x="201" y="192"/>
                  </a:lnTo>
                  <a:lnTo>
                    <a:pt x="207" y="190"/>
                  </a:lnTo>
                  <a:lnTo>
                    <a:pt x="214" y="189"/>
                  </a:lnTo>
                  <a:lnTo>
                    <a:pt x="219" y="185"/>
                  </a:lnTo>
                  <a:lnTo>
                    <a:pt x="224" y="182"/>
                  </a:lnTo>
                  <a:lnTo>
                    <a:pt x="228" y="179"/>
                  </a:lnTo>
                  <a:lnTo>
                    <a:pt x="232" y="176"/>
                  </a:lnTo>
                  <a:lnTo>
                    <a:pt x="236" y="172"/>
                  </a:lnTo>
                  <a:lnTo>
                    <a:pt x="241" y="165"/>
                  </a:lnTo>
                  <a:lnTo>
                    <a:pt x="247" y="158"/>
                  </a:lnTo>
                  <a:lnTo>
                    <a:pt x="249" y="155"/>
                  </a:lnTo>
                  <a:lnTo>
                    <a:pt x="252" y="152"/>
                  </a:lnTo>
                  <a:lnTo>
                    <a:pt x="256" y="150"/>
                  </a:lnTo>
                  <a:lnTo>
                    <a:pt x="259" y="149"/>
                  </a:lnTo>
                  <a:lnTo>
                    <a:pt x="281" y="146"/>
                  </a:lnTo>
                  <a:lnTo>
                    <a:pt x="297" y="145"/>
                  </a:lnTo>
                  <a:lnTo>
                    <a:pt x="306" y="144"/>
                  </a:lnTo>
                  <a:lnTo>
                    <a:pt x="314" y="143"/>
                  </a:lnTo>
                  <a:lnTo>
                    <a:pt x="323" y="140"/>
                  </a:lnTo>
                  <a:lnTo>
                    <a:pt x="331" y="137"/>
                  </a:lnTo>
                  <a:lnTo>
                    <a:pt x="340" y="131"/>
                  </a:lnTo>
                  <a:lnTo>
                    <a:pt x="348" y="124"/>
                  </a:lnTo>
                  <a:lnTo>
                    <a:pt x="354" y="116"/>
                  </a:lnTo>
                  <a:lnTo>
                    <a:pt x="360" y="108"/>
                  </a:lnTo>
                  <a:lnTo>
                    <a:pt x="371" y="89"/>
                  </a:lnTo>
                  <a:lnTo>
                    <a:pt x="380" y="68"/>
                  </a:lnTo>
                  <a:lnTo>
                    <a:pt x="388" y="48"/>
                  </a:lnTo>
                  <a:lnTo>
                    <a:pt x="397" y="29"/>
                  </a:lnTo>
                  <a:lnTo>
                    <a:pt x="402" y="21"/>
                  </a:lnTo>
                  <a:lnTo>
                    <a:pt x="407" y="12"/>
                  </a:lnTo>
                  <a:lnTo>
                    <a:pt x="413" y="6"/>
                  </a:lnTo>
                  <a:lnTo>
                    <a:pt x="418" y="0"/>
                  </a:lnTo>
                  <a:lnTo>
                    <a:pt x="426" y="8"/>
                  </a:lnTo>
                  <a:lnTo>
                    <a:pt x="433" y="14"/>
                  </a:lnTo>
                  <a:lnTo>
                    <a:pt x="441" y="17"/>
                  </a:lnTo>
                  <a:lnTo>
                    <a:pt x="449" y="20"/>
                  </a:lnTo>
                  <a:lnTo>
                    <a:pt x="465" y="20"/>
                  </a:lnTo>
                  <a:lnTo>
                    <a:pt x="485" y="20"/>
                  </a:lnTo>
                  <a:lnTo>
                    <a:pt x="512" y="18"/>
                  </a:lnTo>
                  <a:lnTo>
                    <a:pt x="543" y="16"/>
                  </a:lnTo>
                  <a:lnTo>
                    <a:pt x="571" y="14"/>
                  </a:lnTo>
                  <a:lnTo>
                    <a:pt x="590" y="13"/>
                  </a:lnTo>
                  <a:lnTo>
                    <a:pt x="594" y="13"/>
                  </a:lnTo>
                  <a:lnTo>
                    <a:pt x="595" y="15"/>
                  </a:lnTo>
                  <a:lnTo>
                    <a:pt x="597" y="17"/>
                  </a:lnTo>
                  <a:lnTo>
                    <a:pt x="599" y="21"/>
                  </a:lnTo>
                  <a:lnTo>
                    <a:pt x="601" y="28"/>
                  </a:lnTo>
                  <a:lnTo>
                    <a:pt x="605" y="36"/>
                  </a:lnTo>
                  <a:lnTo>
                    <a:pt x="607" y="44"/>
                  </a:lnTo>
                  <a:lnTo>
                    <a:pt x="609" y="49"/>
                  </a:lnTo>
                  <a:lnTo>
                    <a:pt x="611" y="51"/>
                  </a:lnTo>
                  <a:lnTo>
                    <a:pt x="613" y="52"/>
                  </a:lnTo>
                  <a:lnTo>
                    <a:pt x="615" y="51"/>
                  </a:lnTo>
                  <a:lnTo>
                    <a:pt x="618" y="50"/>
                  </a:lnTo>
                  <a:lnTo>
                    <a:pt x="631" y="50"/>
                  </a:lnTo>
                </a:path>
              </a:pathLst>
            </a:custGeom>
            <a:solidFill>
              <a:srgbClr val="C9C9C9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476" name="Google Shape;1476;p59"/>
            <p:cNvSpPr/>
            <p:nvPr/>
          </p:nvSpPr>
          <p:spPr>
            <a:xfrm>
              <a:off x="4457143" y="1845705"/>
              <a:ext cx="283809" cy="93353"/>
            </a:xfrm>
            <a:custGeom>
              <a:avLst/>
              <a:gdLst/>
              <a:ahLst/>
              <a:cxnLst/>
              <a:rect l="l" t="t" r="r" b="b"/>
              <a:pathLst>
                <a:path w="546" h="173" extrusionOk="0">
                  <a:moveTo>
                    <a:pt x="47" y="12"/>
                  </a:moveTo>
                  <a:lnTo>
                    <a:pt x="61" y="15"/>
                  </a:lnTo>
                  <a:lnTo>
                    <a:pt x="74" y="19"/>
                  </a:lnTo>
                  <a:lnTo>
                    <a:pt x="61" y="38"/>
                  </a:lnTo>
                  <a:lnTo>
                    <a:pt x="87" y="38"/>
                  </a:lnTo>
                  <a:lnTo>
                    <a:pt x="94" y="34"/>
                  </a:lnTo>
                  <a:lnTo>
                    <a:pt x="102" y="31"/>
                  </a:lnTo>
                  <a:lnTo>
                    <a:pt x="107" y="29"/>
                  </a:lnTo>
                  <a:lnTo>
                    <a:pt x="110" y="27"/>
                  </a:lnTo>
                  <a:lnTo>
                    <a:pt x="112" y="23"/>
                  </a:lnTo>
                  <a:lnTo>
                    <a:pt x="113" y="19"/>
                  </a:lnTo>
                  <a:lnTo>
                    <a:pt x="132" y="27"/>
                  </a:lnTo>
                  <a:lnTo>
                    <a:pt x="142" y="32"/>
                  </a:lnTo>
                  <a:lnTo>
                    <a:pt x="150" y="36"/>
                  </a:lnTo>
                  <a:lnTo>
                    <a:pt x="161" y="44"/>
                  </a:lnTo>
                  <a:lnTo>
                    <a:pt x="161" y="19"/>
                  </a:lnTo>
                  <a:lnTo>
                    <a:pt x="188" y="19"/>
                  </a:lnTo>
                  <a:lnTo>
                    <a:pt x="209" y="19"/>
                  </a:lnTo>
                  <a:lnTo>
                    <a:pt x="224" y="19"/>
                  </a:lnTo>
                  <a:lnTo>
                    <a:pt x="233" y="19"/>
                  </a:lnTo>
                  <a:lnTo>
                    <a:pt x="243" y="19"/>
                  </a:lnTo>
                  <a:lnTo>
                    <a:pt x="253" y="19"/>
                  </a:lnTo>
                  <a:lnTo>
                    <a:pt x="256" y="17"/>
                  </a:lnTo>
                  <a:lnTo>
                    <a:pt x="260" y="16"/>
                  </a:lnTo>
                  <a:lnTo>
                    <a:pt x="264" y="14"/>
                  </a:lnTo>
                  <a:lnTo>
                    <a:pt x="266" y="12"/>
                  </a:lnTo>
                  <a:lnTo>
                    <a:pt x="269" y="14"/>
                  </a:lnTo>
                  <a:lnTo>
                    <a:pt x="273" y="14"/>
                  </a:lnTo>
                  <a:lnTo>
                    <a:pt x="276" y="13"/>
                  </a:lnTo>
                  <a:lnTo>
                    <a:pt x="279" y="11"/>
                  </a:lnTo>
                  <a:lnTo>
                    <a:pt x="281" y="8"/>
                  </a:lnTo>
                  <a:lnTo>
                    <a:pt x="285" y="6"/>
                  </a:lnTo>
                  <a:lnTo>
                    <a:pt x="286" y="3"/>
                  </a:lnTo>
                  <a:lnTo>
                    <a:pt x="287" y="0"/>
                  </a:lnTo>
                  <a:lnTo>
                    <a:pt x="320" y="0"/>
                  </a:lnTo>
                  <a:lnTo>
                    <a:pt x="321" y="5"/>
                  </a:lnTo>
                  <a:lnTo>
                    <a:pt x="324" y="9"/>
                  </a:lnTo>
                  <a:lnTo>
                    <a:pt x="329" y="11"/>
                  </a:lnTo>
                  <a:lnTo>
                    <a:pt x="333" y="12"/>
                  </a:lnTo>
                  <a:lnTo>
                    <a:pt x="338" y="11"/>
                  </a:lnTo>
                  <a:lnTo>
                    <a:pt x="345" y="9"/>
                  </a:lnTo>
                  <a:lnTo>
                    <a:pt x="348" y="7"/>
                  </a:lnTo>
                  <a:lnTo>
                    <a:pt x="351" y="5"/>
                  </a:lnTo>
                  <a:lnTo>
                    <a:pt x="353" y="3"/>
                  </a:lnTo>
                  <a:lnTo>
                    <a:pt x="353" y="0"/>
                  </a:lnTo>
                  <a:lnTo>
                    <a:pt x="358" y="3"/>
                  </a:lnTo>
                  <a:lnTo>
                    <a:pt x="363" y="6"/>
                  </a:lnTo>
                  <a:lnTo>
                    <a:pt x="367" y="7"/>
                  </a:lnTo>
                  <a:lnTo>
                    <a:pt x="371" y="8"/>
                  </a:lnTo>
                  <a:lnTo>
                    <a:pt x="380" y="8"/>
                  </a:lnTo>
                  <a:lnTo>
                    <a:pt x="389" y="7"/>
                  </a:lnTo>
                  <a:lnTo>
                    <a:pt x="404" y="3"/>
                  </a:lnTo>
                  <a:lnTo>
                    <a:pt x="420" y="0"/>
                  </a:lnTo>
                  <a:lnTo>
                    <a:pt x="436" y="1"/>
                  </a:lnTo>
                  <a:lnTo>
                    <a:pt x="453" y="2"/>
                  </a:lnTo>
                  <a:lnTo>
                    <a:pt x="467" y="4"/>
                  </a:lnTo>
                  <a:lnTo>
                    <a:pt x="482" y="6"/>
                  </a:lnTo>
                  <a:lnTo>
                    <a:pt x="498" y="9"/>
                  </a:lnTo>
                  <a:lnTo>
                    <a:pt x="513" y="11"/>
                  </a:lnTo>
                  <a:lnTo>
                    <a:pt x="528" y="12"/>
                  </a:lnTo>
                  <a:lnTo>
                    <a:pt x="546" y="12"/>
                  </a:lnTo>
                  <a:lnTo>
                    <a:pt x="546" y="44"/>
                  </a:lnTo>
                  <a:lnTo>
                    <a:pt x="545" y="49"/>
                  </a:lnTo>
                  <a:lnTo>
                    <a:pt x="542" y="55"/>
                  </a:lnTo>
                  <a:lnTo>
                    <a:pt x="539" y="58"/>
                  </a:lnTo>
                  <a:lnTo>
                    <a:pt x="537" y="60"/>
                  </a:lnTo>
                  <a:lnTo>
                    <a:pt x="535" y="61"/>
                  </a:lnTo>
                  <a:lnTo>
                    <a:pt x="533" y="62"/>
                  </a:lnTo>
                  <a:lnTo>
                    <a:pt x="513" y="62"/>
                  </a:lnTo>
                  <a:lnTo>
                    <a:pt x="498" y="60"/>
                  </a:lnTo>
                  <a:lnTo>
                    <a:pt x="490" y="57"/>
                  </a:lnTo>
                  <a:lnTo>
                    <a:pt x="483" y="54"/>
                  </a:lnTo>
                  <a:lnTo>
                    <a:pt x="478" y="50"/>
                  </a:lnTo>
                  <a:lnTo>
                    <a:pt x="472" y="44"/>
                  </a:lnTo>
                  <a:lnTo>
                    <a:pt x="413" y="44"/>
                  </a:lnTo>
                  <a:lnTo>
                    <a:pt x="421" y="58"/>
                  </a:lnTo>
                  <a:lnTo>
                    <a:pt x="428" y="70"/>
                  </a:lnTo>
                  <a:lnTo>
                    <a:pt x="438" y="81"/>
                  </a:lnTo>
                  <a:lnTo>
                    <a:pt x="448" y="89"/>
                  </a:lnTo>
                  <a:lnTo>
                    <a:pt x="459" y="96"/>
                  </a:lnTo>
                  <a:lnTo>
                    <a:pt x="471" y="102"/>
                  </a:lnTo>
                  <a:lnTo>
                    <a:pt x="484" y="107"/>
                  </a:lnTo>
                  <a:lnTo>
                    <a:pt x="499" y="111"/>
                  </a:lnTo>
                  <a:lnTo>
                    <a:pt x="493" y="119"/>
                  </a:lnTo>
                  <a:lnTo>
                    <a:pt x="488" y="126"/>
                  </a:lnTo>
                  <a:lnTo>
                    <a:pt x="481" y="132"/>
                  </a:lnTo>
                  <a:lnTo>
                    <a:pt x="475" y="136"/>
                  </a:lnTo>
                  <a:lnTo>
                    <a:pt x="466" y="139"/>
                  </a:lnTo>
                  <a:lnTo>
                    <a:pt x="458" y="141"/>
                  </a:lnTo>
                  <a:lnTo>
                    <a:pt x="449" y="142"/>
                  </a:lnTo>
                  <a:lnTo>
                    <a:pt x="439" y="142"/>
                  </a:lnTo>
                  <a:lnTo>
                    <a:pt x="432" y="142"/>
                  </a:lnTo>
                  <a:lnTo>
                    <a:pt x="426" y="141"/>
                  </a:lnTo>
                  <a:lnTo>
                    <a:pt x="421" y="139"/>
                  </a:lnTo>
                  <a:lnTo>
                    <a:pt x="416" y="136"/>
                  </a:lnTo>
                  <a:lnTo>
                    <a:pt x="412" y="134"/>
                  </a:lnTo>
                  <a:lnTo>
                    <a:pt x="409" y="132"/>
                  </a:lnTo>
                  <a:lnTo>
                    <a:pt x="404" y="131"/>
                  </a:lnTo>
                  <a:lnTo>
                    <a:pt x="399" y="130"/>
                  </a:lnTo>
                  <a:lnTo>
                    <a:pt x="394" y="128"/>
                  </a:lnTo>
                  <a:lnTo>
                    <a:pt x="390" y="125"/>
                  </a:lnTo>
                  <a:lnTo>
                    <a:pt x="385" y="121"/>
                  </a:lnTo>
                  <a:lnTo>
                    <a:pt x="381" y="116"/>
                  </a:lnTo>
                  <a:lnTo>
                    <a:pt x="378" y="110"/>
                  </a:lnTo>
                  <a:lnTo>
                    <a:pt x="375" y="104"/>
                  </a:lnTo>
                  <a:lnTo>
                    <a:pt x="374" y="98"/>
                  </a:lnTo>
                  <a:lnTo>
                    <a:pt x="372" y="93"/>
                  </a:lnTo>
                  <a:lnTo>
                    <a:pt x="365" y="92"/>
                  </a:lnTo>
                  <a:lnTo>
                    <a:pt x="358" y="90"/>
                  </a:lnTo>
                  <a:lnTo>
                    <a:pt x="351" y="87"/>
                  </a:lnTo>
                  <a:lnTo>
                    <a:pt x="344" y="84"/>
                  </a:lnTo>
                  <a:lnTo>
                    <a:pt x="337" y="81"/>
                  </a:lnTo>
                  <a:lnTo>
                    <a:pt x="331" y="78"/>
                  </a:lnTo>
                  <a:lnTo>
                    <a:pt x="325" y="76"/>
                  </a:lnTo>
                  <a:lnTo>
                    <a:pt x="320" y="75"/>
                  </a:lnTo>
                  <a:lnTo>
                    <a:pt x="314" y="78"/>
                  </a:lnTo>
                  <a:lnTo>
                    <a:pt x="303" y="87"/>
                  </a:lnTo>
                  <a:lnTo>
                    <a:pt x="289" y="101"/>
                  </a:lnTo>
                  <a:lnTo>
                    <a:pt x="274" y="117"/>
                  </a:lnTo>
                  <a:lnTo>
                    <a:pt x="258" y="134"/>
                  </a:lnTo>
                  <a:lnTo>
                    <a:pt x="246" y="150"/>
                  </a:lnTo>
                  <a:lnTo>
                    <a:pt x="241" y="157"/>
                  </a:lnTo>
                  <a:lnTo>
                    <a:pt x="236" y="163"/>
                  </a:lnTo>
                  <a:lnTo>
                    <a:pt x="234" y="169"/>
                  </a:lnTo>
                  <a:lnTo>
                    <a:pt x="233" y="173"/>
                  </a:lnTo>
                  <a:lnTo>
                    <a:pt x="220" y="172"/>
                  </a:lnTo>
                  <a:lnTo>
                    <a:pt x="209" y="171"/>
                  </a:lnTo>
                  <a:lnTo>
                    <a:pt x="198" y="169"/>
                  </a:lnTo>
                  <a:lnTo>
                    <a:pt x="188" y="167"/>
                  </a:lnTo>
                  <a:lnTo>
                    <a:pt x="180" y="163"/>
                  </a:lnTo>
                  <a:lnTo>
                    <a:pt x="172" y="160"/>
                  </a:lnTo>
                  <a:lnTo>
                    <a:pt x="165" y="155"/>
                  </a:lnTo>
                  <a:lnTo>
                    <a:pt x="158" y="151"/>
                  </a:lnTo>
                  <a:lnTo>
                    <a:pt x="136" y="128"/>
                  </a:lnTo>
                  <a:lnTo>
                    <a:pt x="113" y="105"/>
                  </a:lnTo>
                  <a:lnTo>
                    <a:pt x="108" y="100"/>
                  </a:lnTo>
                  <a:lnTo>
                    <a:pt x="101" y="95"/>
                  </a:lnTo>
                  <a:lnTo>
                    <a:pt x="95" y="91"/>
                  </a:lnTo>
                  <a:lnTo>
                    <a:pt x="88" y="87"/>
                  </a:lnTo>
                  <a:lnTo>
                    <a:pt x="74" y="81"/>
                  </a:lnTo>
                  <a:lnTo>
                    <a:pt x="60" y="76"/>
                  </a:lnTo>
                  <a:lnTo>
                    <a:pt x="45" y="70"/>
                  </a:lnTo>
                  <a:lnTo>
                    <a:pt x="31" y="64"/>
                  </a:lnTo>
                  <a:lnTo>
                    <a:pt x="16" y="58"/>
                  </a:lnTo>
                  <a:lnTo>
                    <a:pt x="0" y="50"/>
                  </a:lnTo>
                  <a:lnTo>
                    <a:pt x="6" y="41"/>
                  </a:lnTo>
                  <a:lnTo>
                    <a:pt x="11" y="34"/>
                  </a:lnTo>
                  <a:lnTo>
                    <a:pt x="16" y="28"/>
                  </a:lnTo>
                  <a:lnTo>
                    <a:pt x="21" y="22"/>
                  </a:lnTo>
                  <a:lnTo>
                    <a:pt x="28" y="19"/>
                  </a:lnTo>
                  <a:lnTo>
                    <a:pt x="33" y="15"/>
                  </a:lnTo>
                  <a:lnTo>
                    <a:pt x="40" y="13"/>
                  </a:lnTo>
                  <a:lnTo>
                    <a:pt x="47" y="1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477" name="Google Shape;1477;p59"/>
            <p:cNvSpPr/>
            <p:nvPr/>
          </p:nvSpPr>
          <p:spPr>
            <a:xfrm>
              <a:off x="5070476" y="1829610"/>
              <a:ext cx="129524" cy="61162"/>
            </a:xfrm>
            <a:custGeom>
              <a:avLst/>
              <a:gdLst/>
              <a:ahLst/>
              <a:cxnLst/>
              <a:rect l="l" t="t" r="r" b="b"/>
              <a:pathLst>
                <a:path w="246" h="42" extrusionOk="0">
                  <a:moveTo>
                    <a:pt x="27" y="36"/>
                  </a:moveTo>
                  <a:lnTo>
                    <a:pt x="36" y="36"/>
                  </a:lnTo>
                  <a:lnTo>
                    <a:pt x="45" y="35"/>
                  </a:lnTo>
                  <a:lnTo>
                    <a:pt x="53" y="33"/>
                  </a:lnTo>
                  <a:lnTo>
                    <a:pt x="59" y="31"/>
                  </a:lnTo>
                  <a:lnTo>
                    <a:pt x="66" y="30"/>
                  </a:lnTo>
                  <a:lnTo>
                    <a:pt x="72" y="29"/>
                  </a:lnTo>
                  <a:lnTo>
                    <a:pt x="80" y="29"/>
                  </a:lnTo>
                  <a:lnTo>
                    <a:pt x="87" y="30"/>
                  </a:lnTo>
                  <a:lnTo>
                    <a:pt x="87" y="42"/>
                  </a:lnTo>
                  <a:lnTo>
                    <a:pt x="154" y="42"/>
                  </a:lnTo>
                  <a:lnTo>
                    <a:pt x="154" y="39"/>
                  </a:lnTo>
                  <a:lnTo>
                    <a:pt x="156" y="36"/>
                  </a:lnTo>
                  <a:lnTo>
                    <a:pt x="159" y="33"/>
                  </a:lnTo>
                  <a:lnTo>
                    <a:pt x="163" y="31"/>
                  </a:lnTo>
                  <a:lnTo>
                    <a:pt x="175" y="26"/>
                  </a:lnTo>
                  <a:lnTo>
                    <a:pt x="190" y="23"/>
                  </a:lnTo>
                  <a:lnTo>
                    <a:pt x="221" y="17"/>
                  </a:lnTo>
                  <a:lnTo>
                    <a:pt x="246" y="12"/>
                  </a:lnTo>
                  <a:lnTo>
                    <a:pt x="212" y="13"/>
                  </a:lnTo>
                  <a:lnTo>
                    <a:pt x="186" y="14"/>
                  </a:lnTo>
                  <a:lnTo>
                    <a:pt x="178" y="15"/>
                  </a:lnTo>
                  <a:lnTo>
                    <a:pt x="171" y="15"/>
                  </a:lnTo>
                  <a:lnTo>
                    <a:pt x="168" y="14"/>
                  </a:lnTo>
                  <a:lnTo>
                    <a:pt x="167" y="12"/>
                  </a:lnTo>
                  <a:lnTo>
                    <a:pt x="159" y="16"/>
                  </a:lnTo>
                  <a:lnTo>
                    <a:pt x="152" y="17"/>
                  </a:lnTo>
                  <a:lnTo>
                    <a:pt x="147" y="17"/>
                  </a:lnTo>
                  <a:lnTo>
                    <a:pt x="141" y="15"/>
                  </a:lnTo>
                  <a:lnTo>
                    <a:pt x="137" y="12"/>
                  </a:lnTo>
                  <a:lnTo>
                    <a:pt x="133" y="9"/>
                  </a:lnTo>
                  <a:lnTo>
                    <a:pt x="129" y="5"/>
                  </a:lnTo>
                  <a:lnTo>
                    <a:pt x="126" y="0"/>
                  </a:lnTo>
                  <a:lnTo>
                    <a:pt x="121" y="2"/>
                  </a:lnTo>
                  <a:lnTo>
                    <a:pt x="113" y="4"/>
                  </a:lnTo>
                  <a:lnTo>
                    <a:pt x="103" y="5"/>
                  </a:lnTo>
                  <a:lnTo>
                    <a:pt x="93" y="5"/>
                  </a:lnTo>
                  <a:lnTo>
                    <a:pt x="74" y="6"/>
                  </a:lnTo>
                  <a:lnTo>
                    <a:pt x="60" y="6"/>
                  </a:lnTo>
                  <a:lnTo>
                    <a:pt x="58" y="9"/>
                  </a:lnTo>
                  <a:lnTo>
                    <a:pt x="56" y="12"/>
                  </a:lnTo>
                  <a:lnTo>
                    <a:pt x="54" y="15"/>
                  </a:lnTo>
                  <a:lnTo>
                    <a:pt x="50" y="17"/>
                  </a:lnTo>
                  <a:lnTo>
                    <a:pt x="42" y="20"/>
                  </a:lnTo>
                  <a:lnTo>
                    <a:pt x="33" y="22"/>
                  </a:lnTo>
                  <a:lnTo>
                    <a:pt x="14" y="24"/>
                  </a:lnTo>
                  <a:lnTo>
                    <a:pt x="0" y="24"/>
                  </a:lnTo>
                  <a:lnTo>
                    <a:pt x="1" y="27"/>
                  </a:lnTo>
                  <a:lnTo>
                    <a:pt x="3" y="29"/>
                  </a:lnTo>
                  <a:lnTo>
                    <a:pt x="5" y="31"/>
                  </a:lnTo>
                  <a:lnTo>
                    <a:pt x="9" y="33"/>
                  </a:lnTo>
                  <a:lnTo>
                    <a:pt x="17" y="35"/>
                  </a:lnTo>
                  <a:lnTo>
                    <a:pt x="27" y="3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478" name="Google Shape;1478;p59"/>
            <p:cNvSpPr/>
            <p:nvPr/>
          </p:nvSpPr>
          <p:spPr>
            <a:xfrm>
              <a:off x="5241904" y="1811905"/>
              <a:ext cx="76190" cy="57943"/>
            </a:xfrm>
            <a:custGeom>
              <a:avLst/>
              <a:gdLst/>
              <a:ahLst/>
              <a:cxnLst/>
              <a:rect l="l" t="t" r="r" b="b"/>
              <a:pathLst>
                <a:path w="149" h="61" extrusionOk="0">
                  <a:moveTo>
                    <a:pt x="103" y="0"/>
                  </a:moveTo>
                  <a:lnTo>
                    <a:pt x="118" y="1"/>
                  </a:lnTo>
                  <a:lnTo>
                    <a:pt x="134" y="3"/>
                  </a:lnTo>
                  <a:lnTo>
                    <a:pt x="145" y="5"/>
                  </a:lnTo>
                  <a:lnTo>
                    <a:pt x="149" y="6"/>
                  </a:lnTo>
                  <a:lnTo>
                    <a:pt x="149" y="8"/>
                  </a:lnTo>
                  <a:lnTo>
                    <a:pt x="147" y="10"/>
                  </a:lnTo>
                  <a:lnTo>
                    <a:pt x="145" y="12"/>
                  </a:lnTo>
                  <a:lnTo>
                    <a:pt x="141" y="13"/>
                  </a:lnTo>
                  <a:lnTo>
                    <a:pt x="137" y="14"/>
                  </a:lnTo>
                  <a:lnTo>
                    <a:pt x="132" y="14"/>
                  </a:lnTo>
                  <a:lnTo>
                    <a:pt x="127" y="14"/>
                  </a:lnTo>
                  <a:lnTo>
                    <a:pt x="123" y="12"/>
                  </a:lnTo>
                  <a:lnTo>
                    <a:pt x="123" y="23"/>
                  </a:lnTo>
                  <a:lnTo>
                    <a:pt x="123" y="33"/>
                  </a:lnTo>
                  <a:lnTo>
                    <a:pt x="123" y="41"/>
                  </a:lnTo>
                  <a:lnTo>
                    <a:pt x="123" y="49"/>
                  </a:lnTo>
                  <a:lnTo>
                    <a:pt x="116" y="50"/>
                  </a:lnTo>
                  <a:lnTo>
                    <a:pt x="109" y="51"/>
                  </a:lnTo>
                  <a:lnTo>
                    <a:pt x="104" y="53"/>
                  </a:lnTo>
                  <a:lnTo>
                    <a:pt x="100" y="55"/>
                  </a:lnTo>
                  <a:lnTo>
                    <a:pt x="94" y="57"/>
                  </a:lnTo>
                  <a:lnTo>
                    <a:pt x="89" y="59"/>
                  </a:lnTo>
                  <a:lnTo>
                    <a:pt x="83" y="61"/>
                  </a:lnTo>
                  <a:lnTo>
                    <a:pt x="76" y="61"/>
                  </a:lnTo>
                  <a:lnTo>
                    <a:pt x="67" y="60"/>
                  </a:lnTo>
                  <a:lnTo>
                    <a:pt x="53" y="57"/>
                  </a:lnTo>
                  <a:lnTo>
                    <a:pt x="39" y="54"/>
                  </a:lnTo>
                  <a:lnTo>
                    <a:pt x="25" y="49"/>
                  </a:lnTo>
                  <a:lnTo>
                    <a:pt x="12" y="45"/>
                  </a:lnTo>
                  <a:lnTo>
                    <a:pt x="3" y="41"/>
                  </a:lnTo>
                  <a:lnTo>
                    <a:pt x="1" y="39"/>
                  </a:lnTo>
                  <a:lnTo>
                    <a:pt x="0" y="38"/>
                  </a:lnTo>
                  <a:lnTo>
                    <a:pt x="0" y="37"/>
                  </a:lnTo>
                  <a:lnTo>
                    <a:pt x="3" y="37"/>
                  </a:lnTo>
                  <a:lnTo>
                    <a:pt x="19" y="36"/>
                  </a:lnTo>
                  <a:lnTo>
                    <a:pt x="35" y="35"/>
                  </a:lnTo>
                  <a:lnTo>
                    <a:pt x="48" y="32"/>
                  </a:lnTo>
                  <a:lnTo>
                    <a:pt x="60" y="27"/>
                  </a:lnTo>
                  <a:lnTo>
                    <a:pt x="72" y="22"/>
                  </a:lnTo>
                  <a:lnTo>
                    <a:pt x="82" y="16"/>
                  </a:lnTo>
                  <a:lnTo>
                    <a:pt x="93" y="8"/>
                  </a:lnTo>
                  <a:lnTo>
                    <a:pt x="103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479" name="Google Shape;1479;p59"/>
            <p:cNvSpPr/>
            <p:nvPr/>
          </p:nvSpPr>
          <p:spPr>
            <a:xfrm>
              <a:off x="5285714" y="1819952"/>
              <a:ext cx="156191" cy="57943"/>
            </a:xfrm>
            <a:custGeom>
              <a:avLst/>
              <a:gdLst/>
              <a:ahLst/>
              <a:cxnLst/>
              <a:rect l="l" t="t" r="r" b="b"/>
              <a:pathLst>
                <a:path w="299" h="74" extrusionOk="0">
                  <a:moveTo>
                    <a:pt x="126" y="74"/>
                  </a:moveTo>
                  <a:lnTo>
                    <a:pt x="133" y="72"/>
                  </a:lnTo>
                  <a:lnTo>
                    <a:pt x="142" y="69"/>
                  </a:lnTo>
                  <a:lnTo>
                    <a:pt x="154" y="65"/>
                  </a:lnTo>
                  <a:lnTo>
                    <a:pt x="166" y="60"/>
                  </a:lnTo>
                  <a:lnTo>
                    <a:pt x="178" y="54"/>
                  </a:lnTo>
                  <a:lnTo>
                    <a:pt x="189" y="48"/>
                  </a:lnTo>
                  <a:lnTo>
                    <a:pt x="199" y="42"/>
                  </a:lnTo>
                  <a:lnTo>
                    <a:pt x="205" y="37"/>
                  </a:lnTo>
                  <a:lnTo>
                    <a:pt x="207" y="40"/>
                  </a:lnTo>
                  <a:lnTo>
                    <a:pt x="209" y="43"/>
                  </a:lnTo>
                  <a:lnTo>
                    <a:pt x="211" y="46"/>
                  </a:lnTo>
                  <a:lnTo>
                    <a:pt x="214" y="48"/>
                  </a:lnTo>
                  <a:lnTo>
                    <a:pt x="220" y="51"/>
                  </a:lnTo>
                  <a:lnTo>
                    <a:pt x="227" y="53"/>
                  </a:lnTo>
                  <a:lnTo>
                    <a:pt x="243" y="55"/>
                  </a:lnTo>
                  <a:lnTo>
                    <a:pt x="259" y="55"/>
                  </a:lnTo>
                  <a:lnTo>
                    <a:pt x="269" y="55"/>
                  </a:lnTo>
                  <a:lnTo>
                    <a:pt x="278" y="55"/>
                  </a:lnTo>
                  <a:lnTo>
                    <a:pt x="286" y="55"/>
                  </a:lnTo>
                  <a:lnTo>
                    <a:pt x="292" y="55"/>
                  </a:lnTo>
                  <a:lnTo>
                    <a:pt x="293" y="46"/>
                  </a:lnTo>
                  <a:lnTo>
                    <a:pt x="295" y="38"/>
                  </a:lnTo>
                  <a:lnTo>
                    <a:pt x="298" y="31"/>
                  </a:lnTo>
                  <a:lnTo>
                    <a:pt x="299" y="25"/>
                  </a:lnTo>
                  <a:lnTo>
                    <a:pt x="279" y="25"/>
                  </a:lnTo>
                  <a:lnTo>
                    <a:pt x="260" y="25"/>
                  </a:lnTo>
                  <a:lnTo>
                    <a:pt x="244" y="25"/>
                  </a:lnTo>
                  <a:lnTo>
                    <a:pt x="232" y="25"/>
                  </a:lnTo>
                  <a:lnTo>
                    <a:pt x="225" y="25"/>
                  </a:lnTo>
                  <a:lnTo>
                    <a:pt x="220" y="26"/>
                  </a:lnTo>
                  <a:lnTo>
                    <a:pt x="214" y="27"/>
                  </a:lnTo>
                  <a:lnTo>
                    <a:pt x="211" y="29"/>
                  </a:lnTo>
                  <a:lnTo>
                    <a:pt x="204" y="33"/>
                  </a:lnTo>
                  <a:lnTo>
                    <a:pt x="199" y="37"/>
                  </a:lnTo>
                  <a:lnTo>
                    <a:pt x="172" y="37"/>
                  </a:lnTo>
                  <a:lnTo>
                    <a:pt x="174" y="32"/>
                  </a:lnTo>
                  <a:lnTo>
                    <a:pt x="176" y="28"/>
                  </a:lnTo>
                  <a:lnTo>
                    <a:pt x="178" y="24"/>
                  </a:lnTo>
                  <a:lnTo>
                    <a:pt x="180" y="21"/>
                  </a:lnTo>
                  <a:lnTo>
                    <a:pt x="187" y="16"/>
                  </a:lnTo>
                  <a:lnTo>
                    <a:pt x="194" y="13"/>
                  </a:lnTo>
                  <a:lnTo>
                    <a:pt x="202" y="11"/>
                  </a:lnTo>
                  <a:lnTo>
                    <a:pt x="210" y="9"/>
                  </a:lnTo>
                  <a:lnTo>
                    <a:pt x="217" y="5"/>
                  </a:lnTo>
                  <a:lnTo>
                    <a:pt x="225" y="0"/>
                  </a:lnTo>
                  <a:lnTo>
                    <a:pt x="199" y="0"/>
                  </a:lnTo>
                  <a:lnTo>
                    <a:pt x="185" y="3"/>
                  </a:lnTo>
                  <a:lnTo>
                    <a:pt x="170" y="7"/>
                  </a:lnTo>
                  <a:lnTo>
                    <a:pt x="157" y="11"/>
                  </a:lnTo>
                  <a:lnTo>
                    <a:pt x="145" y="18"/>
                  </a:lnTo>
                  <a:lnTo>
                    <a:pt x="134" y="25"/>
                  </a:lnTo>
                  <a:lnTo>
                    <a:pt x="123" y="32"/>
                  </a:lnTo>
                  <a:lnTo>
                    <a:pt x="114" y="40"/>
                  </a:lnTo>
                  <a:lnTo>
                    <a:pt x="105" y="49"/>
                  </a:lnTo>
                  <a:lnTo>
                    <a:pt x="100" y="53"/>
                  </a:lnTo>
                  <a:lnTo>
                    <a:pt x="95" y="56"/>
                  </a:lnTo>
                  <a:lnTo>
                    <a:pt x="87" y="59"/>
                  </a:lnTo>
                  <a:lnTo>
                    <a:pt x="80" y="61"/>
                  </a:lnTo>
                  <a:lnTo>
                    <a:pt x="64" y="63"/>
                  </a:lnTo>
                  <a:lnTo>
                    <a:pt x="47" y="64"/>
                  </a:lnTo>
                  <a:lnTo>
                    <a:pt x="32" y="64"/>
                  </a:lnTo>
                  <a:lnTo>
                    <a:pt x="18" y="65"/>
                  </a:lnTo>
                  <a:lnTo>
                    <a:pt x="12" y="67"/>
                  </a:lnTo>
                  <a:lnTo>
                    <a:pt x="7" y="68"/>
                  </a:lnTo>
                  <a:lnTo>
                    <a:pt x="2" y="70"/>
                  </a:lnTo>
                  <a:lnTo>
                    <a:pt x="0" y="74"/>
                  </a:lnTo>
                  <a:lnTo>
                    <a:pt x="39" y="74"/>
                  </a:lnTo>
                  <a:lnTo>
                    <a:pt x="73" y="74"/>
                  </a:lnTo>
                  <a:lnTo>
                    <a:pt x="102" y="74"/>
                  </a:lnTo>
                  <a:lnTo>
                    <a:pt x="126" y="74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</p:grpSp>
      <p:sp>
        <p:nvSpPr>
          <p:cNvPr id="1480" name="Google Shape;1480;p59"/>
          <p:cNvSpPr/>
          <p:nvPr/>
        </p:nvSpPr>
        <p:spPr>
          <a:xfrm>
            <a:off x="19035652" y="3912390"/>
            <a:ext cx="17310" cy="71165"/>
          </a:xfrm>
          <a:custGeom>
            <a:avLst/>
            <a:gdLst/>
            <a:ahLst/>
            <a:cxnLst/>
            <a:rect l="l" t="t" r="r" b="b"/>
            <a:pathLst>
              <a:path w="41" h="25" extrusionOk="0">
                <a:moveTo>
                  <a:pt x="0" y="0"/>
                </a:moveTo>
                <a:lnTo>
                  <a:pt x="41" y="0"/>
                </a:lnTo>
                <a:lnTo>
                  <a:pt x="28" y="8"/>
                </a:lnTo>
                <a:lnTo>
                  <a:pt x="18" y="15"/>
                </a:lnTo>
                <a:lnTo>
                  <a:pt x="9" y="20"/>
                </a:lnTo>
                <a:lnTo>
                  <a:pt x="0" y="25"/>
                </a:lnTo>
                <a:lnTo>
                  <a:pt x="0" y="0"/>
                </a:lnTo>
              </a:path>
            </a:pathLst>
          </a:custGeom>
          <a:solidFill>
            <a:srgbClr val="7B7B7B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1481" name="Google Shape;1481;p59"/>
          <p:cNvSpPr/>
          <p:nvPr/>
        </p:nvSpPr>
        <p:spPr>
          <a:xfrm>
            <a:off x="9719912" y="5509340"/>
            <a:ext cx="965038" cy="519933"/>
          </a:xfrm>
          <a:custGeom>
            <a:avLst/>
            <a:gdLst/>
            <a:ahLst/>
            <a:cxnLst/>
            <a:rect l="l" t="t" r="r" b="b"/>
            <a:pathLst>
              <a:path w="1616011" h="969607" extrusionOk="0">
                <a:moveTo>
                  <a:pt x="0" y="0"/>
                </a:moveTo>
                <a:lnTo>
                  <a:pt x="1616011" y="0"/>
                </a:lnTo>
                <a:lnTo>
                  <a:pt x="1616011" y="969607"/>
                </a:lnTo>
                <a:lnTo>
                  <a:pt x="0" y="969607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64750" tIns="64750" rIns="64750" bIns="6475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Somalia</a:t>
            </a:r>
            <a:endParaRPr kumimoji="0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1482" name="Google Shape;1482;p59"/>
          <p:cNvSpPr/>
          <p:nvPr/>
        </p:nvSpPr>
        <p:spPr>
          <a:xfrm>
            <a:off x="9646551" y="4890858"/>
            <a:ext cx="1127773" cy="525378"/>
          </a:xfrm>
          <a:custGeom>
            <a:avLst/>
            <a:gdLst/>
            <a:ahLst/>
            <a:cxnLst/>
            <a:rect l="l" t="t" r="r" b="b"/>
            <a:pathLst>
              <a:path w="1616011" h="969607" extrusionOk="0">
                <a:moveTo>
                  <a:pt x="0" y="0"/>
                </a:moveTo>
                <a:lnTo>
                  <a:pt x="1616011" y="0"/>
                </a:lnTo>
                <a:lnTo>
                  <a:pt x="1616011" y="969607"/>
                </a:lnTo>
                <a:lnTo>
                  <a:pt x="0" y="969607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64750" tIns="64750" rIns="64750" bIns="6475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MY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China</a:t>
            </a:r>
            <a:endParaRPr kumimoji="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 panose="020B0602020104020603"/>
            </a:endParaRPr>
          </a:p>
        </p:txBody>
      </p:sp>
      <p:sp>
        <p:nvSpPr>
          <p:cNvPr id="1484" name="Google Shape;1484;p59"/>
          <p:cNvSpPr/>
          <p:nvPr/>
        </p:nvSpPr>
        <p:spPr>
          <a:xfrm>
            <a:off x="9711910" y="4197815"/>
            <a:ext cx="1003114" cy="574939"/>
          </a:xfrm>
          <a:custGeom>
            <a:avLst/>
            <a:gdLst/>
            <a:ahLst/>
            <a:cxnLst/>
            <a:rect l="l" t="t" r="r" b="b"/>
            <a:pathLst>
              <a:path w="1616011" h="969607" extrusionOk="0">
                <a:moveTo>
                  <a:pt x="0" y="0"/>
                </a:moveTo>
                <a:lnTo>
                  <a:pt x="1616011" y="0"/>
                </a:lnTo>
                <a:lnTo>
                  <a:pt x="1616011" y="969607"/>
                </a:lnTo>
                <a:lnTo>
                  <a:pt x="0" y="969607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64750" tIns="64750" rIns="64750" bIns="6475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MY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Yemen</a:t>
            </a:r>
            <a:endParaRPr kumimoji="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 panose="020B0602020104020603"/>
            </a:endParaRPr>
          </a:p>
        </p:txBody>
      </p:sp>
      <p:pic>
        <p:nvPicPr>
          <p:cNvPr id="1488" name="Google Shape;1488;p59" descr="Image result for yemen  flag"/>
          <p:cNvPicPr preferRelativeResize="0"/>
          <p:nvPr/>
        </p:nvPicPr>
        <p:blipFill rotWithShape="1">
          <a:blip r:embed="rId4"/>
          <a:srcRect/>
          <a:stretch>
            <a:fillRect/>
          </a:stretch>
        </p:blipFill>
        <p:spPr>
          <a:xfrm>
            <a:off x="8824233" y="4191535"/>
            <a:ext cx="808689" cy="569008"/>
          </a:xfrm>
          <a:prstGeom prst="rect">
            <a:avLst/>
          </a:prstGeom>
          <a:noFill/>
          <a:ln w="9525" cap="flat" cmpd="sng">
            <a:solidFill>
              <a:srgbClr val="D8D8D8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489" name="Google Shape;1489;p59"/>
          <p:cNvSpPr/>
          <p:nvPr/>
        </p:nvSpPr>
        <p:spPr>
          <a:xfrm>
            <a:off x="8712220" y="1936180"/>
            <a:ext cx="2687239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MY" sz="1800" b="1" i="0" u="none" strike="noStrike" kern="1200" cap="none" spc="0" normalizeH="0" baseline="0" noProof="0" dirty="0">
                <a:ln>
                  <a:noFill/>
                </a:ln>
                <a:solidFill>
                  <a:srgbClr val="C0C0C0"/>
                </a:solidFill>
                <a:effectLst/>
                <a:uLnTx/>
                <a:uFillTx/>
                <a:latin typeface="Century Gothic" panose="020B0502020202020204"/>
                <a:ea typeface="Century Gothic" panose="020B0502020202020204"/>
                <a:cs typeface="Century Gothic" panose="020B0502020202020204"/>
                <a:sym typeface="Century Gothic" panose="020B0502020202020204"/>
              </a:rPr>
              <a:t>number of international students</a:t>
            </a: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1491" name="Google Shape;1491;p59"/>
          <p:cNvSpPr/>
          <p:nvPr/>
        </p:nvSpPr>
        <p:spPr>
          <a:xfrm>
            <a:off x="10731202" y="4219774"/>
            <a:ext cx="971257" cy="525378"/>
          </a:xfrm>
          <a:custGeom>
            <a:avLst/>
            <a:gdLst/>
            <a:ahLst/>
            <a:cxnLst/>
            <a:rect l="l" t="t" r="r" b="b"/>
            <a:pathLst>
              <a:path w="1616011" h="969607" extrusionOk="0">
                <a:moveTo>
                  <a:pt x="0" y="0"/>
                </a:moveTo>
                <a:lnTo>
                  <a:pt x="1616011" y="0"/>
                </a:lnTo>
                <a:lnTo>
                  <a:pt x="1616011" y="969607"/>
                </a:lnTo>
                <a:lnTo>
                  <a:pt x="0" y="969607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64750" tIns="64750" rIns="64750" bIns="6475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MY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Century Gothic" panose="020B0502020202020204"/>
                <a:cs typeface="Century Gothic" panose="020B0502020202020204"/>
                <a:sym typeface="Century Gothic" panose="020B0502020202020204"/>
              </a:rPr>
              <a:t>112</a:t>
            </a:r>
            <a:r>
              <a:rPr kumimoji="0" lang="en-MY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Century Gothic" panose="020B0502020202020204"/>
                <a:cs typeface="Century Gothic" panose="020B0502020202020204"/>
                <a:sym typeface="Century Gothic" panose="020B0502020202020204"/>
              </a:rPr>
              <a:t> </a:t>
            </a:r>
            <a:r>
              <a:rPr kumimoji="0" lang="en-MY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Century Gothic" panose="020B0502020202020204"/>
                <a:cs typeface="Century Gothic" panose="020B0502020202020204"/>
                <a:sym typeface="Century Gothic" panose="020B0502020202020204"/>
              </a:rPr>
              <a:t>students</a:t>
            </a: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1493" name="Google Shape;1493;p59"/>
          <p:cNvSpPr/>
          <p:nvPr/>
        </p:nvSpPr>
        <p:spPr>
          <a:xfrm>
            <a:off x="10737572" y="5488387"/>
            <a:ext cx="983040" cy="574050"/>
          </a:xfrm>
          <a:custGeom>
            <a:avLst/>
            <a:gdLst/>
            <a:ahLst/>
            <a:cxnLst/>
            <a:rect l="l" t="t" r="r" b="b"/>
            <a:pathLst>
              <a:path w="1616011" h="969607" extrusionOk="0">
                <a:moveTo>
                  <a:pt x="0" y="0"/>
                </a:moveTo>
                <a:lnTo>
                  <a:pt x="1616011" y="0"/>
                </a:lnTo>
                <a:lnTo>
                  <a:pt x="1616011" y="969607"/>
                </a:lnTo>
                <a:lnTo>
                  <a:pt x="0" y="969607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64750" tIns="64750" rIns="64750" bIns="6475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MY" sz="2800" b="1" noProof="0" dirty="0">
                <a:solidFill>
                  <a:prstClr val="black"/>
                </a:solidFill>
                <a:latin typeface="Century Gothic" panose="020B0502020202020204"/>
                <a:ea typeface="Century Gothic" panose="020B0502020202020204"/>
                <a:cs typeface="Century Gothic" panose="020B0502020202020204"/>
                <a:sym typeface="Century Gothic" panose="020B0502020202020204"/>
              </a:rPr>
              <a:t>79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MY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Century Gothic" panose="020B0502020202020204"/>
                <a:cs typeface="Century Gothic" panose="020B0502020202020204"/>
                <a:sym typeface="Century Gothic" panose="020B0502020202020204"/>
              </a:rPr>
              <a:t>students</a:t>
            </a: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cxnSp>
        <p:nvCxnSpPr>
          <p:cNvPr id="1494" name="Google Shape;1494;p59"/>
          <p:cNvCxnSpPr>
            <a:stCxn id="1490" idx="0"/>
            <a:endCxn id="1493" idx="3"/>
          </p:cNvCxnSpPr>
          <p:nvPr/>
        </p:nvCxnSpPr>
        <p:spPr>
          <a:xfrm>
            <a:off x="10737356" y="3002606"/>
            <a:ext cx="300" cy="3059700"/>
          </a:xfrm>
          <a:prstGeom prst="straightConnector1">
            <a:avLst/>
          </a:prstGeom>
          <a:noFill/>
          <a:ln w="12700" cap="flat" cmpd="sng">
            <a:solidFill>
              <a:srgbClr val="A5A5A5"/>
            </a:solidFill>
            <a:prstDash val="dash"/>
            <a:miter lim="800000"/>
            <a:headEnd type="none" w="sm" len="sm"/>
            <a:tailEnd type="none" w="sm" len="sm"/>
          </a:ln>
        </p:spPr>
      </p:cxnSp>
      <p:cxnSp>
        <p:nvCxnSpPr>
          <p:cNvPr id="1495" name="Google Shape;1495;p59"/>
          <p:cNvCxnSpPr/>
          <p:nvPr/>
        </p:nvCxnSpPr>
        <p:spPr>
          <a:xfrm>
            <a:off x="9728802" y="6050225"/>
            <a:ext cx="2075271" cy="0"/>
          </a:xfrm>
          <a:prstGeom prst="straightConnector1">
            <a:avLst/>
          </a:prstGeom>
          <a:noFill/>
          <a:ln w="12700" cap="flat" cmpd="sng">
            <a:solidFill>
              <a:srgbClr val="A5A5A5"/>
            </a:solidFill>
            <a:prstDash val="dash"/>
            <a:miter lim="800000"/>
            <a:headEnd type="none" w="sm" len="sm"/>
            <a:tailEnd type="none" w="sm" len="sm"/>
          </a:ln>
        </p:spPr>
      </p:cxnSp>
      <p:cxnSp>
        <p:nvCxnSpPr>
          <p:cNvPr id="1496" name="Google Shape;1496;p59"/>
          <p:cNvCxnSpPr/>
          <p:nvPr/>
        </p:nvCxnSpPr>
        <p:spPr>
          <a:xfrm>
            <a:off x="9728802" y="5446764"/>
            <a:ext cx="2075271" cy="0"/>
          </a:xfrm>
          <a:prstGeom prst="straightConnector1">
            <a:avLst/>
          </a:prstGeom>
          <a:noFill/>
          <a:ln w="12700" cap="flat" cmpd="sng">
            <a:solidFill>
              <a:srgbClr val="A5A5A5"/>
            </a:solidFill>
            <a:prstDash val="dash"/>
            <a:miter lim="800000"/>
            <a:headEnd type="none" w="sm" len="sm"/>
            <a:tailEnd type="none" w="sm" len="sm"/>
          </a:ln>
        </p:spPr>
      </p:cxnSp>
      <p:cxnSp>
        <p:nvCxnSpPr>
          <p:cNvPr id="1497" name="Google Shape;1497;p59"/>
          <p:cNvCxnSpPr/>
          <p:nvPr/>
        </p:nvCxnSpPr>
        <p:spPr>
          <a:xfrm>
            <a:off x="9728802" y="4816913"/>
            <a:ext cx="2075271" cy="0"/>
          </a:xfrm>
          <a:prstGeom prst="straightConnector1">
            <a:avLst/>
          </a:prstGeom>
          <a:noFill/>
          <a:ln w="12700" cap="flat" cmpd="sng">
            <a:solidFill>
              <a:srgbClr val="A5A5A5"/>
            </a:solidFill>
            <a:prstDash val="dash"/>
            <a:miter lim="800000"/>
            <a:headEnd type="none" w="sm" len="sm"/>
            <a:tailEnd type="none" w="sm" len="sm"/>
          </a:ln>
        </p:spPr>
      </p:cxnSp>
      <p:cxnSp>
        <p:nvCxnSpPr>
          <p:cNvPr id="1498" name="Google Shape;1498;p59"/>
          <p:cNvCxnSpPr/>
          <p:nvPr/>
        </p:nvCxnSpPr>
        <p:spPr>
          <a:xfrm>
            <a:off x="9736689" y="4166659"/>
            <a:ext cx="2075271" cy="0"/>
          </a:xfrm>
          <a:prstGeom prst="straightConnector1">
            <a:avLst/>
          </a:prstGeom>
          <a:noFill/>
          <a:ln w="12700" cap="flat" cmpd="sng">
            <a:solidFill>
              <a:srgbClr val="A5A5A5"/>
            </a:solidFill>
            <a:prstDash val="dash"/>
            <a:miter lim="800000"/>
            <a:headEnd type="none" w="sm" len="sm"/>
            <a:tailEnd type="none" w="sm" len="sm"/>
          </a:ln>
        </p:spPr>
      </p:cxnSp>
      <p:grpSp>
        <p:nvGrpSpPr>
          <p:cNvPr id="4" name="Group 3"/>
          <p:cNvGrpSpPr/>
          <p:nvPr/>
        </p:nvGrpSpPr>
        <p:grpSpPr>
          <a:xfrm>
            <a:off x="8813172" y="2923393"/>
            <a:ext cx="2960692" cy="589487"/>
            <a:chOff x="8843381" y="2955891"/>
            <a:chExt cx="2960692" cy="589487"/>
          </a:xfrm>
        </p:grpSpPr>
        <p:sp>
          <p:nvSpPr>
            <p:cNvPr id="1483" name="Google Shape;1483;p59"/>
            <p:cNvSpPr/>
            <p:nvPr/>
          </p:nvSpPr>
          <p:spPr>
            <a:xfrm>
              <a:off x="9733036" y="2955891"/>
              <a:ext cx="991756" cy="571197"/>
            </a:xfrm>
            <a:custGeom>
              <a:avLst/>
              <a:gdLst/>
              <a:ahLst/>
              <a:cxnLst/>
              <a:rect l="l" t="t" r="r" b="b"/>
              <a:pathLst>
                <a:path w="1616011" h="969607" extrusionOk="0">
                  <a:moveTo>
                    <a:pt x="0" y="0"/>
                  </a:moveTo>
                  <a:lnTo>
                    <a:pt x="1616011" y="0"/>
                  </a:lnTo>
                  <a:lnTo>
                    <a:pt x="1616011" y="969607"/>
                  </a:lnTo>
                  <a:lnTo>
                    <a:pt x="0" y="969607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64750" tIns="64750" rIns="64750" bIns="64750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MY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Arial" panose="020B0604020202020204"/>
                  <a:cs typeface="Arial" panose="020B0604020202020204"/>
                  <a:sym typeface="Arial" panose="020B0604020202020204"/>
                </a:rPr>
                <a:t>UAE</a:t>
              </a:r>
              <a:endParaRPr kumimoji="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</a:endParaRPr>
            </a:p>
          </p:txBody>
        </p:sp>
        <p:pic>
          <p:nvPicPr>
            <p:cNvPr id="1487" name="Google Shape;1487;p59" descr="Image result for United Arab Emirates  flag"/>
            <p:cNvPicPr preferRelativeResize="0"/>
            <p:nvPr/>
          </p:nvPicPr>
          <p:blipFill rotWithShape="1">
            <a:blip r:embed="rId5"/>
            <a:srcRect/>
            <a:stretch>
              <a:fillRect/>
            </a:stretch>
          </p:blipFill>
          <p:spPr>
            <a:xfrm>
              <a:off x="8843381" y="2966353"/>
              <a:ext cx="802779" cy="560735"/>
            </a:xfrm>
            <a:prstGeom prst="rect">
              <a:avLst/>
            </a:prstGeom>
            <a:noFill/>
            <a:ln w="9525" cap="flat" cmpd="sng">
              <a:solidFill>
                <a:srgbClr val="D8D8D8"/>
              </a:solidFill>
              <a:prstDash val="solid"/>
              <a:round/>
              <a:headEnd type="none" w="sm" len="sm"/>
              <a:tailEnd type="none" w="sm" len="sm"/>
            </a:ln>
          </p:spPr>
        </p:pic>
        <p:sp>
          <p:nvSpPr>
            <p:cNvPr id="1490" name="Google Shape;1490;p59"/>
            <p:cNvSpPr/>
            <p:nvPr/>
          </p:nvSpPr>
          <p:spPr>
            <a:xfrm>
              <a:off x="10737356" y="3002606"/>
              <a:ext cx="965038" cy="519933"/>
            </a:xfrm>
            <a:custGeom>
              <a:avLst/>
              <a:gdLst/>
              <a:ahLst/>
              <a:cxnLst/>
              <a:rect l="l" t="t" r="r" b="b"/>
              <a:pathLst>
                <a:path w="1616011" h="969607" extrusionOk="0">
                  <a:moveTo>
                    <a:pt x="0" y="0"/>
                  </a:moveTo>
                  <a:lnTo>
                    <a:pt x="1616011" y="0"/>
                  </a:lnTo>
                  <a:lnTo>
                    <a:pt x="1616011" y="969607"/>
                  </a:lnTo>
                  <a:lnTo>
                    <a:pt x="0" y="969607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64750" tIns="64750" rIns="64750" bIns="64750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MY" sz="2800" b="1" dirty="0">
                  <a:solidFill>
                    <a:prstClr val="black"/>
                  </a:solidFill>
                  <a:latin typeface="Century Gothic" panose="020B0502020202020204"/>
                  <a:ea typeface="Century Gothic" panose="020B0502020202020204"/>
                  <a:cs typeface="Century Gothic" panose="020B0502020202020204"/>
                  <a:sym typeface="Century Gothic" panose="020B0502020202020204"/>
                </a:rPr>
                <a:t>200</a:t>
              </a:r>
              <a:r>
                <a:rPr kumimoji="0" lang="en-MY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entury Gothic" panose="020B0502020202020204"/>
                  <a:ea typeface="Century Gothic" panose="020B0502020202020204"/>
                  <a:cs typeface="Century Gothic" panose="020B0502020202020204"/>
                  <a:sym typeface="Century Gothic" panose="020B0502020202020204"/>
                </a:rPr>
                <a:t> </a:t>
              </a:r>
              <a:r>
                <a:rPr kumimoji="0" lang="en-MY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entury Gothic" panose="020B0502020202020204"/>
                  <a:ea typeface="Century Gothic" panose="020B0502020202020204"/>
                  <a:cs typeface="Century Gothic" panose="020B0502020202020204"/>
                  <a:sym typeface="Century Gothic" panose="020B0502020202020204"/>
                </a:rPr>
                <a:t>students</a:t>
              </a: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endParaRPr>
            </a:p>
          </p:txBody>
        </p:sp>
        <p:cxnSp>
          <p:nvCxnSpPr>
            <p:cNvPr id="1499" name="Google Shape;1499;p59"/>
            <p:cNvCxnSpPr/>
            <p:nvPr/>
          </p:nvCxnSpPr>
          <p:spPr>
            <a:xfrm>
              <a:off x="9728802" y="3545378"/>
              <a:ext cx="2075271" cy="0"/>
            </a:xfrm>
            <a:prstGeom prst="straightConnector1">
              <a:avLst/>
            </a:prstGeom>
            <a:noFill/>
            <a:ln w="12700" cap="flat" cmpd="sng">
              <a:solidFill>
                <a:srgbClr val="A5A5A5"/>
              </a:solidFill>
              <a:prstDash val="dash"/>
              <a:miter lim="800000"/>
              <a:headEnd type="none" w="sm" len="sm"/>
              <a:tailEnd type="none" w="sm" len="sm"/>
            </a:ln>
          </p:spPr>
        </p:cxnSp>
      </p:grpSp>
      <p:cxnSp>
        <p:nvCxnSpPr>
          <p:cNvPr id="1500" name="Google Shape;1500;p59"/>
          <p:cNvCxnSpPr/>
          <p:nvPr/>
        </p:nvCxnSpPr>
        <p:spPr>
          <a:xfrm>
            <a:off x="9736689" y="2961492"/>
            <a:ext cx="2075271" cy="0"/>
          </a:xfrm>
          <a:prstGeom prst="straightConnector1">
            <a:avLst/>
          </a:prstGeom>
          <a:noFill/>
          <a:ln w="12700" cap="flat" cmpd="sng">
            <a:solidFill>
              <a:srgbClr val="A5A5A5"/>
            </a:solidFill>
            <a:prstDash val="dash"/>
            <a:miter lim="800000"/>
            <a:headEnd type="none" w="sm" len="sm"/>
            <a:tailEnd type="none" w="sm" len="sm"/>
          </a:ln>
        </p:spPr>
      </p:cxnSp>
      <p:grpSp>
        <p:nvGrpSpPr>
          <p:cNvPr id="1501" name="Google Shape;1501;p59"/>
          <p:cNvGrpSpPr/>
          <p:nvPr/>
        </p:nvGrpSpPr>
        <p:grpSpPr>
          <a:xfrm>
            <a:off x="2742224" y="979540"/>
            <a:ext cx="2001465" cy="811920"/>
            <a:chOff x="3509056" y="967787"/>
            <a:chExt cx="2001465" cy="811920"/>
          </a:xfrm>
        </p:grpSpPr>
        <p:sp>
          <p:nvSpPr>
            <p:cNvPr id="1502" name="Google Shape;1502;p59"/>
            <p:cNvSpPr/>
            <p:nvPr/>
          </p:nvSpPr>
          <p:spPr>
            <a:xfrm rot="10800000" flipH="1">
              <a:off x="3509056" y="1028545"/>
              <a:ext cx="2001465" cy="751162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rgbClr val="FCAF17"/>
            </a:solidFill>
            <a:ln w="12700" cap="flat" cmpd="sng">
              <a:solidFill>
                <a:srgbClr val="FCAF17"/>
              </a:solidFill>
              <a:prstDash val="solid"/>
              <a:miter lim="800000"/>
              <a:headEnd type="none" w="sm" len="sm"/>
              <a:tailEnd type="none" w="sm" len="sm"/>
            </a:ln>
            <a:effectLst>
              <a:outerShdw blurRad="50800" dist="38100" dir="2700000" algn="tl" rotWithShape="0">
                <a:srgbClr val="000000">
                  <a:alpha val="4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503" name="Google Shape;1503;p59"/>
            <p:cNvSpPr txBox="1"/>
            <p:nvPr/>
          </p:nvSpPr>
          <p:spPr>
            <a:xfrm flipH="1">
              <a:off x="3520859" y="967787"/>
              <a:ext cx="1360555" cy="70788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MY" sz="4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entury Gothic" panose="020B0502020202020204"/>
                  <a:ea typeface="Century Gothic" panose="020B0502020202020204"/>
                  <a:cs typeface="Century Gothic" panose="020B0502020202020204"/>
                  <a:sym typeface="Century Gothic" panose="020B0502020202020204"/>
                </a:rPr>
                <a:t>1074</a:t>
              </a: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endParaRPr>
            </a:p>
          </p:txBody>
        </p:sp>
        <p:sp>
          <p:nvSpPr>
            <p:cNvPr id="1504" name="Google Shape;1504;p59"/>
            <p:cNvSpPr txBox="1"/>
            <p:nvPr/>
          </p:nvSpPr>
          <p:spPr>
            <a:xfrm>
              <a:off x="3708864" y="1477095"/>
              <a:ext cx="1651414" cy="2769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MY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Arial" panose="020B0604020202020204"/>
                  <a:cs typeface="Arial" panose="020B0604020202020204"/>
                  <a:sym typeface="Arial" panose="020B0604020202020204"/>
                </a:rPr>
                <a:t>International students</a:t>
              </a: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endParaRPr>
            </a:p>
          </p:txBody>
        </p:sp>
        <p:pic>
          <p:nvPicPr>
            <p:cNvPr id="1505" name="Google Shape;1505;p59"/>
            <p:cNvPicPr preferRelativeResize="0"/>
            <p:nvPr/>
          </p:nvPicPr>
          <p:blipFill rotWithShape="1">
            <a:blip r:embed="rId6"/>
            <a:srcRect/>
            <a:stretch>
              <a:fillRect/>
            </a:stretch>
          </p:blipFill>
          <p:spPr>
            <a:xfrm>
              <a:off x="4790410" y="1068643"/>
              <a:ext cx="489490" cy="48949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506" name="Google Shape;1506;p59"/>
          <p:cNvGrpSpPr/>
          <p:nvPr/>
        </p:nvGrpSpPr>
        <p:grpSpPr>
          <a:xfrm>
            <a:off x="546692" y="1001194"/>
            <a:ext cx="1389380" cy="704265"/>
            <a:chOff x="2004979" y="964387"/>
            <a:chExt cx="1389380" cy="704265"/>
          </a:xfrm>
        </p:grpSpPr>
        <p:sp>
          <p:nvSpPr>
            <p:cNvPr id="1507" name="Google Shape;1507;p59"/>
            <p:cNvSpPr/>
            <p:nvPr/>
          </p:nvSpPr>
          <p:spPr>
            <a:xfrm rot="10800000" flipH="1">
              <a:off x="2135281" y="990722"/>
              <a:ext cx="1259078" cy="677930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rgbClr val="FCAF17"/>
            </a:solidFill>
            <a:ln w="12700" cap="flat" cmpd="sng">
              <a:solidFill>
                <a:srgbClr val="FCAF17"/>
              </a:solidFill>
              <a:prstDash val="solid"/>
              <a:miter lim="800000"/>
              <a:headEnd type="none" w="sm" len="sm"/>
              <a:tailEnd type="none" w="sm" len="sm"/>
            </a:ln>
            <a:effectLst>
              <a:outerShdw blurRad="50800" dist="38100" dir="2700000" algn="tl" rotWithShape="0">
                <a:srgbClr val="000000">
                  <a:alpha val="4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508" name="Google Shape;1508;p59"/>
            <p:cNvSpPr txBox="1"/>
            <p:nvPr/>
          </p:nvSpPr>
          <p:spPr>
            <a:xfrm flipH="1">
              <a:off x="2004979" y="964387"/>
              <a:ext cx="1088397" cy="58477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MY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entury Gothic" panose="020B0502020202020204"/>
                  <a:ea typeface="Century Gothic" panose="020B0502020202020204"/>
                  <a:cs typeface="Century Gothic" panose="020B0502020202020204"/>
                  <a:sym typeface="Century Gothic" panose="020B0502020202020204"/>
                </a:rPr>
                <a:t>36</a:t>
              </a: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endParaRPr>
            </a:p>
          </p:txBody>
        </p:sp>
        <p:pic>
          <p:nvPicPr>
            <p:cNvPr id="1509" name="Google Shape;1509;p59"/>
            <p:cNvPicPr preferRelativeResize="0"/>
            <p:nvPr/>
          </p:nvPicPr>
          <p:blipFill rotWithShape="1">
            <a:blip r:embed="rId7"/>
            <a:srcRect/>
            <a:stretch>
              <a:fillRect/>
            </a:stretch>
          </p:blipFill>
          <p:spPr>
            <a:xfrm>
              <a:off x="2906569" y="1100395"/>
              <a:ext cx="324785" cy="32478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510" name="Google Shape;1510;p59"/>
            <p:cNvSpPr txBox="1"/>
            <p:nvPr/>
          </p:nvSpPr>
          <p:spPr>
            <a:xfrm>
              <a:off x="2316898" y="1379191"/>
              <a:ext cx="840295" cy="2769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MY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Arial" panose="020B0604020202020204"/>
                  <a:cs typeface="Arial" panose="020B0604020202020204"/>
                  <a:sym typeface="Arial" panose="020B0604020202020204"/>
                </a:rPr>
                <a:t>Countries</a:t>
              </a: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endParaRPr>
            </a:p>
          </p:txBody>
        </p:sp>
      </p:grpSp>
      <p:grpSp>
        <p:nvGrpSpPr>
          <p:cNvPr id="1511" name="Google Shape;1511;p59"/>
          <p:cNvGrpSpPr/>
          <p:nvPr/>
        </p:nvGrpSpPr>
        <p:grpSpPr>
          <a:xfrm>
            <a:off x="5529079" y="966823"/>
            <a:ext cx="2553904" cy="886223"/>
            <a:chOff x="5642285" y="1015301"/>
            <a:chExt cx="2553904" cy="886223"/>
          </a:xfrm>
        </p:grpSpPr>
        <p:sp>
          <p:nvSpPr>
            <p:cNvPr id="1512" name="Google Shape;1512;p59"/>
            <p:cNvSpPr/>
            <p:nvPr/>
          </p:nvSpPr>
          <p:spPr>
            <a:xfrm rot="10800000" flipH="1">
              <a:off x="5642285" y="1068642"/>
              <a:ext cx="2553904" cy="832882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rgbClr val="FCAF17"/>
            </a:solidFill>
            <a:ln w="12700" cap="flat" cmpd="sng">
              <a:solidFill>
                <a:srgbClr val="FCAF17"/>
              </a:solidFill>
              <a:prstDash val="solid"/>
              <a:miter lim="800000"/>
              <a:headEnd type="none" w="sm" len="sm"/>
              <a:tailEnd type="none" w="sm" len="sm"/>
            </a:ln>
            <a:effectLst>
              <a:outerShdw blurRad="50800" dist="38100" dir="2700000" algn="tl" rotWithShape="0">
                <a:srgbClr val="000000">
                  <a:alpha val="4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513" name="Google Shape;1513;p59"/>
            <p:cNvSpPr txBox="1"/>
            <p:nvPr/>
          </p:nvSpPr>
          <p:spPr>
            <a:xfrm flipH="1">
              <a:off x="5762062" y="1019526"/>
              <a:ext cx="1088397" cy="70788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endParaRPr>
            </a:p>
          </p:txBody>
        </p:sp>
        <p:sp>
          <p:nvSpPr>
            <p:cNvPr id="1514" name="Google Shape;1514;p59"/>
            <p:cNvSpPr txBox="1"/>
            <p:nvPr/>
          </p:nvSpPr>
          <p:spPr>
            <a:xfrm>
              <a:off x="5710329" y="1555032"/>
              <a:ext cx="1173719" cy="2769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MY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Arial" panose="020B0604020202020204"/>
                  <a:cs typeface="Arial" panose="020B0604020202020204"/>
                  <a:sym typeface="Arial" panose="020B0604020202020204"/>
                </a:rPr>
                <a:t>Postgraduates</a:t>
              </a: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endParaRPr>
            </a:p>
          </p:txBody>
        </p:sp>
        <p:sp>
          <p:nvSpPr>
            <p:cNvPr id="1515" name="Google Shape;1515;p59"/>
            <p:cNvSpPr txBox="1"/>
            <p:nvPr/>
          </p:nvSpPr>
          <p:spPr>
            <a:xfrm flipH="1">
              <a:off x="6998096" y="1015301"/>
              <a:ext cx="1088397" cy="70788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MY" sz="4000" b="1" dirty="0">
                  <a:solidFill>
                    <a:prstClr val="black"/>
                  </a:solidFill>
                  <a:latin typeface="Century Gothic" panose="020B0502020202020204"/>
                  <a:sym typeface="Century Gothic" panose="020B0502020202020204"/>
                </a:rPr>
                <a:t>305</a:t>
              </a: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endParaRPr>
            </a:p>
          </p:txBody>
        </p:sp>
        <p:sp>
          <p:nvSpPr>
            <p:cNvPr id="1516" name="Google Shape;1516;p59"/>
            <p:cNvSpPr txBox="1"/>
            <p:nvPr/>
          </p:nvSpPr>
          <p:spPr>
            <a:xfrm>
              <a:off x="6903944" y="1557548"/>
              <a:ext cx="1282723" cy="2769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MY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Arial" panose="020B0604020202020204"/>
                  <a:cs typeface="Arial" panose="020B0604020202020204"/>
                  <a:sym typeface="Arial" panose="020B0604020202020204"/>
                </a:rPr>
                <a:t>Undergraduates</a:t>
              </a: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endParaRPr>
            </a:p>
          </p:txBody>
        </p:sp>
        <p:cxnSp>
          <p:nvCxnSpPr>
            <p:cNvPr id="1517" name="Google Shape;1517;p59"/>
            <p:cNvCxnSpPr/>
            <p:nvPr/>
          </p:nvCxnSpPr>
          <p:spPr>
            <a:xfrm>
              <a:off x="6906667" y="1184136"/>
              <a:ext cx="977" cy="565349"/>
            </a:xfrm>
            <a:prstGeom prst="straightConnector1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</p:grpSp>
      <p:cxnSp>
        <p:nvCxnSpPr>
          <p:cNvPr id="1518" name="Google Shape;1518;p59"/>
          <p:cNvCxnSpPr/>
          <p:nvPr/>
        </p:nvCxnSpPr>
        <p:spPr>
          <a:xfrm flipH="1">
            <a:off x="152400" y="998845"/>
            <a:ext cx="9802827" cy="52456"/>
          </a:xfrm>
          <a:prstGeom prst="straightConnector1">
            <a:avLst/>
          </a:prstGeom>
          <a:noFill/>
          <a:ln w="92075" cap="rnd" cmpd="sng">
            <a:solidFill>
              <a:srgbClr val="FCAF17"/>
            </a:solidFill>
            <a:prstDash val="solid"/>
            <a:miter lim="800000"/>
            <a:headEnd type="none" w="sm" len="sm"/>
            <a:tailEnd type="none" w="sm" len="sm"/>
          </a:ln>
        </p:spPr>
      </p:cxnSp>
      <p:grpSp>
        <p:nvGrpSpPr>
          <p:cNvPr id="5" name="Group 4"/>
          <p:cNvGrpSpPr/>
          <p:nvPr/>
        </p:nvGrpSpPr>
        <p:grpSpPr>
          <a:xfrm>
            <a:off x="8807471" y="3556536"/>
            <a:ext cx="2898198" cy="625083"/>
            <a:chOff x="8808568" y="3551744"/>
            <a:chExt cx="2898198" cy="625083"/>
          </a:xfrm>
        </p:grpSpPr>
        <p:sp>
          <p:nvSpPr>
            <p:cNvPr id="1492" name="Google Shape;1492;p59"/>
            <p:cNvSpPr/>
            <p:nvPr/>
          </p:nvSpPr>
          <p:spPr>
            <a:xfrm>
              <a:off x="10731749" y="3571454"/>
              <a:ext cx="975017" cy="571197"/>
            </a:xfrm>
            <a:custGeom>
              <a:avLst/>
              <a:gdLst/>
              <a:ahLst/>
              <a:cxnLst/>
              <a:rect l="l" t="t" r="r" b="b"/>
              <a:pathLst>
                <a:path w="1616011" h="969607" extrusionOk="0">
                  <a:moveTo>
                    <a:pt x="0" y="0"/>
                  </a:moveTo>
                  <a:lnTo>
                    <a:pt x="1616011" y="0"/>
                  </a:lnTo>
                  <a:lnTo>
                    <a:pt x="1616011" y="969607"/>
                  </a:lnTo>
                  <a:lnTo>
                    <a:pt x="0" y="969607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64750" tIns="64750" rIns="64750" bIns="64750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MY" sz="2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entury Gothic" panose="020B0502020202020204"/>
                  <a:ea typeface="Century Gothic" panose="020B0502020202020204"/>
                  <a:cs typeface="Century Gothic" panose="020B0502020202020204"/>
                  <a:sym typeface="Century Gothic" panose="020B0502020202020204"/>
                </a:rPr>
                <a:t>176</a:t>
              </a:r>
              <a:r>
                <a:rPr kumimoji="0" lang="en-MY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entury Gothic" panose="020B0502020202020204"/>
                  <a:ea typeface="Century Gothic" panose="020B0502020202020204"/>
                  <a:cs typeface="Century Gothic" panose="020B0502020202020204"/>
                  <a:sym typeface="Century Gothic" panose="020B0502020202020204"/>
                </a:rPr>
                <a:t> </a:t>
              </a:r>
              <a:r>
                <a:rPr kumimoji="0" lang="en-MY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entury Gothic" panose="020B0502020202020204"/>
                  <a:ea typeface="Century Gothic" panose="020B0502020202020204"/>
                  <a:cs typeface="Century Gothic" panose="020B0502020202020204"/>
                  <a:sym typeface="Century Gothic" panose="020B0502020202020204"/>
                </a:rPr>
                <a:t>students</a:t>
              </a: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endParaRPr>
            </a:p>
          </p:txBody>
        </p:sp>
        <p:pic>
          <p:nvPicPr>
            <p:cNvPr id="1519" name="Google Shape;1519;p59" descr="Related image"/>
            <p:cNvPicPr preferRelativeResize="0"/>
            <p:nvPr/>
          </p:nvPicPr>
          <p:blipFill rotWithShape="1">
            <a:blip r:embed="rId8"/>
            <a:srcRect l="5977" t="25611" r="5066" b="25301"/>
            <a:stretch>
              <a:fillRect/>
            </a:stretch>
          </p:blipFill>
          <p:spPr>
            <a:xfrm>
              <a:off x="8808568" y="3551744"/>
              <a:ext cx="802800" cy="539526"/>
            </a:xfrm>
            <a:prstGeom prst="rect">
              <a:avLst/>
            </a:prstGeom>
            <a:noFill/>
            <a:ln w="9525" cap="flat" cmpd="sng">
              <a:solidFill>
                <a:srgbClr val="D8D8D8"/>
              </a:solidFill>
              <a:prstDash val="solid"/>
              <a:round/>
              <a:headEnd type="none" w="sm" len="sm"/>
              <a:tailEnd type="none" w="sm" len="sm"/>
            </a:ln>
          </p:spPr>
        </p:pic>
        <p:sp>
          <p:nvSpPr>
            <p:cNvPr id="1520" name="Google Shape;1520;p59"/>
            <p:cNvSpPr/>
            <p:nvPr/>
          </p:nvSpPr>
          <p:spPr>
            <a:xfrm>
              <a:off x="9599807" y="3651449"/>
              <a:ext cx="1127773" cy="525378"/>
            </a:xfrm>
            <a:custGeom>
              <a:avLst/>
              <a:gdLst/>
              <a:ahLst/>
              <a:cxnLst/>
              <a:rect l="l" t="t" r="r" b="b"/>
              <a:pathLst>
                <a:path w="1616011" h="969607" extrusionOk="0">
                  <a:moveTo>
                    <a:pt x="0" y="0"/>
                  </a:moveTo>
                  <a:lnTo>
                    <a:pt x="1616011" y="0"/>
                  </a:lnTo>
                  <a:lnTo>
                    <a:pt x="1616011" y="969607"/>
                  </a:lnTo>
                  <a:lnTo>
                    <a:pt x="0" y="969607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64750" tIns="64750" rIns="64750" bIns="64750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MY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Arial" panose="020B0604020202020204"/>
                  <a:cs typeface="Arial" panose="020B0604020202020204"/>
                  <a:sym typeface="Arial" panose="020B0604020202020204"/>
                </a:rPr>
                <a:t>Indonesia</a:t>
              </a:r>
              <a:endParaRPr kumimoji="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</p:grpSp>
      <p:sp>
        <p:nvSpPr>
          <p:cNvPr id="1521" name="Google Shape;1521;p59"/>
          <p:cNvSpPr/>
          <p:nvPr/>
        </p:nvSpPr>
        <p:spPr>
          <a:xfrm>
            <a:off x="10748370" y="4880286"/>
            <a:ext cx="971257" cy="525378"/>
          </a:xfrm>
          <a:custGeom>
            <a:avLst/>
            <a:gdLst/>
            <a:ahLst/>
            <a:cxnLst/>
            <a:rect l="l" t="t" r="r" b="b"/>
            <a:pathLst>
              <a:path w="1616011" h="969607" extrusionOk="0">
                <a:moveTo>
                  <a:pt x="0" y="0"/>
                </a:moveTo>
                <a:lnTo>
                  <a:pt x="1616011" y="0"/>
                </a:lnTo>
                <a:lnTo>
                  <a:pt x="1616011" y="969607"/>
                </a:lnTo>
                <a:lnTo>
                  <a:pt x="0" y="969607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64750" tIns="64750" rIns="64750" bIns="6475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MY" sz="2800" b="1" dirty="0">
                <a:solidFill>
                  <a:prstClr val="black"/>
                </a:solidFill>
                <a:latin typeface="Century Gothic" panose="020B0502020202020204"/>
                <a:ea typeface="Century Gothic" panose="020B0502020202020204"/>
                <a:cs typeface="Century Gothic" panose="020B0502020202020204"/>
                <a:sym typeface="Century Gothic" panose="020B0502020202020204"/>
              </a:rPr>
              <a:t>93</a:t>
            </a:r>
            <a:r>
              <a:rPr kumimoji="0" lang="en-MY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Century Gothic" panose="020B0502020202020204"/>
                <a:cs typeface="Century Gothic" panose="020B0502020202020204"/>
                <a:sym typeface="Century Gothic" panose="020B0502020202020204"/>
              </a:rPr>
              <a:t> </a:t>
            </a:r>
            <a:r>
              <a:rPr kumimoji="0" lang="en-MY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Century Gothic" panose="020B0502020202020204"/>
                <a:cs typeface="Century Gothic" panose="020B0502020202020204"/>
                <a:sym typeface="Century Gothic" panose="020B0502020202020204"/>
              </a:rPr>
              <a:t>students</a:t>
            </a: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838822" y="5464873"/>
            <a:ext cx="831988" cy="553650"/>
          </a:xfrm>
          <a:prstGeom prst="rect">
            <a:avLst/>
          </a:prstGeom>
        </p:spPr>
      </p:pic>
      <p:grpSp>
        <p:nvGrpSpPr>
          <p:cNvPr id="562" name="Group 561"/>
          <p:cNvGrpSpPr/>
          <p:nvPr/>
        </p:nvGrpSpPr>
        <p:grpSpPr>
          <a:xfrm>
            <a:off x="2118253" y="4337535"/>
            <a:ext cx="4994969" cy="1533297"/>
            <a:chOff x="4884241" y="4046338"/>
            <a:chExt cx="3547249" cy="1088893"/>
          </a:xfrm>
        </p:grpSpPr>
        <p:grpSp>
          <p:nvGrpSpPr>
            <p:cNvPr id="563" name="Group 562"/>
            <p:cNvGrpSpPr/>
            <p:nvPr/>
          </p:nvGrpSpPr>
          <p:grpSpPr>
            <a:xfrm>
              <a:off x="4884241" y="4046741"/>
              <a:ext cx="1080294" cy="1080946"/>
              <a:chOff x="4884241" y="4046741"/>
              <a:chExt cx="1080294" cy="1080946"/>
            </a:xfrm>
          </p:grpSpPr>
          <p:sp>
            <p:nvSpPr>
              <p:cNvPr id="570" name="Rectangle 569"/>
              <p:cNvSpPr/>
              <p:nvPr/>
            </p:nvSpPr>
            <p:spPr>
              <a:xfrm>
                <a:off x="4884535" y="4046741"/>
                <a:ext cx="1080000" cy="360000"/>
              </a:xfrm>
              <a:prstGeom prst="rect">
                <a:avLst/>
              </a:prstGeom>
              <a:solidFill>
                <a:srgbClr val="5DCEAF">
                  <a:lumMod val="75000"/>
                </a:srgbClr>
              </a:solidFill>
              <a:ln w="1905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Bachelor Degree </a:t>
                </a:r>
              </a:p>
            </p:txBody>
          </p:sp>
          <p:sp>
            <p:nvSpPr>
              <p:cNvPr id="571" name="Rectangle 570"/>
              <p:cNvSpPr/>
              <p:nvPr/>
            </p:nvSpPr>
            <p:spPr>
              <a:xfrm>
                <a:off x="4884241" y="4407687"/>
                <a:ext cx="1080000" cy="720000"/>
              </a:xfrm>
              <a:prstGeom prst="rect">
                <a:avLst/>
              </a:prstGeom>
              <a:solidFill>
                <a:srgbClr val="5DCEAF">
                  <a:lumMod val="60000"/>
                  <a:lumOff val="40000"/>
                </a:srgbClr>
              </a:solidFill>
              <a:ln w="1905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sz="36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5DCEAF">
                        <a:lumMod val="50000"/>
                      </a:srgbClr>
                    </a:solidFill>
                    <a:effectLst/>
                    <a:uLnTx/>
                    <a:uFillTx/>
                    <a:latin typeface="Calibri" panose="020F0502020204030204"/>
                  </a:rPr>
                  <a:t>12,851</a:t>
                </a:r>
              </a:p>
            </p:txBody>
          </p:sp>
        </p:grpSp>
        <p:grpSp>
          <p:nvGrpSpPr>
            <p:cNvPr id="564" name="Group 563"/>
            <p:cNvGrpSpPr/>
            <p:nvPr/>
          </p:nvGrpSpPr>
          <p:grpSpPr>
            <a:xfrm>
              <a:off x="6119999" y="4046338"/>
              <a:ext cx="1084017" cy="1088893"/>
              <a:chOff x="6119999" y="4046338"/>
              <a:chExt cx="1084017" cy="1088893"/>
            </a:xfrm>
          </p:grpSpPr>
          <p:sp>
            <p:nvSpPr>
              <p:cNvPr id="568" name="Rectangle 567"/>
              <p:cNvSpPr/>
              <p:nvPr/>
            </p:nvSpPr>
            <p:spPr>
              <a:xfrm>
                <a:off x="6119999" y="4046338"/>
                <a:ext cx="1080000" cy="360000"/>
              </a:xfrm>
              <a:prstGeom prst="rect">
                <a:avLst/>
              </a:prstGeom>
              <a:solidFill>
                <a:srgbClr val="A7EA52">
                  <a:lumMod val="75000"/>
                </a:srgbClr>
              </a:solidFill>
              <a:ln w="1905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Master</a:t>
                </a:r>
              </a:p>
            </p:txBody>
          </p:sp>
          <p:sp>
            <p:nvSpPr>
              <p:cNvPr id="569" name="Rectangle 568"/>
              <p:cNvSpPr/>
              <p:nvPr/>
            </p:nvSpPr>
            <p:spPr>
              <a:xfrm>
                <a:off x="6124016" y="4415231"/>
                <a:ext cx="1080000" cy="720000"/>
              </a:xfrm>
              <a:prstGeom prst="rect">
                <a:avLst/>
              </a:prstGeom>
              <a:solidFill>
                <a:srgbClr val="A7EA52">
                  <a:lumMod val="40000"/>
                  <a:lumOff val="60000"/>
                </a:srgbClr>
              </a:solidFill>
              <a:ln w="1905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en-US" sz="4000" kern="0" dirty="0">
                    <a:solidFill>
                      <a:srgbClr val="A7EA52">
                        <a:lumMod val="50000"/>
                      </a:srgbClr>
                    </a:solidFill>
                    <a:latin typeface="Calibri" panose="020F0502020204030204"/>
                  </a:rPr>
                  <a:t>1,277</a:t>
                </a:r>
                <a:endParaRPr kumimoji="0" lang="en-US" sz="4000" b="0" i="0" u="none" strike="noStrike" kern="0" cap="none" spc="0" normalizeH="0" baseline="0" noProof="0" dirty="0">
                  <a:ln>
                    <a:noFill/>
                  </a:ln>
                  <a:solidFill>
                    <a:srgbClr val="A7EA52">
                      <a:lumMod val="50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565" name="Group 564"/>
            <p:cNvGrpSpPr/>
            <p:nvPr/>
          </p:nvGrpSpPr>
          <p:grpSpPr>
            <a:xfrm>
              <a:off x="7351196" y="4046338"/>
              <a:ext cx="1080294" cy="1080946"/>
              <a:chOff x="7351196" y="4046338"/>
              <a:chExt cx="1080294" cy="1080946"/>
            </a:xfrm>
          </p:grpSpPr>
          <p:sp>
            <p:nvSpPr>
              <p:cNvPr id="566" name="Rectangle 565"/>
              <p:cNvSpPr/>
              <p:nvPr/>
            </p:nvSpPr>
            <p:spPr>
              <a:xfrm>
                <a:off x="7351490" y="4046338"/>
                <a:ext cx="1080000" cy="360000"/>
              </a:xfrm>
              <a:prstGeom prst="rect">
                <a:avLst/>
              </a:prstGeom>
              <a:solidFill>
                <a:srgbClr val="FF8021"/>
              </a:solidFill>
              <a:ln w="1905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Doctorate</a:t>
                </a:r>
              </a:p>
            </p:txBody>
          </p:sp>
          <p:sp>
            <p:nvSpPr>
              <p:cNvPr id="567" name="Rectangle 566"/>
              <p:cNvSpPr/>
              <p:nvPr/>
            </p:nvSpPr>
            <p:spPr>
              <a:xfrm>
                <a:off x="7351196" y="4407284"/>
                <a:ext cx="1080000" cy="720000"/>
              </a:xfrm>
              <a:prstGeom prst="rect">
                <a:avLst/>
              </a:prstGeom>
              <a:solidFill>
                <a:srgbClr val="FF8021">
                  <a:lumMod val="40000"/>
                  <a:lumOff val="60000"/>
                </a:srgbClr>
              </a:solidFill>
              <a:ln w="1905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en-GB" sz="4000" kern="0" noProof="0" dirty="0">
                    <a:solidFill>
                      <a:srgbClr val="FF8021"/>
                    </a:solidFill>
                    <a:latin typeface="Calibri" panose="020F0502020204030204"/>
                  </a:rPr>
                  <a:t>1,276</a:t>
                </a:r>
                <a:endParaRPr kumimoji="0" lang="en-US" sz="4000" b="0" i="0" u="none" strike="noStrike" kern="0" cap="none" spc="0" normalizeH="0" baseline="0" noProof="0" dirty="0">
                  <a:ln>
                    <a:noFill/>
                  </a:ln>
                  <a:solidFill>
                    <a:srgbClr val="FF8021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574" name="TextBox 573"/>
          <p:cNvSpPr txBox="1"/>
          <p:nvPr/>
        </p:nvSpPr>
        <p:spPr>
          <a:xfrm>
            <a:off x="1867817" y="2688490"/>
            <a:ext cx="3139639" cy="1138773"/>
          </a:xfrm>
          <a:prstGeom prst="rect">
            <a:avLst/>
          </a:prstGeom>
          <a:solidFill>
            <a:schemeClr val="bg1">
              <a:alpha val="95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0070C0"/>
                </a:solidFill>
                <a:latin typeface="Franklin Gothic Book" panose="020B0503020102020204" pitchFamily="34" charset="0"/>
              </a:rPr>
              <a:t>≈ </a:t>
            </a:r>
            <a:r>
              <a:rPr lang="en-US" sz="2800" spc="-95" dirty="0">
                <a:solidFill>
                  <a:srgbClr val="0070C0"/>
                </a:solidFill>
                <a:latin typeface="Franklin Gothic Medium" panose="020B0603020102020204"/>
                <a:cs typeface="Franklin Gothic Medium" panose="020B0603020102020204"/>
              </a:rPr>
              <a:t>93</a:t>
            </a:r>
            <a:r>
              <a:rPr lang="en-US" sz="2800" spc="-20" dirty="0">
                <a:solidFill>
                  <a:srgbClr val="0070C0"/>
                </a:solidFill>
                <a:latin typeface="Franklin Gothic Medium" panose="020B0603020102020204"/>
                <a:cs typeface="Franklin Gothic Medium" panose="020B0603020102020204"/>
              </a:rPr>
              <a:t> </a:t>
            </a:r>
            <a:r>
              <a:rPr lang="en-US" sz="4000" spc="-127" baseline="1000" dirty="0">
                <a:solidFill>
                  <a:srgbClr val="0070C0"/>
                </a:solidFill>
                <a:latin typeface="Franklin Gothic Medium" panose="020B0603020102020204"/>
                <a:cs typeface="Franklin Gothic Medium" panose="020B0603020102020204"/>
              </a:rPr>
              <a:t>%</a:t>
            </a:r>
            <a:r>
              <a:rPr lang="en-US" sz="4000" spc="-7" baseline="1000" dirty="0">
                <a:solidFill>
                  <a:srgbClr val="0070C0"/>
                </a:solidFill>
                <a:latin typeface="Franklin Gothic Medium" panose="020B0603020102020204"/>
                <a:cs typeface="Franklin Gothic Medium" panose="020B0603020102020204"/>
              </a:rPr>
              <a:t> 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of total university’s student population are 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local.</a:t>
            </a:r>
          </a:p>
        </p:txBody>
      </p:sp>
      <p:sp>
        <p:nvSpPr>
          <p:cNvPr id="578" name="Google Shape;1515;p59"/>
          <p:cNvSpPr txBox="1"/>
          <p:nvPr/>
        </p:nvSpPr>
        <p:spPr>
          <a:xfrm flipH="1">
            <a:off x="5510315" y="990853"/>
            <a:ext cx="1398288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  <a:sym typeface="Century Gothic" panose="020B0502020202020204"/>
              </a:rPr>
              <a:t>769</a:t>
            </a: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pic>
        <p:nvPicPr>
          <p:cNvPr id="3" name="Picture 2" descr="&lt;strong&gt;Flag&lt;/strong&gt; of &lt;strong&gt;China&lt;/strong&gt; - Wikiquote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3473" y="4831398"/>
            <a:ext cx="819579" cy="59343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673200" y="6034913"/>
            <a:ext cx="33156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/>
              <a:t>Data updated on 1.8.2024</a:t>
            </a:r>
          </a:p>
        </p:txBody>
      </p:sp>
      <p:sp>
        <p:nvSpPr>
          <p:cNvPr id="576" name="Google Shape;963;p59"/>
          <p:cNvSpPr txBox="1">
            <a:spLocks noGrp="1"/>
          </p:cNvSpPr>
          <p:nvPr>
            <p:ph type="title"/>
          </p:nvPr>
        </p:nvSpPr>
        <p:spPr>
          <a:xfrm>
            <a:off x="-117429" y="256198"/>
            <a:ext cx="9618549" cy="5605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 panose="020B0604020202020204"/>
              <a:buNone/>
            </a:pPr>
            <a:r>
              <a:rPr lang="en-MY" sz="3600" dirty="0"/>
              <a:t>FACT &amp; FIGURE: STUDENTS</a:t>
            </a:r>
          </a:p>
        </p:txBody>
      </p:sp>
      <p:sp>
        <p:nvSpPr>
          <p:cNvPr id="584" name="Oval 583"/>
          <p:cNvSpPr/>
          <p:nvPr/>
        </p:nvSpPr>
        <p:spPr>
          <a:xfrm>
            <a:off x="4495011" y="2570804"/>
            <a:ext cx="1370197" cy="1370198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US" sz="2400" b="1" dirty="0">
                <a:solidFill>
                  <a:srgbClr val="002060"/>
                </a:solidFill>
                <a:latin typeface="Franklin Gothic Book" panose="020B0503020102020204" pitchFamily="34" charset="0"/>
              </a:rPr>
              <a:t>17,686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B1C09BE-45FD-4BCC-B41D-29924B0C74F3}"/>
              </a:ext>
            </a:extLst>
          </p:cNvPr>
          <p:cNvSpPr/>
          <p:nvPr/>
        </p:nvSpPr>
        <p:spPr>
          <a:xfrm>
            <a:off x="402534" y="4344416"/>
            <a:ext cx="1520775" cy="506925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90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Diploma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9DCFFAC-BAAB-2CDC-0F8A-20E0771580FC}"/>
              </a:ext>
            </a:extLst>
          </p:cNvPr>
          <p:cNvSpPr/>
          <p:nvPr/>
        </p:nvSpPr>
        <p:spPr>
          <a:xfrm>
            <a:off x="402120" y="4852673"/>
            <a:ext cx="1520775" cy="10138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2,282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184" b="15760"/>
          <a:stretch>
            <a:fillRect/>
          </a:stretch>
        </p:blipFill>
        <p:spPr>
          <a:xfrm>
            <a:off x="0" y="914400"/>
            <a:ext cx="12192000" cy="52197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995" b="12898"/>
          <a:stretch>
            <a:fillRect/>
          </a:stretch>
        </p:blipFill>
        <p:spPr>
          <a:xfrm>
            <a:off x="0" y="845820"/>
            <a:ext cx="12227298" cy="528828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4344" r="-7780" b="15978"/>
          <a:stretch>
            <a:fillRect/>
          </a:stretch>
        </p:blipFill>
        <p:spPr>
          <a:xfrm>
            <a:off x="0" y="822960"/>
            <a:ext cx="13132676" cy="5311141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자유형: 도형 28"/>
          <p:cNvSpPr/>
          <p:nvPr/>
        </p:nvSpPr>
        <p:spPr>
          <a:xfrm rot="20833508">
            <a:off x="9286604" y="2709536"/>
            <a:ext cx="2821366" cy="2771534"/>
          </a:xfrm>
          <a:custGeom>
            <a:avLst/>
            <a:gdLst>
              <a:gd name="connsiteX0" fmla="*/ 133414 w 5674631"/>
              <a:gd name="connsiteY0" fmla="*/ 124105 h 5574403"/>
              <a:gd name="connsiteX1" fmla="*/ 1760847 w 5674631"/>
              <a:gd name="connsiteY1" fmla="*/ 5375439 h 5574403"/>
              <a:gd name="connsiteX2" fmla="*/ 5479167 w 5674631"/>
              <a:gd name="connsiteY2" fmla="*/ 1345256 h 5574403"/>
              <a:gd name="connsiteX3" fmla="*/ 0 w 5674631"/>
              <a:gd name="connsiteY3" fmla="*/ 0 h 5574403"/>
              <a:gd name="connsiteX4" fmla="*/ 5674631 w 5674631"/>
              <a:gd name="connsiteY4" fmla="*/ 1296278 h 5574403"/>
              <a:gd name="connsiteX5" fmla="*/ 1727555 w 5674631"/>
              <a:gd name="connsiteY5" fmla="*/ 5574403 h 55744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674631" h="5574403">
                <a:moveTo>
                  <a:pt x="133414" y="124105"/>
                </a:moveTo>
                <a:lnTo>
                  <a:pt x="1760847" y="5375439"/>
                </a:lnTo>
                <a:lnTo>
                  <a:pt x="5479167" y="1345256"/>
                </a:lnTo>
                <a:close/>
                <a:moveTo>
                  <a:pt x="0" y="0"/>
                </a:moveTo>
                <a:lnTo>
                  <a:pt x="5674631" y="1296278"/>
                </a:lnTo>
                <a:lnTo>
                  <a:pt x="1727555" y="5574403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2" name="Isosceles Triangle 1"/>
          <p:cNvSpPr/>
          <p:nvPr/>
        </p:nvSpPr>
        <p:spPr>
          <a:xfrm rot="14400000">
            <a:off x="8823075" y="2386763"/>
            <a:ext cx="4002362" cy="3450312"/>
          </a:xfrm>
          <a:prstGeom prst="triangle">
            <a:avLst/>
          </a:prstGeom>
          <a:solidFill>
            <a:srgbClr val="EE3078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/>
          </a:p>
        </p:txBody>
      </p:sp>
      <p:sp>
        <p:nvSpPr>
          <p:cNvPr id="3" name="Rectangle: Rounded Corners 27"/>
          <p:cNvSpPr/>
          <p:nvPr/>
        </p:nvSpPr>
        <p:spPr>
          <a:xfrm>
            <a:off x="165744" y="2657301"/>
            <a:ext cx="5667468" cy="1239351"/>
          </a:xfrm>
          <a:prstGeom prst="roundRect">
            <a:avLst/>
          </a:prstGeom>
          <a:gradFill flip="none" rotWithShape="1">
            <a:gsLst>
              <a:gs pos="0">
                <a:srgbClr val="9F868F">
                  <a:shade val="30000"/>
                  <a:satMod val="115000"/>
                </a:srgbClr>
              </a:gs>
              <a:gs pos="50000">
                <a:srgbClr val="9F868F">
                  <a:shade val="67500"/>
                  <a:satMod val="115000"/>
                </a:srgbClr>
              </a:gs>
              <a:gs pos="100000">
                <a:srgbClr val="9F868F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 sz="1100" dirty="0"/>
          </a:p>
        </p:txBody>
      </p:sp>
      <p:sp>
        <p:nvSpPr>
          <p:cNvPr id="4" name="Rectangle: Rounded Corners 50"/>
          <p:cNvSpPr/>
          <p:nvPr/>
        </p:nvSpPr>
        <p:spPr>
          <a:xfrm>
            <a:off x="116960" y="584117"/>
            <a:ext cx="5595409" cy="2057309"/>
          </a:xfrm>
          <a:prstGeom prst="roundRect">
            <a:avLst/>
          </a:prstGeom>
          <a:gradFill flip="none" rotWithShape="1">
            <a:gsLst>
              <a:gs pos="0">
                <a:srgbClr val="884D5F">
                  <a:shade val="30000"/>
                  <a:satMod val="115000"/>
                </a:srgbClr>
              </a:gs>
              <a:gs pos="50000">
                <a:srgbClr val="884D5F">
                  <a:shade val="67500"/>
                  <a:satMod val="115000"/>
                </a:srgbClr>
              </a:gs>
              <a:gs pos="100000">
                <a:srgbClr val="884D5F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 sz="1100"/>
          </a:p>
        </p:txBody>
      </p:sp>
      <p:sp>
        <p:nvSpPr>
          <p:cNvPr id="9" name="Title 1"/>
          <p:cNvSpPr txBox="1"/>
          <p:nvPr/>
        </p:nvSpPr>
        <p:spPr>
          <a:xfrm>
            <a:off x="2741444" y="111207"/>
            <a:ext cx="4080678" cy="750117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3399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>
                <a:latin typeface="Adobe Garamond Pro" panose="02020502060506020403" pitchFamily="18" charset="0"/>
              </a:rPr>
              <a:t>ACADEMIC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861443" y="4599435"/>
            <a:ext cx="7296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</a:rPr>
              <a:t>84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717478" y="4973701"/>
            <a:ext cx="12200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PROGRAMS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836943" y="4035509"/>
            <a:ext cx="8553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</a:rPr>
              <a:t>20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135758" y="4362496"/>
            <a:ext cx="24297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PROGRAMS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773055" y="4218847"/>
            <a:ext cx="20058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+mj-lt"/>
                <a:ea typeface="Adobe Heiti Std R" panose="020B0400000000000000" pitchFamily="34" charset="-128"/>
              </a:rPr>
              <a:t>ENGINEERING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698122" y="5606491"/>
            <a:ext cx="12200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PROGRAMS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681460" y="5449262"/>
            <a:ext cx="11754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>
                <a:solidFill>
                  <a:schemeClr val="bg1"/>
                </a:solidFill>
                <a:latin typeface="+mj-lt"/>
                <a:ea typeface="Adobe Heiti Std R" panose="020B0400000000000000" pitchFamily="34" charset="-128"/>
              </a:rPr>
              <a:t>MANAGEMENT</a:t>
            </a:r>
            <a:endParaRPr lang="en-US" sz="1200" b="1" dirty="0">
              <a:solidFill>
                <a:schemeClr val="bg1"/>
              </a:solidFill>
              <a:latin typeface="+mj-lt"/>
              <a:ea typeface="Adobe Heiti Std R" panose="020B0400000000000000" pitchFamily="34" charset="-128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877474" y="5263576"/>
            <a:ext cx="7296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</a:rPr>
              <a:t>11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712037" y="4843301"/>
            <a:ext cx="149271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bg1"/>
                </a:solidFill>
                <a:latin typeface="+mj-lt"/>
                <a:ea typeface="Adobe Heiti Std R" panose="020B0400000000000000" pitchFamily="34" charset="-128"/>
              </a:rPr>
              <a:t>TECHNOLOGY &amp; TVET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97571" y="402107"/>
            <a:ext cx="45717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</a:rPr>
              <a:t>8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876175" y="611404"/>
            <a:ext cx="10774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FACULTIES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798419" y="3079014"/>
            <a:ext cx="12186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+mj-lt"/>
                <a:ea typeface="Adobe Heiti Std R" panose="020B0400000000000000" pitchFamily="34" charset="-128"/>
              </a:rPr>
              <a:t>CENTRE OF </a:t>
            </a:r>
          </a:p>
          <a:p>
            <a:r>
              <a:rPr lang="en-US" sz="1600" b="1" dirty="0">
                <a:solidFill>
                  <a:schemeClr val="bg1"/>
                </a:solidFill>
                <a:latin typeface="+mj-lt"/>
                <a:ea typeface="Adobe Heiti Std R" panose="020B0400000000000000" pitchFamily="34" charset="-128"/>
              </a:rPr>
              <a:t>STUDIES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40058" y="2931321"/>
            <a:ext cx="45717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26" name="object 2"/>
          <p:cNvSpPr txBox="1"/>
          <p:nvPr/>
        </p:nvSpPr>
        <p:spPr>
          <a:xfrm>
            <a:off x="2070516" y="607136"/>
            <a:ext cx="3815588" cy="20550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99085" marR="362585" indent="-287020">
              <a:lnSpc>
                <a:spcPct val="100000"/>
              </a:lnSpc>
              <a:spcBef>
                <a:spcPts val="105"/>
              </a:spcBef>
              <a:buChar char="•"/>
              <a:tabLst>
                <a:tab pos="299085" algn="l"/>
                <a:tab pos="299720" algn="l"/>
              </a:tabLst>
            </a:pPr>
            <a:r>
              <a:rPr lang="en-US" sz="1400" dirty="0">
                <a:solidFill>
                  <a:schemeClr val="bg1"/>
                </a:solidFill>
                <a:latin typeface="Arial MT"/>
                <a:cs typeface="Arial MT"/>
              </a:rPr>
              <a:t>Mechanical Engineering</a:t>
            </a:r>
          </a:p>
          <a:p>
            <a:pPr marL="299085" marR="362585" indent="-287020">
              <a:spcBef>
                <a:spcPts val="105"/>
              </a:spcBef>
              <a:buFontTx/>
              <a:buChar char="•"/>
              <a:tabLst>
                <a:tab pos="299085" algn="l"/>
                <a:tab pos="299720" algn="l"/>
              </a:tabLst>
            </a:pPr>
            <a:r>
              <a:rPr lang="en-US" sz="1400" dirty="0">
                <a:solidFill>
                  <a:schemeClr val="bg1"/>
                </a:solidFill>
                <a:latin typeface="Arial MT"/>
              </a:rPr>
              <a:t>Civil And Environmental Engineering</a:t>
            </a:r>
          </a:p>
          <a:p>
            <a:pPr marL="299085" marR="362585" indent="-287020">
              <a:spcBef>
                <a:spcPts val="105"/>
              </a:spcBef>
              <a:buChar char="•"/>
              <a:tabLst>
                <a:tab pos="299085" algn="l"/>
                <a:tab pos="299720" algn="l"/>
              </a:tabLst>
            </a:pPr>
            <a:r>
              <a:rPr lang="en-US" sz="1400" dirty="0">
                <a:solidFill>
                  <a:schemeClr val="bg1"/>
                </a:solidFill>
                <a:latin typeface="Arial MT"/>
              </a:rPr>
              <a:t>Electrical And Electronic Engineering</a:t>
            </a:r>
          </a:p>
          <a:p>
            <a:pPr marL="299085" marR="362585" indent="-287020">
              <a:spcBef>
                <a:spcPts val="105"/>
              </a:spcBef>
              <a:buChar char="•"/>
              <a:tabLst>
                <a:tab pos="299085" algn="l"/>
                <a:tab pos="299720" algn="l"/>
              </a:tabLst>
            </a:pPr>
            <a:r>
              <a:rPr lang="en-US" sz="1400" dirty="0">
                <a:solidFill>
                  <a:schemeClr val="bg1"/>
                </a:solidFill>
                <a:latin typeface="Arial MT"/>
              </a:rPr>
              <a:t>Technology Management And Business</a:t>
            </a:r>
          </a:p>
          <a:p>
            <a:pPr marL="299085" marR="362585" indent="-287020">
              <a:spcBef>
                <a:spcPts val="105"/>
              </a:spcBef>
              <a:buChar char="•"/>
              <a:tabLst>
                <a:tab pos="299085" algn="l"/>
                <a:tab pos="299720" algn="l"/>
              </a:tabLst>
            </a:pPr>
            <a:r>
              <a:rPr lang="en-US" sz="1400" dirty="0">
                <a:solidFill>
                  <a:schemeClr val="bg1"/>
                </a:solidFill>
                <a:latin typeface="Arial MT"/>
              </a:rPr>
              <a:t>Technical And Vocational Education</a:t>
            </a:r>
          </a:p>
          <a:p>
            <a:pPr marL="299085" marR="362585" indent="-287020">
              <a:spcBef>
                <a:spcPts val="105"/>
              </a:spcBef>
              <a:buChar char="•"/>
              <a:tabLst>
                <a:tab pos="299085" algn="l"/>
                <a:tab pos="299720" algn="l"/>
              </a:tabLst>
            </a:pPr>
            <a:r>
              <a:rPr lang="en-US" sz="1400" dirty="0">
                <a:solidFill>
                  <a:schemeClr val="bg1"/>
                </a:solidFill>
                <a:latin typeface="Arial MT"/>
              </a:rPr>
              <a:t>Computer Science And Information</a:t>
            </a:r>
          </a:p>
          <a:p>
            <a:pPr marL="299085" marR="362585" indent="-287020">
              <a:spcBef>
                <a:spcPts val="105"/>
              </a:spcBef>
              <a:buChar char="•"/>
              <a:tabLst>
                <a:tab pos="299085" algn="l"/>
                <a:tab pos="299720" algn="l"/>
              </a:tabLst>
            </a:pPr>
            <a:r>
              <a:rPr lang="en-US" sz="1400" dirty="0">
                <a:solidFill>
                  <a:schemeClr val="bg1"/>
                </a:solidFill>
                <a:latin typeface="Arial MT"/>
              </a:rPr>
              <a:t> Applied Sciences And Technology</a:t>
            </a:r>
          </a:p>
          <a:p>
            <a:pPr marL="299085" marR="362585" indent="-287020">
              <a:spcBef>
                <a:spcPts val="105"/>
              </a:spcBef>
              <a:buChar char="•"/>
              <a:tabLst>
                <a:tab pos="299085" algn="l"/>
                <a:tab pos="299720" algn="l"/>
              </a:tabLst>
            </a:pPr>
            <a:r>
              <a:rPr lang="en-US" sz="1400" dirty="0">
                <a:solidFill>
                  <a:schemeClr val="bg1"/>
                </a:solidFill>
                <a:latin typeface="Arial MT"/>
              </a:rPr>
              <a:t> Engineering Technology</a:t>
            </a:r>
          </a:p>
          <a:p>
            <a:pPr marL="299085" marR="362585" indent="-287020">
              <a:spcBef>
                <a:spcPts val="105"/>
              </a:spcBef>
              <a:buChar char="•"/>
              <a:tabLst>
                <a:tab pos="299085" algn="l"/>
                <a:tab pos="299720" algn="l"/>
              </a:tabLst>
            </a:pPr>
            <a:endParaRPr lang="en-US" sz="1400" dirty="0">
              <a:latin typeface="Arial MT"/>
            </a:endParaRPr>
          </a:p>
        </p:txBody>
      </p:sp>
      <p:sp>
        <p:nvSpPr>
          <p:cNvPr id="27" name="object 2"/>
          <p:cNvSpPr txBox="1"/>
          <p:nvPr/>
        </p:nvSpPr>
        <p:spPr>
          <a:xfrm>
            <a:off x="2070516" y="2708984"/>
            <a:ext cx="3815588" cy="128047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99085" marR="362585" indent="-287020">
              <a:spcBef>
                <a:spcPts val="105"/>
              </a:spcBef>
              <a:buFontTx/>
              <a:buChar char="•"/>
              <a:tabLst>
                <a:tab pos="299085" algn="l"/>
                <a:tab pos="299720" algn="l"/>
              </a:tabLst>
            </a:pPr>
            <a:r>
              <a:rPr lang="en-US" sz="1300" dirty="0">
                <a:solidFill>
                  <a:schemeClr val="bg1"/>
                </a:solidFill>
                <a:latin typeface="Arial MT"/>
              </a:rPr>
              <a:t>Centre for Graduate Studies</a:t>
            </a:r>
          </a:p>
          <a:p>
            <a:pPr marL="299085" marR="362585" indent="-287020">
              <a:spcBef>
                <a:spcPts val="105"/>
              </a:spcBef>
              <a:buFontTx/>
              <a:buChar char="•"/>
              <a:tabLst>
                <a:tab pos="299085" algn="l"/>
                <a:tab pos="299720" algn="l"/>
              </a:tabLst>
            </a:pPr>
            <a:r>
              <a:rPr lang="en-US" sz="1300" dirty="0">
                <a:solidFill>
                  <a:schemeClr val="bg1"/>
                </a:solidFill>
                <a:latin typeface="Arial MT"/>
              </a:rPr>
              <a:t>Centre for Diploma Studies</a:t>
            </a:r>
          </a:p>
          <a:p>
            <a:pPr marL="299085" marR="362585" indent="-287020">
              <a:spcBef>
                <a:spcPts val="105"/>
              </a:spcBef>
              <a:buFontTx/>
              <a:buChar char="•"/>
              <a:tabLst>
                <a:tab pos="299085" algn="l"/>
                <a:tab pos="299720" algn="l"/>
              </a:tabLst>
            </a:pPr>
            <a:r>
              <a:rPr lang="en-US" sz="1300" dirty="0">
                <a:solidFill>
                  <a:schemeClr val="bg1"/>
                </a:solidFill>
                <a:latin typeface="Arial MT"/>
              </a:rPr>
              <a:t>Centre for General Studies and Co-curricular </a:t>
            </a:r>
          </a:p>
          <a:p>
            <a:pPr marL="299085" marR="362585" indent="-287020">
              <a:spcBef>
                <a:spcPts val="105"/>
              </a:spcBef>
              <a:buFontTx/>
              <a:buChar char="•"/>
              <a:tabLst>
                <a:tab pos="299085" algn="l"/>
                <a:tab pos="299720" algn="l"/>
              </a:tabLst>
            </a:pPr>
            <a:r>
              <a:rPr lang="en-US" sz="1300" dirty="0">
                <a:solidFill>
                  <a:schemeClr val="bg1"/>
                </a:solidFill>
                <a:latin typeface="Arial MT"/>
              </a:rPr>
              <a:t>Centre for Language Studies</a:t>
            </a:r>
          </a:p>
          <a:p>
            <a:pPr marL="299085" marR="362585" indent="-287020">
              <a:spcBef>
                <a:spcPts val="105"/>
              </a:spcBef>
              <a:buFontTx/>
              <a:buChar char="•"/>
              <a:tabLst>
                <a:tab pos="299085" algn="l"/>
                <a:tab pos="299720" algn="l"/>
              </a:tabLst>
            </a:pPr>
            <a:endParaRPr lang="en-US" sz="1400" dirty="0">
              <a:solidFill>
                <a:schemeClr val="bg1"/>
              </a:solidFill>
              <a:latin typeface="Arial MT"/>
            </a:endParaRPr>
          </a:p>
        </p:txBody>
      </p:sp>
      <p:sp>
        <p:nvSpPr>
          <p:cNvPr id="28" name="Rectangle: Rounded Corners 27"/>
          <p:cNvSpPr/>
          <p:nvPr/>
        </p:nvSpPr>
        <p:spPr>
          <a:xfrm>
            <a:off x="137883" y="4052638"/>
            <a:ext cx="3686880" cy="2071944"/>
          </a:xfrm>
          <a:prstGeom prst="roundRect">
            <a:avLst/>
          </a:prstGeom>
          <a:gradFill flip="none" rotWithShape="1">
            <a:gsLst>
              <a:gs pos="0">
                <a:srgbClr val="960000">
                  <a:shade val="30000"/>
                  <a:satMod val="115000"/>
                </a:srgbClr>
              </a:gs>
              <a:gs pos="50000">
                <a:srgbClr val="960000">
                  <a:shade val="67500"/>
                  <a:satMod val="115000"/>
                </a:srgbClr>
              </a:gs>
              <a:gs pos="100000">
                <a:srgbClr val="CC0000"/>
              </a:gs>
            </a:gsLst>
            <a:lin ang="10800000" scaled="1"/>
            <a:tileRect/>
          </a:gra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 sz="1100"/>
          </a:p>
        </p:txBody>
      </p:sp>
      <p:sp>
        <p:nvSpPr>
          <p:cNvPr id="29" name="TextBox 28"/>
          <p:cNvSpPr txBox="1"/>
          <p:nvPr/>
        </p:nvSpPr>
        <p:spPr>
          <a:xfrm>
            <a:off x="116960" y="5053556"/>
            <a:ext cx="14797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PROGRAMMES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15443" y="4419646"/>
            <a:ext cx="10021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</a:rPr>
              <a:t>105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575388" y="4060016"/>
            <a:ext cx="4026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7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526537" y="4468781"/>
            <a:ext cx="6206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52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534238" y="4925396"/>
            <a:ext cx="6206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33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504422" y="5392110"/>
            <a:ext cx="6206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13</a:t>
            </a:r>
          </a:p>
        </p:txBody>
      </p:sp>
      <p:sp>
        <p:nvSpPr>
          <p:cNvPr id="35" name="object 2"/>
          <p:cNvSpPr txBox="1"/>
          <p:nvPr/>
        </p:nvSpPr>
        <p:spPr>
          <a:xfrm>
            <a:off x="2127651" y="4256442"/>
            <a:ext cx="1263086" cy="22890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065" marR="362585">
              <a:spcBef>
                <a:spcPts val="105"/>
              </a:spcBef>
              <a:tabLst>
                <a:tab pos="299085" algn="l"/>
                <a:tab pos="299720" algn="l"/>
              </a:tabLst>
            </a:pPr>
            <a:r>
              <a:rPr lang="en-US" sz="1400" dirty="0">
                <a:solidFill>
                  <a:schemeClr val="bg1"/>
                </a:solidFill>
                <a:latin typeface="Arial MT"/>
              </a:rPr>
              <a:t>Diploma</a:t>
            </a:r>
          </a:p>
        </p:txBody>
      </p:sp>
      <p:sp>
        <p:nvSpPr>
          <p:cNvPr id="36" name="object 2"/>
          <p:cNvSpPr txBox="1"/>
          <p:nvPr/>
        </p:nvSpPr>
        <p:spPr>
          <a:xfrm>
            <a:off x="2125966" y="4651501"/>
            <a:ext cx="1786298" cy="22890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065" marR="362585">
              <a:spcBef>
                <a:spcPts val="105"/>
              </a:spcBef>
              <a:tabLst>
                <a:tab pos="299085" algn="l"/>
                <a:tab pos="299720" algn="l"/>
              </a:tabLst>
            </a:pPr>
            <a:r>
              <a:rPr lang="en-US" sz="1400" dirty="0">
                <a:solidFill>
                  <a:schemeClr val="bg1"/>
                </a:solidFill>
                <a:latin typeface="Arial MT"/>
              </a:rPr>
              <a:t>Bachelor Degree</a:t>
            </a:r>
          </a:p>
        </p:txBody>
      </p:sp>
      <p:sp>
        <p:nvSpPr>
          <p:cNvPr id="37" name="object 2"/>
          <p:cNvSpPr txBox="1"/>
          <p:nvPr/>
        </p:nvSpPr>
        <p:spPr>
          <a:xfrm>
            <a:off x="2142805" y="5078302"/>
            <a:ext cx="1786298" cy="22890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065" marR="362585">
              <a:spcBef>
                <a:spcPts val="105"/>
              </a:spcBef>
              <a:tabLst>
                <a:tab pos="299085" algn="l"/>
                <a:tab pos="299720" algn="l"/>
              </a:tabLst>
            </a:pPr>
            <a:r>
              <a:rPr lang="en-US" sz="1400" dirty="0">
                <a:solidFill>
                  <a:schemeClr val="bg1"/>
                </a:solidFill>
                <a:latin typeface="Arial MT"/>
              </a:rPr>
              <a:t>Master Degree</a:t>
            </a:r>
          </a:p>
        </p:txBody>
      </p:sp>
      <p:sp>
        <p:nvSpPr>
          <p:cNvPr id="38" name="object 2"/>
          <p:cNvSpPr txBox="1"/>
          <p:nvPr/>
        </p:nvSpPr>
        <p:spPr>
          <a:xfrm>
            <a:off x="2137424" y="5566619"/>
            <a:ext cx="2128522" cy="22890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065" marR="362585">
              <a:spcBef>
                <a:spcPts val="105"/>
              </a:spcBef>
              <a:tabLst>
                <a:tab pos="299085" algn="l"/>
                <a:tab pos="299720" algn="l"/>
              </a:tabLst>
            </a:pPr>
            <a:r>
              <a:rPr lang="en-US" sz="1400" dirty="0">
                <a:solidFill>
                  <a:schemeClr val="bg1"/>
                </a:solidFill>
                <a:latin typeface="Arial MT"/>
              </a:rPr>
              <a:t>Doctor of Philosophy</a:t>
            </a:r>
          </a:p>
        </p:txBody>
      </p:sp>
      <p:sp>
        <p:nvSpPr>
          <p:cNvPr id="39" name="Speech Bubble: Rectangle 18"/>
          <p:cNvSpPr/>
          <p:nvPr/>
        </p:nvSpPr>
        <p:spPr>
          <a:xfrm>
            <a:off x="4140200" y="4077816"/>
            <a:ext cx="2424710" cy="2071944"/>
          </a:xfrm>
          <a:prstGeom prst="wedgeRectCallout">
            <a:avLst>
              <a:gd name="adj1" fmla="val -60643"/>
              <a:gd name="adj2" fmla="val 36143"/>
            </a:avLst>
          </a:prstGeom>
          <a:solidFill>
            <a:schemeClr val="accent3"/>
          </a:solidFill>
          <a:ln>
            <a:solidFill>
              <a:srgbClr val="A5A5A5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4178046" y="4053197"/>
            <a:ext cx="6199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56</a:t>
            </a:r>
          </a:p>
        </p:txBody>
      </p:sp>
      <p:sp>
        <p:nvSpPr>
          <p:cNvPr id="41" name="object 2"/>
          <p:cNvSpPr txBox="1"/>
          <p:nvPr/>
        </p:nvSpPr>
        <p:spPr>
          <a:xfrm>
            <a:off x="4736000" y="4192455"/>
            <a:ext cx="2011605" cy="22890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065" marR="362585">
              <a:spcBef>
                <a:spcPts val="105"/>
              </a:spcBef>
              <a:tabLst>
                <a:tab pos="299085" algn="l"/>
                <a:tab pos="299720" algn="l"/>
              </a:tabLst>
            </a:pPr>
            <a:r>
              <a:rPr lang="en-US" sz="1400" b="1" dirty="0">
                <a:latin typeface="Arial MT"/>
              </a:rPr>
              <a:t>TVET </a:t>
            </a:r>
            <a:r>
              <a:rPr lang="en-US" sz="1400" b="1" dirty="0" err="1">
                <a:latin typeface="Arial MT"/>
              </a:rPr>
              <a:t>Programmes</a:t>
            </a:r>
            <a:endParaRPr lang="en-US" sz="1400" b="1" dirty="0">
              <a:latin typeface="Arial MT"/>
            </a:endParaRPr>
          </a:p>
        </p:txBody>
      </p:sp>
      <p:sp>
        <p:nvSpPr>
          <p:cNvPr id="42" name="object 2"/>
          <p:cNvSpPr txBox="1"/>
          <p:nvPr/>
        </p:nvSpPr>
        <p:spPr>
          <a:xfrm>
            <a:off x="4788718" y="4970213"/>
            <a:ext cx="2275006" cy="44435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065" marR="362585">
              <a:spcBef>
                <a:spcPts val="105"/>
              </a:spcBef>
              <a:tabLst>
                <a:tab pos="299085" algn="l"/>
                <a:tab pos="299720" algn="l"/>
              </a:tabLst>
            </a:pPr>
            <a:r>
              <a:rPr lang="en-US" sz="1400" b="1" dirty="0">
                <a:latin typeface="Arial MT"/>
              </a:rPr>
              <a:t>Non-Engineering </a:t>
            </a:r>
            <a:r>
              <a:rPr lang="en-US" sz="1400" b="1" dirty="0" err="1">
                <a:latin typeface="Arial MT"/>
              </a:rPr>
              <a:t>Programmes</a:t>
            </a:r>
            <a:endParaRPr lang="en-US" sz="1400" b="1" dirty="0">
              <a:latin typeface="Arial MT"/>
            </a:endParaRPr>
          </a:p>
        </p:txBody>
      </p:sp>
      <p:sp>
        <p:nvSpPr>
          <p:cNvPr id="43" name="object 2"/>
          <p:cNvSpPr txBox="1"/>
          <p:nvPr/>
        </p:nvSpPr>
        <p:spPr>
          <a:xfrm>
            <a:off x="4829850" y="5533979"/>
            <a:ext cx="2497449" cy="44435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065" marR="362585">
              <a:spcBef>
                <a:spcPts val="105"/>
              </a:spcBef>
              <a:tabLst>
                <a:tab pos="299085" algn="l"/>
                <a:tab pos="299720" algn="l"/>
              </a:tabLst>
            </a:pPr>
            <a:r>
              <a:rPr lang="en-US" sz="1400" b="1" dirty="0">
                <a:latin typeface="Arial MT"/>
              </a:rPr>
              <a:t>Postgraduates </a:t>
            </a:r>
            <a:r>
              <a:rPr lang="en-US" sz="1400" b="1" dirty="0" err="1">
                <a:latin typeface="Arial MT"/>
              </a:rPr>
              <a:t>Programmes</a:t>
            </a:r>
            <a:endParaRPr lang="en-US" sz="1400" b="1" dirty="0">
              <a:latin typeface="Arial MT"/>
            </a:endParaRPr>
          </a:p>
        </p:txBody>
      </p:sp>
      <p:sp>
        <p:nvSpPr>
          <p:cNvPr id="44" name="object 2"/>
          <p:cNvSpPr txBox="1"/>
          <p:nvPr/>
        </p:nvSpPr>
        <p:spPr>
          <a:xfrm>
            <a:off x="4771819" y="4486704"/>
            <a:ext cx="2011605" cy="44435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065" marR="362585">
              <a:spcBef>
                <a:spcPts val="105"/>
              </a:spcBef>
              <a:tabLst>
                <a:tab pos="299085" algn="l"/>
                <a:tab pos="299720" algn="l"/>
              </a:tabLst>
            </a:pPr>
            <a:r>
              <a:rPr lang="en-US" sz="1400" b="1" dirty="0">
                <a:latin typeface="Arial MT"/>
              </a:rPr>
              <a:t>Engineering </a:t>
            </a:r>
            <a:r>
              <a:rPr lang="en-US" sz="1400" b="1" dirty="0" err="1">
                <a:latin typeface="Arial MT"/>
              </a:rPr>
              <a:t>Programmes</a:t>
            </a:r>
            <a:endParaRPr lang="en-US" sz="1400" b="1" dirty="0">
              <a:latin typeface="Arial MT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256905" y="4420903"/>
            <a:ext cx="6199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4</a:t>
            </a:r>
          </a:p>
        </p:txBody>
      </p:sp>
      <p:pic>
        <p:nvPicPr>
          <p:cNvPr id="5" name="Picture Placeholder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9" t="2878" r="36248" b="3733"/>
          <a:stretch>
            <a:fillRect/>
          </a:stretch>
        </p:blipFill>
        <p:spPr>
          <a:xfrm rot="20833508">
            <a:off x="9427941" y="2830319"/>
            <a:ext cx="2393488" cy="2401994"/>
          </a:xfrm>
          <a:custGeom>
            <a:avLst/>
            <a:gdLst>
              <a:gd name="connsiteX0" fmla="*/ 0 w 5035481"/>
              <a:gd name="connsiteY0" fmla="*/ 0 h 4946542"/>
              <a:gd name="connsiteX1" fmla="*/ 5035481 w 5035481"/>
              <a:gd name="connsiteY1" fmla="*/ 1150274 h 4946542"/>
              <a:gd name="connsiteX2" fmla="*/ 1532975 w 5035481"/>
              <a:gd name="connsiteY2" fmla="*/ 4946542 h 4946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035481" h="4946542">
                <a:moveTo>
                  <a:pt x="0" y="0"/>
                </a:moveTo>
                <a:lnTo>
                  <a:pt x="5035481" y="1150274"/>
                </a:lnTo>
                <a:lnTo>
                  <a:pt x="1532975" y="494654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effectLst/>
        </p:spPr>
      </p:pic>
      <p:sp>
        <p:nvSpPr>
          <p:cNvPr id="46" name="TextBox 45"/>
          <p:cNvSpPr txBox="1"/>
          <p:nvPr/>
        </p:nvSpPr>
        <p:spPr>
          <a:xfrm>
            <a:off x="4295727" y="4865922"/>
            <a:ext cx="6199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1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4196888" y="5452158"/>
            <a:ext cx="6199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46</a:t>
            </a:r>
          </a:p>
        </p:txBody>
      </p:sp>
      <p:pic>
        <p:nvPicPr>
          <p:cNvPr id="49" name="Picture 4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36422" y="780681"/>
            <a:ext cx="5322698" cy="5233191"/>
          </a:xfrm>
          <a:prstGeom prst="rect">
            <a:avLst/>
          </a:prstGeom>
        </p:spPr>
      </p:pic>
      <p:sp>
        <p:nvSpPr>
          <p:cNvPr id="7" name="자유형: 도형 28"/>
          <p:cNvSpPr/>
          <p:nvPr/>
        </p:nvSpPr>
        <p:spPr>
          <a:xfrm>
            <a:off x="5601184" y="599777"/>
            <a:ext cx="6093514" cy="5549983"/>
          </a:xfrm>
          <a:custGeom>
            <a:avLst/>
            <a:gdLst>
              <a:gd name="connsiteX0" fmla="*/ 133414 w 5674631"/>
              <a:gd name="connsiteY0" fmla="*/ 124105 h 5574403"/>
              <a:gd name="connsiteX1" fmla="*/ 1760847 w 5674631"/>
              <a:gd name="connsiteY1" fmla="*/ 5375439 h 5574403"/>
              <a:gd name="connsiteX2" fmla="*/ 5479167 w 5674631"/>
              <a:gd name="connsiteY2" fmla="*/ 1345256 h 5574403"/>
              <a:gd name="connsiteX3" fmla="*/ 0 w 5674631"/>
              <a:gd name="connsiteY3" fmla="*/ 0 h 5574403"/>
              <a:gd name="connsiteX4" fmla="*/ 5674631 w 5674631"/>
              <a:gd name="connsiteY4" fmla="*/ 1296278 h 5574403"/>
              <a:gd name="connsiteX5" fmla="*/ 1727555 w 5674631"/>
              <a:gd name="connsiteY5" fmla="*/ 5574403 h 55744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674631" h="5574403">
                <a:moveTo>
                  <a:pt x="133414" y="124105"/>
                </a:moveTo>
                <a:lnTo>
                  <a:pt x="1760847" y="5375439"/>
                </a:lnTo>
                <a:lnTo>
                  <a:pt x="5479167" y="1345256"/>
                </a:lnTo>
                <a:close/>
                <a:moveTo>
                  <a:pt x="0" y="0"/>
                </a:moveTo>
                <a:lnTo>
                  <a:pt x="5674631" y="1296278"/>
                </a:lnTo>
                <a:lnTo>
                  <a:pt x="1727555" y="5574403"/>
                </a:lnTo>
                <a:close/>
              </a:path>
            </a:pathLst>
          </a:custGeom>
          <a:solidFill>
            <a:srgbClr val="03A1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3999865" y="-6985"/>
            <a:ext cx="6464300" cy="64135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MY" sz="4000" b="1" dirty="0">
                <a:solidFill>
                  <a:schemeClr val="accent5">
                    <a:lumMod val="50000"/>
                  </a:schemeClr>
                </a:solidFill>
              </a:rPr>
              <a:t>MALAYSIA TECHNICAL </a:t>
            </a:r>
          </a:p>
        </p:txBody>
      </p:sp>
      <p:sp>
        <p:nvSpPr>
          <p:cNvPr id="3" name="Rectangle 2"/>
          <p:cNvSpPr/>
          <p:nvPr/>
        </p:nvSpPr>
        <p:spPr>
          <a:xfrm>
            <a:off x="59917" y="2067028"/>
            <a:ext cx="281483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000" b="1" dirty="0">
                <a:solidFill>
                  <a:srgbClr val="EE3078"/>
                </a:solidFill>
              </a:rPr>
              <a:t>Sustainable Technology &amp; Transportation</a:t>
            </a:r>
          </a:p>
        </p:txBody>
      </p:sp>
      <p:pic>
        <p:nvPicPr>
          <p:cNvPr id="4" name="Picture 2" descr="Image result for uthm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31497" y="1504983"/>
            <a:ext cx="2417904" cy="665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Image result for utem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993495" y="931321"/>
            <a:ext cx="3754060" cy="2653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8833267" y="2513879"/>
            <a:ext cx="292736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Advanced Manufacturing </a:t>
            </a:r>
          </a:p>
          <a:p>
            <a:r>
              <a:rPr lang="en-US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and Computing Technology</a:t>
            </a:r>
          </a:p>
        </p:txBody>
      </p:sp>
      <p:pic>
        <p:nvPicPr>
          <p:cNvPr id="7" name="Picture 6" descr="Image result for unimap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902995" y="4438806"/>
            <a:ext cx="1738904" cy="784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8801271" y="5242601"/>
            <a:ext cx="284352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Electronic and Automation Engineering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2977167" y="1306551"/>
            <a:ext cx="5853140" cy="4716715"/>
            <a:chOff x="4027641" y="1665671"/>
            <a:chExt cx="4119563" cy="4093946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10" name="Shape 3748"/>
            <p:cNvSpPr/>
            <p:nvPr/>
          </p:nvSpPr>
          <p:spPr>
            <a:xfrm rot="18900000">
              <a:off x="4027641" y="2282786"/>
              <a:ext cx="1616907" cy="388384"/>
            </a:xfrm>
            <a:prstGeom prst="rect">
              <a:avLst/>
            </a:prstGeom>
            <a:solidFill>
              <a:srgbClr val="C13018">
                <a:lumMod val="7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>
                <a:defRPr>
                  <a:solidFill>
                    <a:srgbClr val="FFFFFF"/>
                  </a:solidFill>
                </a:defRPr>
              </a:pPr>
              <a:endParaRPr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1" name="Shape 3750"/>
            <p:cNvSpPr/>
            <p:nvPr/>
          </p:nvSpPr>
          <p:spPr>
            <a:xfrm rot="2700000" flipH="1">
              <a:off x="6530297" y="2279933"/>
              <a:ext cx="1616907" cy="388384"/>
            </a:xfrm>
            <a:prstGeom prst="rect">
              <a:avLst/>
            </a:prstGeom>
            <a:solidFill>
              <a:srgbClr val="03192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>
                <a:defRPr>
                  <a:solidFill>
                    <a:srgbClr val="FFFFFF"/>
                  </a:solidFill>
                </a:defRPr>
              </a:pPr>
              <a:endParaRPr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2" name="Shape 3752"/>
            <p:cNvSpPr/>
            <p:nvPr/>
          </p:nvSpPr>
          <p:spPr>
            <a:xfrm rot="8100000">
              <a:off x="6530297" y="4756739"/>
              <a:ext cx="1616907" cy="388384"/>
            </a:xfrm>
            <a:prstGeom prst="rect">
              <a:avLst/>
            </a:prstGeom>
            <a:solidFill>
              <a:srgbClr val="0D95BC">
                <a:lumMod val="7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>
                <a:defRPr>
                  <a:solidFill>
                    <a:srgbClr val="FFFFFF"/>
                  </a:solidFill>
                </a:defRPr>
              </a:pPr>
              <a:endParaRPr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3" name="Shape 3753"/>
            <p:cNvSpPr/>
            <p:nvPr/>
          </p:nvSpPr>
          <p:spPr>
            <a:xfrm rot="16190568">
              <a:off x="5733328" y="4504648"/>
              <a:ext cx="1945035" cy="3910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515"/>
                  </a:moveTo>
                  <a:lnTo>
                    <a:pt x="21588" y="21600"/>
                  </a:lnTo>
                  <a:lnTo>
                    <a:pt x="10610" y="21450"/>
                  </a:lnTo>
                  <a:lnTo>
                    <a:pt x="0" y="21450"/>
                  </a:lnTo>
                  <a:lnTo>
                    <a:pt x="0" y="21270"/>
                  </a:lnTo>
                  <a:lnTo>
                    <a:pt x="4300" y="0"/>
                  </a:lnTo>
                  <a:lnTo>
                    <a:pt x="17128" y="0"/>
                  </a:lnTo>
                  <a:lnTo>
                    <a:pt x="17128" y="454"/>
                  </a:lnTo>
                  <a:close/>
                </a:path>
              </a:pathLst>
            </a:custGeom>
            <a:solidFill>
              <a:srgbClr val="0D95B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>
                <a:defRPr>
                  <a:solidFill>
                    <a:srgbClr val="FFFFFF"/>
                  </a:solidFill>
                </a:defRPr>
              </a:pPr>
              <a:endParaRPr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4" name="Shape 3754"/>
            <p:cNvSpPr/>
            <p:nvPr/>
          </p:nvSpPr>
          <p:spPr>
            <a:xfrm rot="13500000" flipH="1">
              <a:off x="4024662" y="4756972"/>
              <a:ext cx="1616907" cy="388384"/>
            </a:xfrm>
            <a:prstGeom prst="rect">
              <a:avLst/>
            </a:prstGeom>
            <a:solidFill>
              <a:srgbClr val="EBCB38">
                <a:lumMod val="7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>
                <a:defRPr>
                  <a:solidFill>
                    <a:srgbClr val="FFFFFF"/>
                  </a:solidFill>
                </a:defRPr>
              </a:pPr>
              <a:endParaRPr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5" name="Shape 3755"/>
            <p:cNvSpPr/>
            <p:nvPr/>
          </p:nvSpPr>
          <p:spPr>
            <a:xfrm>
              <a:off x="5273497" y="1755719"/>
              <a:ext cx="392614" cy="19890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" y="0"/>
                  </a:moveTo>
                  <a:lnTo>
                    <a:pt x="21426" y="4194"/>
                  </a:lnTo>
                  <a:lnTo>
                    <a:pt x="21600" y="16738"/>
                  </a:lnTo>
                  <a:lnTo>
                    <a:pt x="21259" y="16738"/>
                  </a:lnTo>
                  <a:lnTo>
                    <a:pt x="21259" y="21600"/>
                  </a:lnTo>
                  <a:lnTo>
                    <a:pt x="255" y="21600"/>
                  </a:lnTo>
                  <a:lnTo>
                    <a:pt x="255" y="16749"/>
                  </a:lnTo>
                  <a:lnTo>
                    <a:pt x="233" y="167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13018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>
                <a:defRPr>
                  <a:solidFill>
                    <a:srgbClr val="FFFFFF"/>
                  </a:solidFill>
                </a:defRPr>
              </a:pPr>
              <a:endParaRPr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6" name="Shape 3756"/>
            <p:cNvSpPr/>
            <p:nvPr/>
          </p:nvSpPr>
          <p:spPr>
            <a:xfrm>
              <a:off x="5270517" y="3744387"/>
              <a:ext cx="392614" cy="19280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19" y="0"/>
                  </a:moveTo>
                  <a:lnTo>
                    <a:pt x="21423" y="0"/>
                  </a:lnTo>
                  <a:lnTo>
                    <a:pt x="21423" y="4332"/>
                  </a:lnTo>
                  <a:lnTo>
                    <a:pt x="21600" y="4333"/>
                  </a:lnTo>
                  <a:lnTo>
                    <a:pt x="21426" y="17273"/>
                  </a:lnTo>
                  <a:lnTo>
                    <a:pt x="179" y="21600"/>
                  </a:lnTo>
                  <a:lnTo>
                    <a:pt x="0" y="21600"/>
                  </a:lnTo>
                  <a:lnTo>
                    <a:pt x="233" y="4321"/>
                  </a:lnTo>
                  <a:lnTo>
                    <a:pt x="419" y="4321"/>
                  </a:lnTo>
                  <a:close/>
                </a:path>
              </a:pathLst>
            </a:custGeom>
            <a:solidFill>
              <a:srgbClr val="EBCB38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>
                <a:defRPr>
                  <a:solidFill>
                    <a:srgbClr val="FFFFFF"/>
                  </a:solidFill>
                </a:defRPr>
              </a:pPr>
              <a:endParaRPr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7" name="Shape 3758"/>
            <p:cNvSpPr/>
            <p:nvPr/>
          </p:nvSpPr>
          <p:spPr>
            <a:xfrm rot="16200000">
              <a:off x="6872292" y="3341389"/>
              <a:ext cx="391541" cy="19653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7343"/>
                  </a:moveTo>
                  <a:lnTo>
                    <a:pt x="233" y="21600"/>
                  </a:lnTo>
                  <a:lnTo>
                    <a:pt x="0" y="4706"/>
                  </a:lnTo>
                  <a:lnTo>
                    <a:pt x="183" y="4706"/>
                  </a:lnTo>
                  <a:lnTo>
                    <a:pt x="183" y="0"/>
                  </a:lnTo>
                  <a:lnTo>
                    <a:pt x="21245" y="0"/>
                  </a:lnTo>
                  <a:lnTo>
                    <a:pt x="21245" y="4694"/>
                  </a:lnTo>
                  <a:lnTo>
                    <a:pt x="21426" y="4694"/>
                  </a:lnTo>
                  <a:close/>
                </a:path>
              </a:pathLst>
            </a:custGeom>
            <a:solidFill>
              <a:srgbClr val="0D95B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>
                <a:defRPr>
                  <a:solidFill>
                    <a:srgbClr val="FFFFFF"/>
                  </a:solidFill>
                </a:defRPr>
              </a:pPr>
              <a:endParaRPr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8" name="Shape 3759"/>
            <p:cNvSpPr/>
            <p:nvPr/>
          </p:nvSpPr>
          <p:spPr>
            <a:xfrm rot="5400000">
              <a:off x="4908989" y="3340667"/>
              <a:ext cx="391541" cy="19672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7347"/>
                  </a:moveTo>
                  <a:lnTo>
                    <a:pt x="174" y="4711"/>
                  </a:lnTo>
                  <a:lnTo>
                    <a:pt x="508" y="4711"/>
                  </a:lnTo>
                  <a:lnTo>
                    <a:pt x="508" y="0"/>
                  </a:lnTo>
                  <a:lnTo>
                    <a:pt x="21570" y="0"/>
                  </a:lnTo>
                  <a:lnTo>
                    <a:pt x="21570" y="4722"/>
                  </a:lnTo>
                  <a:lnTo>
                    <a:pt x="21600" y="4722"/>
                  </a:lnTo>
                  <a:lnTo>
                    <a:pt x="21570" y="6911"/>
                  </a:lnTo>
                  <a:lnTo>
                    <a:pt x="21570" y="13065"/>
                  </a:lnTo>
                  <a:lnTo>
                    <a:pt x="21485" y="13065"/>
                  </a:lnTo>
                  <a:lnTo>
                    <a:pt x="21367" y="21600"/>
                  </a:lnTo>
                  <a:close/>
                </a:path>
              </a:pathLst>
            </a:custGeom>
            <a:solidFill>
              <a:srgbClr val="EBCB38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>
                <a:defRPr>
                  <a:solidFill>
                    <a:srgbClr val="FFFFFF"/>
                  </a:solidFill>
                </a:defRPr>
              </a:pPr>
              <a:endParaRPr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9" name="Shape 3760"/>
            <p:cNvSpPr/>
            <p:nvPr/>
          </p:nvSpPr>
          <p:spPr>
            <a:xfrm>
              <a:off x="6508734" y="1752866"/>
              <a:ext cx="392614" cy="19827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421" y="0"/>
                  </a:moveTo>
                  <a:lnTo>
                    <a:pt x="21600" y="0"/>
                  </a:lnTo>
                  <a:lnTo>
                    <a:pt x="21480" y="8637"/>
                  </a:lnTo>
                  <a:lnTo>
                    <a:pt x="21483" y="8637"/>
                  </a:lnTo>
                  <a:lnTo>
                    <a:pt x="21483" y="21600"/>
                  </a:lnTo>
                  <a:lnTo>
                    <a:pt x="479" y="21600"/>
                  </a:lnTo>
                  <a:lnTo>
                    <a:pt x="479" y="16792"/>
                  </a:lnTo>
                  <a:lnTo>
                    <a:pt x="0" y="16791"/>
                  </a:lnTo>
                  <a:lnTo>
                    <a:pt x="174" y="4207"/>
                  </a:lnTo>
                  <a:close/>
                </a:path>
              </a:pathLst>
            </a:custGeom>
            <a:solidFill>
              <a:srgbClr val="063951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>
                <a:defRPr>
                  <a:solidFill>
                    <a:srgbClr val="FFFFFF"/>
                  </a:solidFill>
                </a:defRPr>
              </a:pPr>
              <a:endParaRPr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20" name="Freeform: Shape 50"/>
            <p:cNvSpPr/>
            <p:nvPr/>
          </p:nvSpPr>
          <p:spPr>
            <a:xfrm>
              <a:off x="6084554" y="2871920"/>
              <a:ext cx="1966201" cy="458601"/>
            </a:xfrm>
            <a:custGeom>
              <a:avLst/>
              <a:gdLst>
                <a:gd name="connsiteX0" fmla="*/ 0 w 1966201"/>
                <a:gd name="connsiteY0" fmla="*/ 458220 h 458601"/>
                <a:gd name="connsiteX1" fmla="*/ 1889 w 1966201"/>
                <a:gd name="connsiteY1" fmla="*/ 458411 h 458601"/>
                <a:gd name="connsiteX2" fmla="*/ 0 w 1966201"/>
                <a:gd name="connsiteY2" fmla="*/ 458601 h 458601"/>
                <a:gd name="connsiteX3" fmla="*/ 2627 w 1966201"/>
                <a:gd name="connsiteY3" fmla="*/ 265 h 458601"/>
                <a:gd name="connsiteX4" fmla="*/ 46212 w 1966201"/>
                <a:gd name="connsiteY4" fmla="*/ 4659 h 458601"/>
                <a:gd name="connsiteX5" fmla="*/ 89253 w 1966201"/>
                <a:gd name="connsiteY5" fmla="*/ 18019 h 458601"/>
                <a:gd name="connsiteX6" fmla="*/ 116286 w 1966201"/>
                <a:gd name="connsiteY6" fmla="*/ 32691 h 458601"/>
                <a:gd name="connsiteX7" fmla="*/ 1528302 w 1966201"/>
                <a:gd name="connsiteY7" fmla="*/ 32691 h 458601"/>
                <a:gd name="connsiteX8" fmla="*/ 1528302 w 1966201"/>
                <a:gd name="connsiteY8" fmla="*/ 36299 h 458601"/>
                <a:gd name="connsiteX9" fmla="*/ 1966201 w 1966201"/>
                <a:gd name="connsiteY9" fmla="*/ 37500 h 458601"/>
                <a:gd name="connsiteX10" fmla="*/ 1578847 w 1966201"/>
                <a:gd name="connsiteY10" fmla="*/ 429631 h 458601"/>
                <a:gd name="connsiteX11" fmla="*/ 427916 w 1966201"/>
                <a:gd name="connsiteY11" fmla="*/ 426473 h 458601"/>
                <a:gd name="connsiteX12" fmla="*/ 427918 w 1966201"/>
                <a:gd name="connsiteY12" fmla="*/ 425883 h 458601"/>
                <a:gd name="connsiteX13" fmla="*/ 116336 w 1966201"/>
                <a:gd name="connsiteY13" fmla="*/ 425883 h 458601"/>
                <a:gd name="connsiteX14" fmla="*/ 89253 w 1966201"/>
                <a:gd name="connsiteY14" fmla="*/ 440583 h 458601"/>
                <a:gd name="connsiteX15" fmla="*/ 46212 w 1966201"/>
                <a:gd name="connsiteY15" fmla="*/ 453943 h 458601"/>
                <a:gd name="connsiteX16" fmla="*/ 2627 w 1966201"/>
                <a:gd name="connsiteY16" fmla="*/ 458336 h 458601"/>
                <a:gd name="connsiteX17" fmla="*/ 0 w 1966201"/>
                <a:gd name="connsiteY17" fmla="*/ 0 h 458601"/>
                <a:gd name="connsiteX18" fmla="*/ 1116 w 1966201"/>
                <a:gd name="connsiteY18" fmla="*/ 113 h 458601"/>
                <a:gd name="connsiteX19" fmla="*/ 0 w 1966201"/>
                <a:gd name="connsiteY19" fmla="*/ 281 h 458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966201" h="458601">
                  <a:moveTo>
                    <a:pt x="0" y="458220"/>
                  </a:moveTo>
                  <a:lnTo>
                    <a:pt x="1889" y="458411"/>
                  </a:lnTo>
                  <a:lnTo>
                    <a:pt x="0" y="458601"/>
                  </a:lnTo>
                  <a:close/>
                  <a:moveTo>
                    <a:pt x="2627" y="265"/>
                  </a:moveTo>
                  <a:lnTo>
                    <a:pt x="46212" y="4659"/>
                  </a:lnTo>
                  <a:cubicBezTo>
                    <a:pt x="61138" y="7713"/>
                    <a:pt x="75537" y="12218"/>
                    <a:pt x="89253" y="18019"/>
                  </a:cubicBezTo>
                  <a:lnTo>
                    <a:pt x="116286" y="32691"/>
                  </a:lnTo>
                  <a:lnTo>
                    <a:pt x="1528302" y="32691"/>
                  </a:lnTo>
                  <a:lnTo>
                    <a:pt x="1528302" y="36299"/>
                  </a:lnTo>
                  <a:lnTo>
                    <a:pt x="1966201" y="37500"/>
                  </a:lnTo>
                  <a:lnTo>
                    <a:pt x="1578847" y="429631"/>
                  </a:lnTo>
                  <a:lnTo>
                    <a:pt x="427916" y="426473"/>
                  </a:lnTo>
                  <a:lnTo>
                    <a:pt x="427918" y="425883"/>
                  </a:lnTo>
                  <a:lnTo>
                    <a:pt x="116336" y="425883"/>
                  </a:lnTo>
                  <a:lnTo>
                    <a:pt x="89253" y="440583"/>
                  </a:lnTo>
                  <a:cubicBezTo>
                    <a:pt x="75537" y="446384"/>
                    <a:pt x="61138" y="450889"/>
                    <a:pt x="46212" y="453943"/>
                  </a:cubicBezTo>
                  <a:lnTo>
                    <a:pt x="2627" y="458336"/>
                  </a:lnTo>
                  <a:close/>
                  <a:moveTo>
                    <a:pt x="0" y="0"/>
                  </a:moveTo>
                  <a:lnTo>
                    <a:pt x="1116" y="113"/>
                  </a:lnTo>
                  <a:lnTo>
                    <a:pt x="0" y="281"/>
                  </a:lnTo>
                  <a:close/>
                </a:path>
              </a:pathLst>
            </a:custGeom>
            <a:solidFill>
              <a:srgbClr val="063951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>
                <a:defRPr>
                  <a:solidFill>
                    <a:srgbClr val="FFFFFF"/>
                  </a:solidFill>
                </a:defRPr>
              </a:pPr>
              <a:endParaRPr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21" name="Shape 3763"/>
            <p:cNvSpPr/>
            <p:nvPr/>
          </p:nvSpPr>
          <p:spPr>
            <a:xfrm rot="5400000">
              <a:off x="5352231" y="3413347"/>
              <a:ext cx="229301" cy="4586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21600" y="21600"/>
                  </a:lnTo>
                  <a:cubicBezTo>
                    <a:pt x="9671" y="21600"/>
                    <a:pt x="0" y="16765"/>
                    <a:pt x="0" y="10800"/>
                  </a:cubicBezTo>
                  <a:cubicBezTo>
                    <a:pt x="0" y="4835"/>
                    <a:pt x="9671" y="0"/>
                    <a:pt x="21600" y="0"/>
                  </a:cubicBezTo>
                  <a:close/>
                </a:path>
              </a:pathLst>
            </a:custGeom>
            <a:solidFill>
              <a:srgbClr val="C13018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>
                <a:defRPr>
                  <a:solidFill>
                    <a:srgbClr val="FFFFFF"/>
                  </a:solidFill>
                </a:defRPr>
              </a:pPr>
              <a:endParaRPr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22" name="Shape 3764"/>
            <p:cNvSpPr/>
            <p:nvPr/>
          </p:nvSpPr>
          <p:spPr>
            <a:xfrm rot="5400000">
              <a:off x="5352115" y="3640021"/>
              <a:ext cx="229301" cy="4586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11929" y="0"/>
                    <a:pt x="21600" y="4835"/>
                    <a:pt x="21600" y="10800"/>
                  </a:cubicBezTo>
                  <a:cubicBezTo>
                    <a:pt x="21600" y="16765"/>
                    <a:pt x="11929" y="21600"/>
                    <a:pt x="0" y="21600"/>
                  </a:cubicBezTo>
                  <a:close/>
                </a:path>
              </a:pathLst>
            </a:custGeom>
            <a:solidFill>
              <a:srgbClr val="EBCB38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>
                <a:defRPr>
                  <a:solidFill>
                    <a:srgbClr val="FFFFFF"/>
                  </a:solidFill>
                </a:defRPr>
              </a:pPr>
              <a:endParaRPr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23" name="Shape 3765"/>
            <p:cNvSpPr/>
            <p:nvPr/>
          </p:nvSpPr>
          <p:spPr>
            <a:xfrm rot="5400000">
              <a:off x="6600054" y="3400436"/>
              <a:ext cx="229301" cy="4586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21600" y="21600"/>
                  </a:lnTo>
                  <a:cubicBezTo>
                    <a:pt x="9671" y="21600"/>
                    <a:pt x="0" y="16765"/>
                    <a:pt x="0" y="10800"/>
                  </a:cubicBezTo>
                  <a:cubicBezTo>
                    <a:pt x="0" y="4835"/>
                    <a:pt x="9671" y="0"/>
                    <a:pt x="21600" y="0"/>
                  </a:cubicBezTo>
                  <a:close/>
                </a:path>
              </a:pathLst>
            </a:custGeom>
            <a:solidFill>
              <a:srgbClr val="063951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>
                <a:defRPr>
                  <a:solidFill>
                    <a:srgbClr val="FFFFFF"/>
                  </a:solidFill>
                </a:defRPr>
              </a:pPr>
              <a:endParaRPr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24" name="Shape 3766"/>
            <p:cNvSpPr/>
            <p:nvPr/>
          </p:nvSpPr>
          <p:spPr>
            <a:xfrm rot="5400000">
              <a:off x="6599938" y="3627108"/>
              <a:ext cx="229301" cy="4586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11929" y="0"/>
                    <a:pt x="21600" y="4835"/>
                    <a:pt x="21600" y="10800"/>
                  </a:cubicBezTo>
                  <a:cubicBezTo>
                    <a:pt x="21600" y="16765"/>
                    <a:pt x="11929" y="21600"/>
                    <a:pt x="0" y="21600"/>
                  </a:cubicBezTo>
                  <a:close/>
                </a:path>
              </a:pathLst>
            </a:custGeom>
            <a:solidFill>
              <a:srgbClr val="0D95B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>
                <a:defRPr>
                  <a:solidFill>
                    <a:srgbClr val="FFFFFF"/>
                  </a:solidFill>
                </a:defRPr>
              </a:pPr>
              <a:endParaRPr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25" name="Shape 3767"/>
            <p:cNvSpPr/>
            <p:nvPr/>
          </p:nvSpPr>
          <p:spPr>
            <a:xfrm>
              <a:off x="5860749" y="4092093"/>
              <a:ext cx="229301" cy="4586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21600" y="21600"/>
                  </a:lnTo>
                  <a:cubicBezTo>
                    <a:pt x="9671" y="21600"/>
                    <a:pt x="0" y="16765"/>
                    <a:pt x="0" y="10800"/>
                  </a:cubicBezTo>
                  <a:cubicBezTo>
                    <a:pt x="0" y="4835"/>
                    <a:pt x="9671" y="0"/>
                    <a:pt x="21600" y="0"/>
                  </a:cubicBezTo>
                  <a:close/>
                </a:path>
              </a:pathLst>
            </a:custGeom>
            <a:solidFill>
              <a:srgbClr val="EBCB38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>
                <a:defRPr>
                  <a:solidFill>
                    <a:srgbClr val="FFFFFF"/>
                  </a:solidFill>
                </a:defRPr>
              </a:pPr>
              <a:endParaRPr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26" name="Shape 3768"/>
            <p:cNvSpPr/>
            <p:nvPr/>
          </p:nvSpPr>
          <p:spPr>
            <a:xfrm>
              <a:off x="6087422" y="4092209"/>
              <a:ext cx="229301" cy="4586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11929" y="0"/>
                    <a:pt x="21600" y="4835"/>
                    <a:pt x="21600" y="10800"/>
                  </a:cubicBezTo>
                  <a:cubicBezTo>
                    <a:pt x="21600" y="16765"/>
                    <a:pt x="11929" y="21600"/>
                    <a:pt x="0" y="21600"/>
                  </a:cubicBezTo>
                  <a:close/>
                </a:path>
              </a:pathLst>
            </a:custGeom>
            <a:solidFill>
              <a:srgbClr val="0D95B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>
                <a:defRPr>
                  <a:solidFill>
                    <a:srgbClr val="FFFFFF"/>
                  </a:solidFill>
                </a:defRPr>
              </a:pPr>
              <a:endParaRPr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27" name="Shape 3770"/>
            <p:cNvSpPr/>
            <p:nvPr/>
          </p:nvSpPr>
          <p:spPr>
            <a:xfrm>
              <a:off x="7332483" y="1938782"/>
              <a:ext cx="591049" cy="685660"/>
            </a:xfrm>
            <a:prstGeom prst="ellipse">
              <a:avLst/>
            </a:prstGeom>
            <a:solidFill>
              <a:srgbClr val="063951"/>
            </a:solidFill>
            <a:ln w="12700" cap="flat">
              <a:noFill/>
              <a:miter lim="400000"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wrap="square" lIns="45719" tIns="45719" rIns="45719" bIns="45719" numCol="1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>
                <a:defRPr sz="3200">
                  <a:solidFill>
                    <a:srgbClr val="FFFFFF"/>
                  </a:solidFill>
                  <a:latin typeface="+mj-lt"/>
                  <a:ea typeface="+mj-ea"/>
                  <a:cs typeface="+mj-cs"/>
                  <a:sym typeface="Roboto Regular"/>
                </a:defRPr>
              </a:pPr>
              <a:r>
                <a:rPr lang="en-US" sz="5865" b="1" dirty="0">
                  <a:solidFill>
                    <a:srgbClr val="FFFFFF"/>
                  </a:solidFill>
                  <a:latin typeface="+mj-lt"/>
                  <a:sym typeface="Roboto Regular"/>
                </a:rPr>
                <a:t>2</a:t>
              </a:r>
              <a:endParaRPr sz="5865" b="1" dirty="0">
                <a:solidFill>
                  <a:srgbClr val="FFFFFF"/>
                </a:solidFill>
                <a:latin typeface="+mj-lt"/>
                <a:sym typeface="Roboto Regular"/>
              </a:endParaRPr>
            </a:p>
          </p:txBody>
        </p:sp>
        <p:sp>
          <p:nvSpPr>
            <p:cNvPr id="28" name="Shape 3771"/>
            <p:cNvSpPr/>
            <p:nvPr/>
          </p:nvSpPr>
          <p:spPr>
            <a:xfrm>
              <a:off x="7259286" y="4787692"/>
              <a:ext cx="591049" cy="670396"/>
            </a:xfrm>
            <a:prstGeom prst="ellipse">
              <a:avLst/>
            </a:prstGeom>
            <a:solidFill>
              <a:srgbClr val="0D95BC"/>
            </a:solidFill>
            <a:ln w="12700" cap="flat">
              <a:noFill/>
              <a:miter lim="400000"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wrap="square" lIns="45719" tIns="45719" rIns="45719" bIns="45719" numCol="1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>
                <a:defRPr sz="3200">
                  <a:solidFill>
                    <a:srgbClr val="FFFFFF"/>
                  </a:solidFill>
                  <a:latin typeface="+mj-lt"/>
                  <a:ea typeface="+mj-ea"/>
                  <a:cs typeface="+mj-cs"/>
                  <a:sym typeface="Roboto Regular"/>
                </a:defRPr>
              </a:pPr>
              <a:r>
                <a:rPr lang="en-US" sz="5865" b="1" dirty="0">
                  <a:solidFill>
                    <a:srgbClr val="FFFFFF"/>
                  </a:solidFill>
                  <a:latin typeface="+mj-lt"/>
                  <a:sym typeface="Roboto Regular"/>
                </a:rPr>
                <a:t>3</a:t>
              </a:r>
              <a:endParaRPr sz="5865" b="1" dirty="0">
                <a:solidFill>
                  <a:srgbClr val="FFFFFF"/>
                </a:solidFill>
                <a:latin typeface="+mj-lt"/>
                <a:sym typeface="Roboto Regular"/>
              </a:endParaRPr>
            </a:p>
          </p:txBody>
        </p:sp>
        <p:sp>
          <p:nvSpPr>
            <p:cNvPr id="29" name="Shape 3772"/>
            <p:cNvSpPr/>
            <p:nvPr/>
          </p:nvSpPr>
          <p:spPr>
            <a:xfrm>
              <a:off x="4321086" y="4824908"/>
              <a:ext cx="591049" cy="670396"/>
            </a:xfrm>
            <a:prstGeom prst="ellipse">
              <a:avLst/>
            </a:prstGeom>
            <a:solidFill>
              <a:srgbClr val="EBCB38"/>
            </a:solidFill>
            <a:ln w="12700" cap="flat">
              <a:noFill/>
              <a:miter lim="400000"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wrap="square" lIns="45719" tIns="45719" rIns="45719" bIns="45719" numCol="1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>
                <a:defRPr sz="3200">
                  <a:solidFill>
                    <a:srgbClr val="FFFFFF"/>
                  </a:solidFill>
                  <a:latin typeface="+mj-lt"/>
                  <a:ea typeface="+mj-ea"/>
                  <a:cs typeface="+mj-cs"/>
                  <a:sym typeface="Roboto Regular"/>
                </a:defRPr>
              </a:pPr>
              <a:r>
                <a:rPr lang="en-US" sz="5865" b="1" dirty="0">
                  <a:solidFill>
                    <a:srgbClr val="FFFFFF"/>
                  </a:solidFill>
                  <a:latin typeface="+mj-lt"/>
                  <a:sym typeface="Roboto Regular"/>
                </a:rPr>
                <a:t>4</a:t>
              </a:r>
              <a:endParaRPr sz="5865" b="1" dirty="0">
                <a:solidFill>
                  <a:srgbClr val="FFFFFF"/>
                </a:solidFill>
                <a:latin typeface="+mj-lt"/>
                <a:sym typeface="Roboto Regular"/>
              </a:endParaRPr>
            </a:p>
          </p:txBody>
        </p:sp>
        <p:sp>
          <p:nvSpPr>
            <p:cNvPr id="30" name="Shape 3773"/>
            <p:cNvSpPr/>
            <p:nvPr/>
          </p:nvSpPr>
          <p:spPr>
            <a:xfrm>
              <a:off x="4242065" y="1938782"/>
              <a:ext cx="591049" cy="685660"/>
            </a:xfrm>
            <a:prstGeom prst="ellipse">
              <a:avLst/>
            </a:prstGeom>
            <a:solidFill>
              <a:srgbClr val="C13018"/>
            </a:solidFill>
            <a:ln w="12700" cap="flat">
              <a:noFill/>
              <a:miter lim="400000"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wrap="square" lIns="45719" tIns="45719" rIns="45719" bIns="45719" numCol="1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>
                <a:defRPr sz="3200">
                  <a:solidFill>
                    <a:srgbClr val="FFFFFF"/>
                  </a:solidFill>
                  <a:latin typeface="+mj-lt"/>
                  <a:ea typeface="+mj-ea"/>
                  <a:cs typeface="+mj-cs"/>
                  <a:sym typeface="Roboto Regular"/>
                </a:defRPr>
              </a:pPr>
              <a:r>
                <a:rPr lang="en-US" sz="5865" b="1" dirty="0">
                  <a:solidFill>
                    <a:srgbClr val="FFFFFF"/>
                  </a:solidFill>
                  <a:latin typeface="+mj-lt"/>
                  <a:sym typeface="Roboto Regular"/>
                </a:rPr>
                <a:t>1</a:t>
              </a:r>
              <a:endParaRPr sz="5865" b="1" dirty="0">
                <a:solidFill>
                  <a:srgbClr val="FFFFFF"/>
                </a:solidFill>
                <a:latin typeface="+mj-lt"/>
                <a:sym typeface="Roboto Regular"/>
              </a:endParaRPr>
            </a:p>
          </p:txBody>
        </p:sp>
        <p:sp>
          <p:nvSpPr>
            <p:cNvPr id="31" name="Freeform: Shape 51"/>
            <p:cNvSpPr/>
            <p:nvPr/>
          </p:nvSpPr>
          <p:spPr>
            <a:xfrm>
              <a:off x="4124089" y="2871804"/>
              <a:ext cx="1963092" cy="458601"/>
            </a:xfrm>
            <a:custGeom>
              <a:avLst/>
              <a:gdLst>
                <a:gd name="connsiteX0" fmla="*/ 1963092 w 1963092"/>
                <a:gd name="connsiteY0" fmla="*/ 0 h 458601"/>
                <a:gd name="connsiteX1" fmla="*/ 1963092 w 1963092"/>
                <a:gd name="connsiteY1" fmla="*/ 458601 h 458601"/>
                <a:gd name="connsiteX2" fmla="*/ 1873840 w 1963092"/>
                <a:gd name="connsiteY2" fmla="*/ 440583 h 458601"/>
                <a:gd name="connsiteX3" fmla="*/ 1861086 w 1963092"/>
                <a:gd name="connsiteY3" fmla="*/ 433661 h 458601"/>
                <a:gd name="connsiteX4" fmla="*/ 764151 w 1963092"/>
                <a:gd name="connsiteY4" fmla="*/ 433661 h 458601"/>
                <a:gd name="connsiteX5" fmla="*/ 764151 w 1963092"/>
                <a:gd name="connsiteY5" fmla="*/ 431567 h 458601"/>
                <a:gd name="connsiteX6" fmla="*/ 387368 w 1963092"/>
                <a:gd name="connsiteY6" fmla="*/ 432600 h 458601"/>
                <a:gd name="connsiteX7" fmla="*/ 0 w 1963092"/>
                <a:gd name="connsiteY7" fmla="*/ 40470 h 458601"/>
                <a:gd name="connsiteX8" fmla="*/ 1537186 w 1963092"/>
                <a:gd name="connsiteY8" fmla="*/ 36252 h 458601"/>
                <a:gd name="connsiteX9" fmla="*/ 1537198 w 1963092"/>
                <a:gd name="connsiteY9" fmla="*/ 40469 h 458601"/>
                <a:gd name="connsiteX10" fmla="*/ 1833303 w 1963092"/>
                <a:gd name="connsiteY10" fmla="*/ 40469 h 458601"/>
                <a:gd name="connsiteX11" fmla="*/ 1834890 w 1963092"/>
                <a:gd name="connsiteY11" fmla="*/ 39159 h 458601"/>
                <a:gd name="connsiteX12" fmla="*/ 1963092 w 1963092"/>
                <a:gd name="connsiteY12" fmla="*/ 0 h 458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963092" h="458601">
                  <a:moveTo>
                    <a:pt x="1963092" y="0"/>
                  </a:moveTo>
                  <a:lnTo>
                    <a:pt x="1963092" y="458601"/>
                  </a:lnTo>
                  <a:cubicBezTo>
                    <a:pt x="1931433" y="458601"/>
                    <a:pt x="1901273" y="452185"/>
                    <a:pt x="1873840" y="440583"/>
                  </a:cubicBezTo>
                  <a:lnTo>
                    <a:pt x="1861086" y="433661"/>
                  </a:lnTo>
                  <a:lnTo>
                    <a:pt x="764151" y="433661"/>
                  </a:lnTo>
                  <a:lnTo>
                    <a:pt x="764151" y="431567"/>
                  </a:lnTo>
                  <a:lnTo>
                    <a:pt x="387368" y="432600"/>
                  </a:lnTo>
                  <a:lnTo>
                    <a:pt x="0" y="40470"/>
                  </a:lnTo>
                  <a:lnTo>
                    <a:pt x="1537186" y="36252"/>
                  </a:lnTo>
                  <a:lnTo>
                    <a:pt x="1537198" y="40469"/>
                  </a:lnTo>
                  <a:lnTo>
                    <a:pt x="1833303" y="40469"/>
                  </a:lnTo>
                  <a:lnTo>
                    <a:pt x="1834890" y="39159"/>
                  </a:lnTo>
                  <a:cubicBezTo>
                    <a:pt x="1871486" y="14436"/>
                    <a:pt x="1915604" y="0"/>
                    <a:pt x="1963092" y="0"/>
                  </a:cubicBezTo>
                  <a:close/>
                </a:path>
              </a:pathLst>
            </a:custGeom>
            <a:solidFill>
              <a:srgbClr val="C13018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>
                <a:defRPr>
                  <a:solidFill>
                    <a:srgbClr val="FFFFFF"/>
                  </a:solidFill>
                </a:defRPr>
              </a:pPr>
              <a:endParaRPr>
                <a:solidFill>
                  <a:srgbClr val="FFFFFF"/>
                </a:solidFill>
                <a:latin typeface="Calibri" panose="020F0502020204030204"/>
              </a:endParaRPr>
            </a:p>
          </p:txBody>
        </p:sp>
      </p:grpSp>
      <p:sp>
        <p:nvSpPr>
          <p:cNvPr id="32" name="Oval 31"/>
          <p:cNvSpPr/>
          <p:nvPr/>
        </p:nvSpPr>
        <p:spPr>
          <a:xfrm>
            <a:off x="4943872" y="2696160"/>
            <a:ext cx="1935821" cy="1935821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 sz="2400"/>
          </a:p>
        </p:txBody>
      </p:sp>
      <p:sp>
        <p:nvSpPr>
          <p:cNvPr id="33" name="Rectangle 32"/>
          <p:cNvSpPr/>
          <p:nvPr/>
        </p:nvSpPr>
        <p:spPr>
          <a:xfrm>
            <a:off x="4993667" y="3171772"/>
            <a:ext cx="1814303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1" dirty="0">
                <a:ln w="0"/>
                <a:solidFill>
                  <a:schemeClr val="bg1"/>
                </a:solidFill>
                <a:latin typeface="+mj-lt"/>
              </a:rPr>
              <a:t>NICHE</a:t>
            </a:r>
          </a:p>
        </p:txBody>
      </p:sp>
      <p:sp>
        <p:nvSpPr>
          <p:cNvPr id="34" name="Title 1"/>
          <p:cNvSpPr txBox="1"/>
          <p:nvPr/>
        </p:nvSpPr>
        <p:spPr>
          <a:xfrm>
            <a:off x="3384215" y="401298"/>
            <a:ext cx="5423571" cy="640215"/>
          </a:xfrm>
          <a:prstGeom prst="rect">
            <a:avLst/>
          </a:prstGeom>
        </p:spPr>
        <p:txBody>
          <a:bodyPr/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MY" sz="2800" dirty="0">
                <a:solidFill>
                  <a:schemeClr val="accent5">
                    <a:lumMod val="50000"/>
                  </a:schemeClr>
                </a:solidFill>
              </a:rPr>
              <a:t>        UNIVERSITY NETWORK</a:t>
            </a:r>
          </a:p>
        </p:txBody>
      </p:sp>
      <p:sp>
        <p:nvSpPr>
          <p:cNvPr id="35" name="Rectangle 34"/>
          <p:cNvSpPr/>
          <p:nvPr/>
        </p:nvSpPr>
        <p:spPr>
          <a:xfrm>
            <a:off x="4959134" y="3510869"/>
            <a:ext cx="1814303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1" dirty="0">
                <a:ln w="0"/>
                <a:solidFill>
                  <a:schemeClr val="bg1"/>
                </a:solidFill>
              </a:rPr>
              <a:t>AREAS</a:t>
            </a:r>
            <a:endParaRPr lang="en-US" sz="2800" b="1" dirty="0">
              <a:ln w="0"/>
              <a:solidFill>
                <a:schemeClr val="bg1"/>
              </a:solidFill>
              <a:latin typeface="+mj-lt"/>
            </a:endParaRPr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574" y="3713329"/>
            <a:ext cx="2590550" cy="1932915"/>
          </a:xfrm>
          <a:prstGeom prst="rect">
            <a:avLst/>
          </a:prstGeom>
        </p:spPr>
      </p:pic>
      <p:sp>
        <p:nvSpPr>
          <p:cNvPr id="37" name="Rectangle 36"/>
          <p:cNvSpPr/>
          <p:nvPr/>
        </p:nvSpPr>
        <p:spPr>
          <a:xfrm>
            <a:off x="293877" y="5353017"/>
            <a:ext cx="26574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Advanced Process Engineering and Automotive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oogle Shape;255;p36"/>
          <p:cNvPicPr preferRelativeResize="0"/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4203099" y="2661669"/>
            <a:ext cx="1407915" cy="83796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256;p36"/>
          <p:cNvPicPr preferRelativeResize="0"/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4204875" y="2100139"/>
            <a:ext cx="1254732" cy="735847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95958" y="2175"/>
            <a:ext cx="10515600" cy="1181287"/>
          </a:xfrm>
        </p:spPr>
        <p:txBody>
          <a:bodyPr/>
          <a:lstStyle/>
          <a:p>
            <a:r>
              <a:rPr lang="en-US" dirty="0"/>
              <a:t>UTHM RESEARCH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69024" y="1277012"/>
            <a:ext cx="3200401" cy="830997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>
                <a:solidFill>
                  <a:schemeClr val="bg1"/>
                </a:solidFill>
              </a:rPr>
              <a:t>5 Institutes for Research and Consultation</a:t>
            </a:r>
          </a:p>
        </p:txBody>
      </p:sp>
      <p:sp>
        <p:nvSpPr>
          <p:cNvPr id="5" name="Rectangle 4"/>
          <p:cNvSpPr/>
          <p:nvPr/>
        </p:nvSpPr>
        <p:spPr>
          <a:xfrm>
            <a:off x="1635430" y="2284942"/>
            <a:ext cx="236052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</a:pPr>
            <a:r>
              <a:rPr lang="en-US" sz="1600"/>
              <a:t>Malaysia Research Institute for Vocational Education &amp; Training (</a:t>
            </a:r>
            <a:r>
              <a:rPr lang="en-US" sz="1600" err="1"/>
              <a:t>MyRIVET</a:t>
            </a:r>
            <a:r>
              <a:rPr lang="en-US" sz="1600"/>
              <a:t>) </a:t>
            </a:r>
          </a:p>
          <a:p>
            <a:pPr>
              <a:lnSpc>
                <a:spcPts val="1600"/>
              </a:lnSpc>
            </a:pPr>
            <a:endParaRPr lang="en-US" sz="1600"/>
          </a:p>
          <a:p>
            <a:pPr>
              <a:lnSpc>
                <a:spcPts val="1600"/>
              </a:lnSpc>
            </a:pPr>
            <a:r>
              <a:rPr lang="en-US" sz="1600"/>
              <a:t>Institute for Integrated Engineering (I²E) </a:t>
            </a:r>
          </a:p>
          <a:p>
            <a:pPr>
              <a:lnSpc>
                <a:spcPts val="1600"/>
              </a:lnSpc>
            </a:pPr>
            <a:endParaRPr lang="en-US" sz="1600"/>
          </a:p>
          <a:p>
            <a:pPr>
              <a:lnSpc>
                <a:spcPts val="1600"/>
              </a:lnSpc>
            </a:pPr>
            <a:r>
              <a:rPr lang="en-US" sz="1600" err="1"/>
              <a:t>Institut</a:t>
            </a:r>
            <a:r>
              <a:rPr lang="en-US" sz="1600"/>
              <a:t> </a:t>
            </a:r>
            <a:r>
              <a:rPr lang="en-US" sz="1600" err="1"/>
              <a:t>Transformasi</a:t>
            </a:r>
            <a:r>
              <a:rPr lang="en-US" sz="1600"/>
              <a:t> </a:t>
            </a:r>
            <a:r>
              <a:rPr lang="en-US" sz="1600" err="1"/>
              <a:t>Sosial</a:t>
            </a:r>
            <a:r>
              <a:rPr lang="en-US" sz="1600"/>
              <a:t> dan Pembangunan Wilayah (TRANSFORM) </a:t>
            </a:r>
          </a:p>
          <a:p>
            <a:pPr>
              <a:lnSpc>
                <a:spcPts val="1600"/>
              </a:lnSpc>
            </a:pPr>
            <a:endParaRPr lang="en-US" sz="1600"/>
          </a:p>
          <a:p>
            <a:pPr>
              <a:lnSpc>
                <a:spcPts val="1600"/>
              </a:lnSpc>
            </a:pPr>
            <a:endParaRPr lang="en-US" sz="1600"/>
          </a:p>
          <a:p>
            <a:pPr>
              <a:lnSpc>
                <a:spcPts val="1600"/>
              </a:lnSpc>
            </a:pPr>
            <a:r>
              <a:rPr lang="en-US" sz="1600" err="1"/>
              <a:t>Institut</a:t>
            </a:r>
            <a:r>
              <a:rPr lang="en-US" sz="1600"/>
              <a:t> Ahli Sunnah Wal Jamaah (ISWAJ)  </a:t>
            </a:r>
          </a:p>
          <a:p>
            <a:pPr>
              <a:lnSpc>
                <a:spcPts val="1600"/>
              </a:lnSpc>
            </a:pPr>
            <a:endParaRPr lang="en-US" sz="1600"/>
          </a:p>
          <a:p>
            <a:pPr>
              <a:lnSpc>
                <a:spcPts val="1600"/>
              </a:lnSpc>
            </a:pPr>
            <a:r>
              <a:rPr lang="en-US" sz="1600" err="1"/>
              <a:t>Malaysias</a:t>
            </a:r>
            <a:r>
              <a:rPr lang="en-US" sz="1600"/>
              <a:t> Real Estate Institute (MyREI)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444238" y="1286372"/>
            <a:ext cx="3200401" cy="830997"/>
          </a:xfrm>
          <a:prstGeom prst="rect">
            <a:avLst/>
          </a:prstGeom>
          <a:solidFill>
            <a:srgbClr val="C00000"/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2400">
                <a:solidFill>
                  <a:schemeClr val="bg1"/>
                </a:solidFill>
              </a:rPr>
              <a:t>6 Center of Excellence (</a:t>
            </a:r>
            <a:r>
              <a:rPr lang="en-US" sz="2400" err="1">
                <a:solidFill>
                  <a:schemeClr val="bg1"/>
                </a:solidFill>
              </a:rPr>
              <a:t>CoE</a:t>
            </a:r>
            <a:r>
              <a:rPr lang="en-US" sz="2400">
                <a:solidFill>
                  <a:schemeClr val="bg1"/>
                </a:solidFill>
              </a:rPr>
              <a:t>)</a:t>
            </a:r>
          </a:p>
        </p:txBody>
      </p:sp>
      <p:pic>
        <p:nvPicPr>
          <p:cNvPr id="7" name="Google Shape;253;p36"/>
          <p:cNvPicPr preferRelativeResize="0"/>
          <p:nvPr/>
        </p:nvPicPr>
        <p:blipFill rotWithShape="1">
          <a:blip r:embed="rId4"/>
          <a:srcRect/>
          <a:stretch>
            <a:fillRect/>
          </a:stretch>
        </p:blipFill>
        <p:spPr>
          <a:xfrm>
            <a:off x="4382303" y="3415487"/>
            <a:ext cx="1096641" cy="72151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254;p36"/>
          <p:cNvPicPr preferRelativeResize="0"/>
          <p:nvPr/>
        </p:nvPicPr>
        <p:blipFill rotWithShape="1">
          <a:blip r:embed="rId5"/>
          <a:srcRect/>
          <a:stretch>
            <a:fillRect/>
          </a:stretch>
        </p:blipFill>
        <p:spPr>
          <a:xfrm>
            <a:off x="4355393" y="4083235"/>
            <a:ext cx="1207971" cy="92991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259;p36"/>
          <p:cNvPicPr preferRelativeResize="0"/>
          <p:nvPr/>
        </p:nvPicPr>
        <p:blipFill rotWithShape="1">
          <a:blip r:embed="rId6"/>
          <a:srcRect/>
          <a:stretch>
            <a:fillRect/>
          </a:stretch>
        </p:blipFill>
        <p:spPr>
          <a:xfrm>
            <a:off x="4384100" y="4911246"/>
            <a:ext cx="1263134" cy="622648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TextBox 11"/>
          <p:cNvSpPr txBox="1"/>
          <p:nvPr/>
        </p:nvSpPr>
        <p:spPr>
          <a:xfrm>
            <a:off x="6719453" y="1269114"/>
            <a:ext cx="2499361" cy="830997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2400">
                <a:solidFill>
                  <a:schemeClr val="bg1"/>
                </a:solidFill>
              </a:rPr>
              <a:t>27 Center of Research (</a:t>
            </a:r>
            <a:r>
              <a:rPr lang="en-US" sz="2400" err="1">
                <a:solidFill>
                  <a:schemeClr val="bg1"/>
                </a:solidFill>
              </a:rPr>
              <a:t>CoR</a:t>
            </a:r>
            <a:r>
              <a:rPr lang="en-US" sz="2400">
                <a:solidFill>
                  <a:schemeClr val="bg1"/>
                </a:solidFill>
              </a:rPr>
              <a:t>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293628" y="1265181"/>
            <a:ext cx="2452255" cy="830997"/>
          </a:xfrm>
          <a:prstGeom prst="rect">
            <a:avLst/>
          </a:prstGeom>
          <a:solidFill>
            <a:srgbClr val="7030A0"/>
          </a:solidFill>
        </p:spPr>
        <p:txBody>
          <a:bodyPr wrap="square" lIns="91440" tIns="45720" rIns="91440" bIns="45720" rtlCol="0" anchor="ctr" anchorCtr="0">
            <a:spAutoFit/>
          </a:bodyPr>
          <a:lstStyle/>
          <a:p>
            <a:pPr algn="ctr"/>
            <a:r>
              <a:rPr lang="en-US" sz="2400">
                <a:solidFill>
                  <a:schemeClr val="bg1"/>
                </a:solidFill>
              </a:rPr>
              <a:t>119 Focus Group</a:t>
            </a:r>
          </a:p>
          <a:p>
            <a:pPr algn="ctr"/>
            <a:r>
              <a:rPr lang="en-US" sz="2400">
                <a:solidFill>
                  <a:schemeClr val="bg1"/>
                </a:solidFill>
              </a:rPr>
              <a:t>(FG)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2518" y="2240056"/>
            <a:ext cx="1521844" cy="737344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983" y="3232661"/>
            <a:ext cx="1682642" cy="518205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" y="3867108"/>
            <a:ext cx="1548110" cy="752189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17" t="31495" r="20889" b="34023"/>
          <a:stretch>
            <a:fillRect/>
          </a:stretch>
        </p:blipFill>
        <p:spPr>
          <a:xfrm>
            <a:off x="169024" y="5535744"/>
            <a:ext cx="1308539" cy="58591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1617" y="4846359"/>
            <a:ext cx="1444877" cy="487722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238266" y="5665218"/>
            <a:ext cx="1400715" cy="617148"/>
          </a:xfrm>
          <a:prstGeom prst="rect">
            <a:avLst/>
          </a:prstGeom>
        </p:spPr>
      </p:pic>
      <p:graphicFrame>
        <p:nvGraphicFramePr>
          <p:cNvPr id="22" name="Table 21"/>
          <p:cNvGraphicFramePr>
            <a:graphicFrameLocks noGrp="1"/>
          </p:cNvGraphicFramePr>
          <p:nvPr/>
        </p:nvGraphicFramePr>
        <p:xfrm>
          <a:off x="6865189" y="2277959"/>
          <a:ext cx="2286000" cy="302094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216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643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algn="l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u="none" strike="noStrike" kern="1200">
                          <a:solidFill>
                            <a:srgbClr val="000000"/>
                          </a:solidFill>
                          <a:effectLst/>
                          <a:latin typeface="Tw Cen MT" panose="020B0602020104020603"/>
                          <a:ea typeface="Calibri" panose="020F0502020204030204" charset="0"/>
                          <a:cs typeface="Times New Roman" panose="02020603050405020304"/>
                        </a:rPr>
                        <a:t>FKEE</a:t>
                      </a:r>
                      <a:endParaRPr lang="en-US" sz="1800" b="0" i="0" u="none" strike="noStrike">
                        <a:effectLst/>
                        <a:latin typeface="Tw Cen MT" panose="020B0602020104020603"/>
                        <a:cs typeface="Times New Roman" panose="02020603050405020304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u="none" strike="noStrike" kern="1200">
                          <a:solidFill>
                            <a:srgbClr val="000000"/>
                          </a:solidFill>
                          <a:effectLst/>
                          <a:latin typeface="Tw Cen MT" panose="020B0602020104020603"/>
                          <a:ea typeface="Calibri" panose="020F0502020204030204" charset="0"/>
                          <a:cs typeface="Times New Roman" panose="02020603050405020304"/>
                        </a:rPr>
                        <a:t>2</a:t>
                      </a:r>
                      <a:endParaRPr lang="en-US" sz="1800" b="0" i="0" u="none" strike="noStrike">
                        <a:effectLst/>
                        <a:latin typeface="Tw Cen MT" panose="020B0602020104020603"/>
                        <a:cs typeface="Times New Roman" panose="02020603050405020304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l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u="none" strike="noStrike" kern="1200">
                          <a:solidFill>
                            <a:srgbClr val="000000"/>
                          </a:solidFill>
                          <a:effectLst/>
                          <a:latin typeface="Tw Cen MT" panose="020B0602020104020603"/>
                          <a:ea typeface="Calibri" panose="020F0502020204030204" charset="0"/>
                          <a:cs typeface="Times New Roman" panose="02020603050405020304"/>
                        </a:rPr>
                        <a:t>FKMP</a:t>
                      </a:r>
                      <a:endParaRPr lang="en-US" sz="1800" b="0" i="0" u="none" strike="noStrike">
                        <a:effectLst/>
                        <a:latin typeface="Tw Cen MT" panose="020B0602020104020603"/>
                        <a:cs typeface="Times New Roman" panose="02020603050405020304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u="none" strike="noStrike" kern="1200">
                          <a:solidFill>
                            <a:srgbClr val="000000"/>
                          </a:solidFill>
                          <a:effectLst/>
                          <a:latin typeface="Tw Cen MT" panose="020B0602020104020603"/>
                          <a:ea typeface="Calibri" panose="020F0502020204030204" charset="0"/>
                          <a:cs typeface="Times New Roman" panose="02020603050405020304"/>
                        </a:rPr>
                        <a:t>5</a:t>
                      </a:r>
                      <a:endParaRPr lang="en-US" sz="1800" b="0" i="0" u="none" strike="noStrike">
                        <a:effectLst/>
                        <a:latin typeface="Tw Cen MT" panose="020B0602020104020603"/>
                        <a:cs typeface="Times New Roman" panose="02020603050405020304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l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u="none" strike="noStrike" kern="1200">
                          <a:solidFill>
                            <a:srgbClr val="000000"/>
                          </a:solidFill>
                          <a:effectLst/>
                          <a:latin typeface="Tw Cen MT" panose="020B0602020104020603"/>
                          <a:ea typeface="Calibri" panose="020F0502020204030204" charset="0"/>
                          <a:cs typeface="Times New Roman" panose="02020603050405020304"/>
                        </a:rPr>
                        <a:t>FAST</a:t>
                      </a:r>
                      <a:endParaRPr lang="en-US" sz="1800" b="0" i="0" u="none" strike="noStrike">
                        <a:effectLst/>
                        <a:latin typeface="Tw Cen MT" panose="020B0602020104020603"/>
                        <a:cs typeface="Times New Roman" panose="02020603050405020304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u="none" strike="noStrike" kern="1200">
                          <a:solidFill>
                            <a:srgbClr val="000000"/>
                          </a:solidFill>
                          <a:effectLst/>
                          <a:latin typeface="Tw Cen MT" panose="020B0602020104020603"/>
                          <a:ea typeface="Calibri" panose="020F0502020204030204" charset="0"/>
                          <a:cs typeface="Times New Roman" panose="02020603050405020304"/>
                        </a:rPr>
                        <a:t>3</a:t>
                      </a:r>
                      <a:endParaRPr lang="en-US" sz="1800" b="0" i="0" u="none" strike="noStrike">
                        <a:effectLst/>
                        <a:latin typeface="Tw Cen MT" panose="020B0602020104020603"/>
                        <a:cs typeface="Times New Roman" panose="02020603050405020304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l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u="none" strike="noStrike" kern="1200">
                          <a:solidFill>
                            <a:srgbClr val="000000"/>
                          </a:solidFill>
                          <a:effectLst/>
                          <a:latin typeface="Tw Cen MT" panose="020B0602020104020603"/>
                          <a:ea typeface="Calibri" panose="020F0502020204030204" charset="0"/>
                          <a:cs typeface="Times New Roman" panose="02020603050405020304"/>
                        </a:rPr>
                        <a:t>FKAAB</a:t>
                      </a:r>
                      <a:endParaRPr lang="en-US" sz="1800" b="0" i="0" u="none" strike="noStrike">
                        <a:effectLst/>
                        <a:latin typeface="Tw Cen MT" panose="020B0602020104020603"/>
                        <a:cs typeface="Times New Roman" panose="02020603050405020304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u="none" strike="noStrike" kern="1200">
                          <a:solidFill>
                            <a:srgbClr val="000000"/>
                          </a:solidFill>
                          <a:effectLst/>
                          <a:latin typeface="Tw Cen MT" panose="020B0602020104020603"/>
                          <a:ea typeface="Calibri" panose="020F0502020204030204" charset="0"/>
                          <a:cs typeface="Times New Roman" panose="02020603050405020304"/>
                        </a:rPr>
                        <a:t>4</a:t>
                      </a:r>
                      <a:endParaRPr lang="en-US" sz="1800" b="0" i="0" u="none" strike="noStrike">
                        <a:effectLst/>
                        <a:latin typeface="Tw Cen MT" panose="020B0602020104020603"/>
                        <a:cs typeface="Times New Roman" panose="02020603050405020304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l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u="none" strike="noStrike" kern="1200">
                          <a:solidFill>
                            <a:srgbClr val="000000"/>
                          </a:solidFill>
                          <a:effectLst/>
                          <a:latin typeface="Tw Cen MT" panose="020B0602020104020603"/>
                          <a:ea typeface="Calibri" panose="020F0502020204030204" charset="0"/>
                          <a:cs typeface="Times New Roman" panose="02020603050405020304"/>
                        </a:rPr>
                        <a:t>FTK</a:t>
                      </a:r>
                      <a:endParaRPr lang="en-US" sz="1800" b="0" i="0" u="none" strike="noStrike">
                        <a:effectLst/>
                        <a:latin typeface="Tw Cen MT" panose="020B0602020104020603"/>
                        <a:cs typeface="Times New Roman" panose="02020603050405020304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u="none" strike="noStrike" kern="1200">
                          <a:solidFill>
                            <a:srgbClr val="000000"/>
                          </a:solidFill>
                          <a:effectLst/>
                          <a:latin typeface="Tw Cen MT" panose="020B0602020104020603"/>
                          <a:cs typeface="Times New Roman" panose="02020603050405020304"/>
                        </a:rPr>
                        <a:t>3</a:t>
                      </a:r>
                      <a:endParaRPr lang="en-US" sz="1800" b="0" i="0" u="none" strike="noStrike">
                        <a:effectLst/>
                        <a:latin typeface="Tw Cen MT" panose="020B0602020104020603"/>
                        <a:cs typeface="Times New Roman" panose="02020603050405020304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l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u="none" strike="noStrike" kern="1200">
                          <a:solidFill>
                            <a:srgbClr val="000000"/>
                          </a:solidFill>
                          <a:effectLst/>
                          <a:latin typeface="Tw Cen MT" panose="020B0602020104020603"/>
                          <a:ea typeface="Calibri" panose="020F0502020204030204" charset="0"/>
                          <a:cs typeface="Times New Roman" panose="02020603050405020304"/>
                        </a:rPr>
                        <a:t>FPTV</a:t>
                      </a:r>
                      <a:endParaRPr lang="en-US" sz="1800" b="0" i="0" u="none" strike="noStrike">
                        <a:effectLst/>
                        <a:latin typeface="Tw Cen MT" panose="020B0602020104020603"/>
                        <a:cs typeface="Times New Roman" panose="02020603050405020304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u="none" strike="noStrike" kern="1200">
                          <a:solidFill>
                            <a:srgbClr val="000000"/>
                          </a:solidFill>
                          <a:effectLst/>
                          <a:latin typeface="Tw Cen MT" panose="020B0602020104020603"/>
                          <a:ea typeface="Calibri" panose="020F0502020204030204" charset="0"/>
                          <a:cs typeface="Times New Roman" panose="02020603050405020304"/>
                        </a:rPr>
                        <a:t>2</a:t>
                      </a:r>
                      <a:endParaRPr lang="en-US" sz="1800" b="0" i="0" u="none" strike="noStrike">
                        <a:effectLst/>
                        <a:latin typeface="Tw Cen MT" panose="020B0602020104020603"/>
                        <a:cs typeface="Times New Roman" panose="02020603050405020304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l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u="none" strike="noStrike" kern="1200">
                          <a:solidFill>
                            <a:srgbClr val="000000"/>
                          </a:solidFill>
                          <a:effectLst/>
                          <a:latin typeface="Tw Cen MT" panose="020B0602020104020603"/>
                          <a:ea typeface="Calibri" panose="020F0502020204030204" charset="0"/>
                          <a:cs typeface="Times New Roman" panose="02020603050405020304"/>
                        </a:rPr>
                        <a:t>FSKTM</a:t>
                      </a:r>
                      <a:endParaRPr lang="en-US" sz="1800" b="0" i="0" u="none" strike="noStrike">
                        <a:effectLst/>
                        <a:latin typeface="Tw Cen MT" panose="020B0602020104020603"/>
                        <a:cs typeface="Times New Roman" panose="02020603050405020304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u="none" strike="noStrike" kern="1200">
                          <a:solidFill>
                            <a:srgbClr val="000000"/>
                          </a:solidFill>
                          <a:effectLst/>
                          <a:latin typeface="Tw Cen MT" panose="020B0602020104020603"/>
                          <a:ea typeface="Calibri" panose="020F0502020204030204" charset="0"/>
                          <a:cs typeface="Times New Roman" panose="02020603050405020304"/>
                        </a:rPr>
                        <a:t>3</a:t>
                      </a:r>
                      <a:endParaRPr lang="en-US" sz="1800" b="0" i="0" u="none" strike="noStrike">
                        <a:effectLst/>
                        <a:latin typeface="Tw Cen MT" panose="020B0602020104020603"/>
                        <a:cs typeface="Times New Roman" panose="02020603050405020304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l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u="none" strike="noStrike" kern="1200">
                          <a:solidFill>
                            <a:srgbClr val="000000"/>
                          </a:solidFill>
                          <a:effectLst/>
                          <a:latin typeface="Tw Cen MT" panose="020B0602020104020603"/>
                          <a:ea typeface="Calibri" panose="020F0502020204030204" charset="0"/>
                          <a:cs typeface="Times New Roman" panose="02020603050405020304"/>
                        </a:rPr>
                        <a:t>FPTP</a:t>
                      </a:r>
                      <a:endParaRPr lang="en-US" sz="1800" b="0" i="0" u="none" strike="noStrike">
                        <a:effectLst/>
                        <a:latin typeface="Tw Cen MT" panose="020B0602020104020603"/>
                        <a:cs typeface="Times New Roman" panose="02020603050405020304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u="none" strike="noStrike" kern="1200">
                          <a:solidFill>
                            <a:srgbClr val="000000"/>
                          </a:solidFill>
                          <a:effectLst/>
                          <a:latin typeface="Tw Cen MT" panose="020B0602020104020603"/>
                          <a:ea typeface="Calibri" panose="020F0502020204030204" charset="0"/>
                          <a:cs typeface="Times New Roman" panose="02020603050405020304"/>
                        </a:rPr>
                        <a:t>4</a:t>
                      </a:r>
                      <a:endParaRPr lang="en-US" sz="1800" b="0" i="0" u="none" strike="noStrike">
                        <a:effectLst/>
                        <a:latin typeface="Tw Cen MT" panose="020B0602020104020603"/>
                        <a:cs typeface="Times New Roman" panose="02020603050405020304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l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u="none" strike="noStrike" kern="1200">
                          <a:solidFill>
                            <a:srgbClr val="000000"/>
                          </a:solidFill>
                          <a:effectLst/>
                          <a:latin typeface="Tw Cen MT" panose="020B0602020104020603"/>
                          <a:ea typeface="Calibri" panose="020F0502020204030204" charset="0"/>
                          <a:cs typeface="Times New Roman" panose="02020603050405020304"/>
                        </a:rPr>
                        <a:t>PPB</a:t>
                      </a:r>
                      <a:endParaRPr lang="en-US" sz="1800" b="0" i="0" u="none" strike="noStrike">
                        <a:effectLst/>
                        <a:latin typeface="Tw Cen MT" panose="020B0602020104020603"/>
                        <a:cs typeface="Times New Roman" panose="02020603050405020304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u="none" strike="noStrike" kern="1200">
                          <a:solidFill>
                            <a:srgbClr val="000000"/>
                          </a:solidFill>
                          <a:effectLst/>
                          <a:latin typeface="Tw Cen MT" panose="020B0602020104020603"/>
                          <a:ea typeface="Calibri" panose="020F0502020204030204" charset="0"/>
                          <a:cs typeface="Times New Roman" panose="02020603050405020304"/>
                        </a:rPr>
                        <a:t>1</a:t>
                      </a:r>
                      <a:endParaRPr lang="en-US" sz="1800" b="0" i="0" u="none" strike="noStrike">
                        <a:effectLst/>
                        <a:latin typeface="Tw Cen MT" panose="020B0602020104020603"/>
                        <a:cs typeface="Times New Roman" panose="02020603050405020304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graphicFrame>
        <p:nvGraphicFramePr>
          <p:cNvPr id="20" name="Table 19"/>
          <p:cNvGraphicFramePr>
            <a:graphicFrameLocks noGrp="1"/>
          </p:cNvGraphicFramePr>
          <p:nvPr/>
        </p:nvGraphicFramePr>
        <p:xfrm>
          <a:off x="9596887" y="2292335"/>
          <a:ext cx="2286000" cy="364331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216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643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algn="l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u="none" strike="noStrike" kern="1200">
                          <a:solidFill>
                            <a:srgbClr val="000000"/>
                          </a:solidFill>
                          <a:effectLst/>
                          <a:latin typeface="Tw Cen MT" panose="020B0602020104020603"/>
                          <a:ea typeface="Calibri" panose="020F0502020204030204" charset="0"/>
                          <a:cs typeface="Times New Roman" panose="02020603050405020304"/>
                        </a:rPr>
                        <a:t>FKEE</a:t>
                      </a:r>
                      <a:endParaRPr lang="en-US" sz="1800" b="0" i="0" u="none" strike="noStrike">
                        <a:effectLst/>
                        <a:latin typeface="Tw Cen MT" panose="020B0602020104020603"/>
                        <a:cs typeface="Times New Roman" panose="02020603050405020304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u="none" strike="noStrike" kern="1200">
                          <a:solidFill>
                            <a:srgbClr val="000000"/>
                          </a:solidFill>
                          <a:effectLst/>
                          <a:latin typeface="Tw Cen MT" panose="020B0602020104020603"/>
                          <a:cs typeface="Times New Roman" panose="02020603050405020304"/>
                        </a:rPr>
                        <a:t>18</a:t>
                      </a: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l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u="none" strike="noStrike" kern="1200">
                          <a:solidFill>
                            <a:srgbClr val="000000"/>
                          </a:solidFill>
                          <a:effectLst/>
                          <a:latin typeface="Tw Cen MT" panose="020B0602020104020603"/>
                          <a:ea typeface="Calibri" panose="020F0502020204030204" charset="0"/>
                          <a:cs typeface="Times New Roman" panose="02020603050405020304"/>
                        </a:rPr>
                        <a:t>FKMP</a:t>
                      </a:r>
                      <a:endParaRPr lang="en-US" sz="1800" b="0" i="0" u="none" strike="noStrike">
                        <a:effectLst/>
                        <a:latin typeface="Tw Cen MT" panose="020B0602020104020603"/>
                        <a:cs typeface="Times New Roman" panose="02020603050405020304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u="none" strike="noStrike" kern="1200">
                          <a:solidFill>
                            <a:srgbClr val="000000"/>
                          </a:solidFill>
                          <a:effectLst/>
                          <a:latin typeface="Tw Cen MT" panose="020B0602020104020603"/>
                          <a:cs typeface="Times New Roman" panose="02020603050405020304"/>
                        </a:rPr>
                        <a:t>15</a:t>
                      </a: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l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u="none" strike="noStrike" kern="1200">
                          <a:solidFill>
                            <a:srgbClr val="000000"/>
                          </a:solidFill>
                          <a:effectLst/>
                          <a:latin typeface="Tw Cen MT" panose="020B0602020104020603"/>
                          <a:ea typeface="Calibri" panose="020F0502020204030204" charset="0"/>
                          <a:cs typeface="Times New Roman" panose="02020603050405020304"/>
                        </a:rPr>
                        <a:t>FAST</a:t>
                      </a:r>
                      <a:endParaRPr lang="en-US" sz="1800" b="0" i="0" u="none" strike="noStrike">
                        <a:effectLst/>
                        <a:latin typeface="Tw Cen MT" panose="020B0602020104020603"/>
                        <a:cs typeface="Times New Roman" panose="02020603050405020304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u="none" strike="noStrike" kern="1200">
                          <a:solidFill>
                            <a:srgbClr val="000000"/>
                          </a:solidFill>
                          <a:effectLst/>
                          <a:latin typeface="Tw Cen MT" panose="020B0602020104020603"/>
                          <a:cs typeface="Times New Roman" panose="02020603050405020304"/>
                        </a:rPr>
                        <a:t>9</a:t>
                      </a: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l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u="none" strike="noStrike" kern="1200">
                          <a:solidFill>
                            <a:srgbClr val="000000"/>
                          </a:solidFill>
                          <a:effectLst/>
                          <a:latin typeface="Tw Cen MT" panose="020B0602020104020603"/>
                          <a:ea typeface="Calibri" panose="020F0502020204030204" charset="0"/>
                          <a:cs typeface="Times New Roman" panose="02020603050405020304"/>
                        </a:rPr>
                        <a:t>FKAAB</a:t>
                      </a:r>
                      <a:endParaRPr lang="en-US" sz="1800" b="0" i="0" u="none" strike="noStrike">
                        <a:effectLst/>
                        <a:latin typeface="Tw Cen MT" panose="020B0602020104020603"/>
                        <a:cs typeface="Times New Roman" panose="02020603050405020304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u="none" strike="noStrike" kern="1200">
                          <a:solidFill>
                            <a:srgbClr val="000000"/>
                          </a:solidFill>
                          <a:effectLst/>
                          <a:latin typeface="Tw Cen MT" panose="020B0602020104020603"/>
                          <a:cs typeface="Times New Roman" panose="02020603050405020304"/>
                        </a:rPr>
                        <a:t>12</a:t>
                      </a: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l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u="none" strike="noStrike" kern="1200">
                          <a:solidFill>
                            <a:srgbClr val="000000"/>
                          </a:solidFill>
                          <a:effectLst/>
                          <a:latin typeface="Tw Cen MT" panose="020B0602020104020603"/>
                          <a:ea typeface="Calibri" panose="020F0502020204030204" charset="0"/>
                          <a:cs typeface="Times New Roman" panose="02020603050405020304"/>
                        </a:rPr>
                        <a:t>FTK</a:t>
                      </a:r>
                      <a:endParaRPr lang="en-US" sz="1800" b="0" i="0" u="none" strike="noStrike">
                        <a:effectLst/>
                        <a:latin typeface="Tw Cen MT" panose="020B0602020104020603"/>
                        <a:cs typeface="Times New Roman" panose="02020603050405020304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u="none" strike="noStrike" kern="1200">
                          <a:solidFill>
                            <a:srgbClr val="000000"/>
                          </a:solidFill>
                          <a:effectLst/>
                          <a:latin typeface="Tw Cen MT" panose="020B0602020104020603"/>
                          <a:cs typeface="Times New Roman" panose="02020603050405020304"/>
                        </a:rPr>
                        <a:t>13</a:t>
                      </a:r>
                      <a:endParaRPr lang="en-US" sz="1800" b="0" i="0" u="none" strike="noStrike">
                        <a:effectLst/>
                        <a:latin typeface="Tw Cen MT" panose="020B0602020104020603"/>
                        <a:cs typeface="Times New Roman" panose="02020603050405020304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l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u="none" strike="noStrike" kern="1200">
                          <a:solidFill>
                            <a:srgbClr val="000000"/>
                          </a:solidFill>
                          <a:effectLst/>
                          <a:latin typeface="Tw Cen MT" panose="020B0602020104020603"/>
                          <a:ea typeface="Calibri" panose="020F0502020204030204" charset="0"/>
                          <a:cs typeface="Times New Roman" panose="02020603050405020304"/>
                        </a:rPr>
                        <a:t>FPTV</a:t>
                      </a:r>
                      <a:endParaRPr lang="en-US" sz="1800" b="0" i="0" u="none" strike="noStrike">
                        <a:effectLst/>
                        <a:latin typeface="Tw Cen MT" panose="020B0602020104020603"/>
                        <a:cs typeface="Times New Roman" panose="02020603050405020304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u="none" strike="noStrike" kern="1200">
                          <a:solidFill>
                            <a:srgbClr val="000000"/>
                          </a:solidFill>
                          <a:effectLst/>
                          <a:latin typeface="Tw Cen MT" panose="020B0602020104020603"/>
                          <a:cs typeface="Times New Roman" panose="02020603050405020304"/>
                        </a:rPr>
                        <a:t>12</a:t>
                      </a:r>
                      <a:endParaRPr lang="en-US" sz="1800" b="0" i="0" u="none" strike="noStrike">
                        <a:effectLst/>
                        <a:latin typeface="Tw Cen MT" panose="020B0602020104020603"/>
                        <a:cs typeface="Times New Roman" panose="02020603050405020304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l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u="none" strike="noStrike" kern="1200">
                          <a:solidFill>
                            <a:srgbClr val="000000"/>
                          </a:solidFill>
                          <a:effectLst/>
                          <a:latin typeface="Tw Cen MT" panose="020B0602020104020603"/>
                          <a:cs typeface="Times New Roman" panose="02020603050405020304"/>
                        </a:rPr>
                        <a:t>PPUK</a:t>
                      </a: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u="none" strike="noStrike" kern="1200">
                          <a:solidFill>
                            <a:srgbClr val="000000"/>
                          </a:solidFill>
                          <a:effectLst/>
                          <a:latin typeface="Tw Cen MT" panose="020B0602020104020603"/>
                          <a:cs typeface="Times New Roman" panose="02020603050405020304"/>
                        </a:rPr>
                        <a:t>4</a:t>
                      </a: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l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u="none" strike="noStrike" kern="1200">
                          <a:solidFill>
                            <a:srgbClr val="000000"/>
                          </a:solidFill>
                          <a:effectLst/>
                          <a:latin typeface="Tw Cen MT" panose="020B0602020104020603"/>
                          <a:cs typeface="Times New Roman" panose="02020603050405020304"/>
                        </a:rPr>
                        <a:t>PPD</a:t>
                      </a: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 rtl="0" eaLnBrk="1" fontAlgn="t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u="none" strike="noStrike" kern="1200">
                          <a:solidFill>
                            <a:srgbClr val="000000"/>
                          </a:solidFill>
                          <a:effectLst/>
                          <a:latin typeface="Tw Cen MT" panose="020B0602020104020603"/>
                          <a:cs typeface="Times New Roman" panose="02020603050405020304"/>
                        </a:rPr>
                        <a:t>15</a:t>
                      </a: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lv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0" i="0" u="none" strike="noStrike" kern="1200">
                          <a:solidFill>
                            <a:srgbClr val="000000"/>
                          </a:solidFill>
                          <a:effectLst/>
                          <a:latin typeface="Tw Cen MT" panose="020B0602020104020603"/>
                          <a:cs typeface="Times New Roman" panose="02020603050405020304"/>
                        </a:rPr>
                        <a:t>FSKTM</a:t>
                      </a:r>
                    </a:p>
                  </a:txBody>
                  <a:tcPr marL="68580" marR="68580" marT="9524" marB="0">
                    <a:lnL w="0">
                      <a:noFill/>
                    </a:lnL>
                    <a:lnR w="0">
                      <a:noFill/>
                    </a:lnR>
                    <a:lnT w="0">
                      <a:noFill/>
                    </a:lnT>
                    <a:lnB w="0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0" i="0" u="none" strike="noStrike" kern="1200">
                          <a:solidFill>
                            <a:srgbClr val="000000"/>
                          </a:solidFill>
                          <a:effectLst/>
                          <a:latin typeface="Tw Cen MT" panose="020B0602020104020603"/>
                          <a:cs typeface="Times New Roman" panose="02020603050405020304"/>
                        </a:rPr>
                        <a:t>8</a:t>
                      </a:r>
                    </a:p>
                  </a:txBody>
                  <a:tcPr marL="68580" marR="68580" marT="9524" marB="0">
                    <a:lnL w="0">
                      <a:noFill/>
                    </a:lnL>
                    <a:lnR w="0">
                      <a:noFill/>
                    </a:lnR>
                    <a:lnT w="0">
                      <a:noFill/>
                    </a:lnT>
                    <a:lnB w="0"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lv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0" i="0" u="none" strike="noStrike" kern="1200">
                          <a:solidFill>
                            <a:srgbClr val="000000"/>
                          </a:solidFill>
                          <a:effectLst/>
                          <a:latin typeface="Tw Cen MT" panose="020B0602020104020603"/>
                          <a:cs typeface="Times New Roman" panose="02020603050405020304"/>
                        </a:rPr>
                        <a:t>FPTP</a:t>
                      </a:r>
                    </a:p>
                  </a:txBody>
                  <a:tcPr marL="68580" marR="68580" marT="9524" marB="0">
                    <a:lnL w="0">
                      <a:noFill/>
                    </a:lnL>
                    <a:lnR w="0">
                      <a:noFill/>
                    </a:lnR>
                    <a:lnT w="0">
                      <a:noFill/>
                    </a:lnT>
                    <a:lnB w="0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0" i="0" u="none" strike="noStrike" kern="1200">
                          <a:solidFill>
                            <a:srgbClr val="000000"/>
                          </a:solidFill>
                          <a:effectLst/>
                          <a:latin typeface="Tw Cen MT" panose="020B0602020104020603"/>
                          <a:cs typeface="Times New Roman" panose="02020603050405020304"/>
                        </a:rPr>
                        <a:t>8</a:t>
                      </a:r>
                    </a:p>
                  </a:txBody>
                  <a:tcPr marL="68580" marR="68580" marT="9524" marB="0">
                    <a:lnL w="0">
                      <a:noFill/>
                    </a:lnL>
                    <a:lnR w="0">
                      <a:noFill/>
                    </a:lnR>
                    <a:lnT w="0">
                      <a:noFill/>
                    </a:lnT>
                    <a:lnB w="0"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lv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0" i="0" u="none" strike="noStrike" kern="1200">
                          <a:solidFill>
                            <a:srgbClr val="000000"/>
                          </a:solidFill>
                          <a:effectLst/>
                          <a:latin typeface="Tw Cen MT" panose="020B0602020104020603"/>
                          <a:cs typeface="Times New Roman" panose="02020603050405020304"/>
                        </a:rPr>
                        <a:t>PPB</a:t>
                      </a:r>
                    </a:p>
                  </a:txBody>
                  <a:tcPr marL="68580" marR="68580" marT="9524" marB="0">
                    <a:lnL w="0">
                      <a:noFill/>
                    </a:lnL>
                    <a:lnR w="0">
                      <a:noFill/>
                    </a:lnR>
                    <a:lnT w="0">
                      <a:noFill/>
                    </a:lnT>
                    <a:lnB w="0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0" i="0" u="none" strike="noStrike" kern="1200">
                          <a:solidFill>
                            <a:srgbClr val="000000"/>
                          </a:solidFill>
                          <a:effectLst/>
                          <a:latin typeface="Tw Cen MT" panose="020B0602020104020603"/>
                          <a:cs typeface="Times New Roman" panose="02020603050405020304"/>
                        </a:rPr>
                        <a:t>5</a:t>
                      </a:r>
                    </a:p>
                  </a:txBody>
                  <a:tcPr marL="68580" marR="68580" marT="9524" marB="0">
                    <a:lnL w="0">
                      <a:noFill/>
                    </a:lnL>
                    <a:lnR w="0">
                      <a:noFill/>
                    </a:lnR>
                    <a:lnT w="0">
                      <a:noFill/>
                    </a:lnT>
                    <a:lnB w="0"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914" y="572947"/>
            <a:ext cx="10515600" cy="1181287"/>
          </a:xfrm>
        </p:spPr>
        <p:txBody>
          <a:bodyPr>
            <a:normAutofit/>
          </a:bodyPr>
          <a:lstStyle/>
          <a:p>
            <a:r>
              <a:rPr lang="en-US" sz="4800" b="1" dirty="0"/>
              <a:t>IN THIS PRESENTATION: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9941" y="2148840"/>
            <a:ext cx="10515600" cy="3956732"/>
          </a:xfrm>
        </p:spPr>
        <p:txBody>
          <a:bodyPr>
            <a:normAutofit/>
          </a:bodyPr>
          <a:lstStyle/>
          <a:p>
            <a:r>
              <a:rPr lang="en-US" sz="3600" dirty="0"/>
              <a:t>Introduction</a:t>
            </a:r>
          </a:p>
          <a:p>
            <a:r>
              <a:rPr lang="en-US" sz="3600" dirty="0"/>
              <a:t>Where Are We Now</a:t>
            </a:r>
          </a:p>
          <a:p>
            <a:r>
              <a:rPr lang="en-US" sz="3600" dirty="0"/>
              <a:t>Engagement Strategies</a:t>
            </a:r>
          </a:p>
          <a:p>
            <a:r>
              <a:rPr lang="en-US" sz="3600" dirty="0"/>
              <a:t>Let’s Do Business!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/>
          <p:cNvSpPr/>
          <p:nvPr/>
        </p:nvSpPr>
        <p:spPr>
          <a:xfrm>
            <a:off x="7994268" y="1592816"/>
            <a:ext cx="3863646" cy="338570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95433" y="-68039"/>
            <a:ext cx="10515600" cy="1181287"/>
          </a:xfrm>
        </p:spPr>
        <p:txBody>
          <a:bodyPr>
            <a:normAutofit/>
          </a:bodyPr>
          <a:lstStyle/>
          <a:p>
            <a:r>
              <a:rPr lang="en-US" sz="3600" dirty="0"/>
              <a:t>RESEARCH ACHIEVEMENT</a:t>
            </a:r>
          </a:p>
        </p:txBody>
      </p:sp>
      <p:sp>
        <p:nvSpPr>
          <p:cNvPr id="10" name="Rectangle 9"/>
          <p:cNvSpPr/>
          <p:nvPr/>
        </p:nvSpPr>
        <p:spPr>
          <a:xfrm>
            <a:off x="-313805" y="672293"/>
            <a:ext cx="2000606" cy="156966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9600" b="1">
                <a:ln w="13462">
                  <a:solidFill>
                    <a:prstClr val="white"/>
                  </a:solidFill>
                  <a:prstDash val="solid"/>
                </a:ln>
                <a:solidFill>
                  <a:srgbClr val="00B0F0"/>
                </a:solidFill>
                <a:effectLst>
                  <a:outerShdw dist="38100" dir="2700000" algn="bl" rotWithShape="0">
                    <a:srgbClr val="5B9BD5"/>
                  </a:outerShdw>
                </a:effectLst>
                <a:latin typeface="Tw Cen MT" panose="020B0602020104020603"/>
              </a:rPr>
              <a:t>17</a:t>
            </a:r>
            <a:endParaRPr kumimoji="0" lang="en-US" sz="9600" b="1" i="0" u="none" strike="noStrike" kern="1200" cap="none" spc="0" normalizeH="0" baseline="0" noProof="0">
              <a:ln w="13462">
                <a:solidFill>
                  <a:prstClr val="white"/>
                </a:solidFill>
                <a:prstDash val="solid"/>
              </a:ln>
              <a:solidFill>
                <a:srgbClr val="00B0F0"/>
              </a:solidFill>
              <a:effectLst>
                <a:outerShdw dist="38100" dir="2700000" algn="bl" rotWithShape="0">
                  <a:srgbClr val="5B9BD5"/>
                </a:outerShdw>
              </a:effectLst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-364920" y="1939658"/>
            <a:ext cx="3027319" cy="156966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457200">
              <a:defRPr/>
            </a:pPr>
            <a:r>
              <a:rPr lang="en-US" sz="2400">
                <a:solidFill>
                  <a:prstClr val="black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NUMBERS</a:t>
            </a:r>
            <a:endParaRPr lang="en-US" sz="2400">
              <a:solidFill>
                <a:prstClr val="black"/>
              </a:solidFill>
              <a:latin typeface="Twentieth Century"/>
              <a:ea typeface="Twentieth Century"/>
              <a:cs typeface="Twentieth Century"/>
            </a:endParaRPr>
          </a:p>
          <a:p>
            <a:pPr marL="457200">
              <a:defRPr/>
            </a:pPr>
            <a:r>
              <a:rPr lang="en-US" sz="2400">
                <a:solidFill>
                  <a:prstClr val="black"/>
                </a:solidFill>
                <a:latin typeface="Twentieth Century"/>
                <a:ea typeface="Twentieth Century"/>
                <a:cs typeface="Twentieth Century"/>
              </a:rPr>
              <a:t>OF STU / </a:t>
            </a:r>
          </a:p>
          <a:p>
            <a:pPr marL="457200">
              <a:defRPr/>
            </a:pPr>
            <a:r>
              <a:rPr lang="en-US" sz="2400">
                <a:solidFill>
                  <a:prstClr val="black"/>
                </a:solidFill>
                <a:latin typeface="Twentieth Century"/>
                <a:ea typeface="Twentieth Century"/>
                <a:cs typeface="Twentieth Century"/>
              </a:rPr>
              <a:t>SPIN-OFF</a:t>
            </a:r>
          </a:p>
          <a:p>
            <a:pPr marL="457200">
              <a:defRPr/>
            </a:pPr>
            <a:r>
              <a:rPr lang="en-US" sz="2400">
                <a:solidFill>
                  <a:prstClr val="black"/>
                </a:solidFill>
                <a:latin typeface="Twentieth Century"/>
                <a:ea typeface="Twentieth Century"/>
                <a:cs typeface="Twentieth Century"/>
              </a:rPr>
              <a:t>COMPANIES</a:t>
            </a:r>
            <a:endParaRPr 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entieth Century"/>
              <a:ea typeface="Twentieth Century"/>
              <a:cs typeface="Twentieth Century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77939" y="4189902"/>
            <a:ext cx="6311858" cy="1896245"/>
            <a:chOff x="216039" y="4094652"/>
            <a:chExt cx="6311858" cy="1896245"/>
          </a:xfrm>
        </p:grpSpPr>
        <p:sp>
          <p:nvSpPr>
            <p:cNvPr id="24" name="Rectangle 23"/>
            <p:cNvSpPr/>
            <p:nvPr/>
          </p:nvSpPr>
          <p:spPr>
            <a:xfrm>
              <a:off x="216039" y="4094652"/>
              <a:ext cx="1680345" cy="156966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9600" b="1" i="0" u="none" strike="noStrike" kern="1200" cap="none" spc="0" normalizeH="0" baseline="0" noProof="0">
                  <a:ln w="13462">
                    <a:solidFill>
                      <a:prstClr val="white"/>
                    </a:solidFill>
                    <a:prstDash val="solid"/>
                  </a:ln>
                  <a:solidFill>
                    <a:srgbClr val="00B0F0"/>
                  </a:solidFill>
                  <a:effectLst>
                    <a:outerShdw dist="38100" dir="2700000" algn="bl" rotWithShape="0">
                      <a:srgbClr val="5B9BD5"/>
                    </a:outerShdw>
                  </a:effectLst>
                  <a:uLnTx/>
                  <a:uFillTx/>
                  <a:latin typeface="Tw Cen MT" panose="020B0602020104020603"/>
                  <a:ea typeface="+mn-ea"/>
                  <a:cs typeface="+mn-cs"/>
                </a:rPr>
                <a:t>5</a:t>
              </a:r>
            </a:p>
          </p:txBody>
        </p:sp>
        <p:sp>
          <p:nvSpPr>
            <p:cNvPr id="25" name="Google Shape;301;p39"/>
            <p:cNvSpPr txBox="1"/>
            <p:nvPr/>
          </p:nvSpPr>
          <p:spPr>
            <a:xfrm>
              <a:off x="924985" y="5467697"/>
              <a:ext cx="4069319" cy="523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2200" b="1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highlight>
                    <a:srgbClr val="CFE2F3"/>
                  </a:highlight>
                  <a:uLnTx/>
                  <a:uFillTx/>
                  <a:latin typeface="Tw Cen MT" panose="020B0602020104020603"/>
                  <a:ea typeface="+mn-ea"/>
                  <a:cs typeface="+mn-cs"/>
                </a:rPr>
                <a:t>UTHM Commercial Laboratories</a:t>
              </a:r>
              <a:endParaRPr kumimoji="0" sz="22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highlight>
                  <a:srgbClr val="CFE2F3"/>
                </a:highlight>
                <a:uLnTx/>
                <a:uFillTx/>
                <a:latin typeface="Tw Cen MT" panose="020B0602020104020603"/>
                <a:ea typeface="+mn-ea"/>
                <a:cs typeface="+mn-cs"/>
              </a:endParaRPr>
            </a:p>
          </p:txBody>
        </p:sp>
        <p:pic>
          <p:nvPicPr>
            <p:cNvPr id="26" name="Google Shape;309;p39"/>
            <p:cNvPicPr preferRelativeResize="0"/>
            <p:nvPr/>
          </p:nvPicPr>
          <p:blipFill>
            <a:blip r:embed="rId2"/>
            <a:stretch>
              <a:fillRect/>
            </a:stretch>
          </p:blipFill>
          <p:spPr>
            <a:xfrm>
              <a:off x="1424444" y="4824685"/>
              <a:ext cx="1858464" cy="70965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7" name="TextBox 26"/>
            <p:cNvSpPr txBox="1"/>
            <p:nvPr/>
          </p:nvSpPr>
          <p:spPr>
            <a:xfrm>
              <a:off x="968573" y="4390240"/>
              <a:ext cx="5559324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45720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entieth Century"/>
                  <a:ea typeface="Twentieth Century"/>
                  <a:cs typeface="Twentieth Century"/>
                  <a:sym typeface="Twentieth Century"/>
                </a:rPr>
                <a:t>NEW lab for ISO 17025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3282908" y="4793495"/>
              <a:ext cx="3047260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/>
                  <a:ea typeface="Twentieth Century"/>
                  <a:cs typeface="Twentieth Century"/>
                  <a:sym typeface="Twentieth Century"/>
                </a:rPr>
                <a:t>RECESS, </a:t>
              </a:r>
              <a:r>
                <a:rPr kumimoji="0" lang="en-US" sz="1200" b="0" i="0" u="none" strike="noStrike" kern="1200" cap="none" spc="0" normalizeH="0" baseline="0" noProof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/>
                  <a:ea typeface="Twentieth Century"/>
                  <a:cs typeface="Twentieth Century"/>
                  <a:sym typeface="Twentieth Century"/>
                </a:rPr>
                <a:t>MiNT</a:t>
              </a:r>
              <a:r>
                <a: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/>
                  <a:ea typeface="Twentieth Century"/>
                  <a:cs typeface="Twentieth Century"/>
                  <a:sym typeface="Twentieth Century"/>
                </a:rPr>
                <a:t>-SRC, JCR-FKAAB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/>
                  <a:ea typeface="Twentieth Century"/>
                  <a:cs typeface="Twentieth Century"/>
                  <a:sym typeface="Twentieth Century"/>
                </a:rPr>
                <a:t>AMEL-FKAAB, WWEL-FKAAB</a:t>
              </a:r>
            </a:p>
            <a:p>
              <a:pPr marL="13970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ts val="1400"/>
                <a:buFontTx/>
                <a:buNone/>
                <a:defRPr/>
              </a:pPr>
              <a:r>
                <a:rPr kumimoji="0" lang="en-US" sz="1200" b="0" i="1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 panose="020B0602020104020603"/>
                  <a:ea typeface="Twentieth Century"/>
                  <a:cs typeface="Twentieth Century"/>
                  <a:sym typeface="Twentieth Century"/>
                </a:rPr>
                <a:t>+ EMC Center (existing)</a:t>
              </a:r>
            </a:p>
          </p:txBody>
        </p:sp>
      </p:grpSp>
      <p:sp>
        <p:nvSpPr>
          <p:cNvPr id="30" name="Rectangle 29"/>
          <p:cNvSpPr/>
          <p:nvPr/>
        </p:nvSpPr>
        <p:spPr>
          <a:xfrm>
            <a:off x="2488666" y="1264249"/>
            <a:ext cx="6664567" cy="92333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5400" b="1">
                <a:ln w="13462">
                  <a:solidFill>
                    <a:prstClr val="white"/>
                  </a:solidFill>
                  <a:prstDash val="solid"/>
                </a:ln>
                <a:solidFill>
                  <a:srgbClr val="92D050"/>
                </a:solidFill>
                <a:effectLst>
                  <a:outerShdw dist="38100" dir="2700000" algn="bl" rotWithShape="0">
                    <a:srgbClr val="5B9BD5"/>
                  </a:outerShdw>
                </a:effectLst>
                <a:latin typeface="Tw Cen MT" panose="020B0602020104020603"/>
              </a:rPr>
              <a:t>RM17,525,538</a:t>
            </a:r>
            <a:endParaRPr kumimoji="0" lang="en-US" sz="5400" b="1" i="0" u="none" strike="noStrike" kern="1200" cap="none" spc="0" normalizeH="0" baseline="0" noProof="0">
              <a:ln w="13462">
                <a:solidFill>
                  <a:prstClr val="white"/>
                </a:solidFill>
                <a:prstDash val="solid"/>
              </a:ln>
              <a:solidFill>
                <a:srgbClr val="92D050"/>
              </a:solidFill>
              <a:effectLst>
                <a:outerShdw dist="38100" dir="2700000" algn="bl" rotWithShape="0">
                  <a:srgbClr val="5B9BD5"/>
                </a:outerShdw>
              </a:effectLst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476298" y="1566182"/>
            <a:ext cx="4446719" cy="40011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45720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entieth Century"/>
                <a:ea typeface="Twentieth Century"/>
                <a:cs typeface="Twentieth Century"/>
                <a:sym typeface="Twentieth Century"/>
              </a:rPr>
              <a:t>NEW research grant secured in </a:t>
            </a:r>
            <a:r>
              <a:rPr lang="en-US" sz="2000">
                <a:solidFill>
                  <a:prstClr val="white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2023</a:t>
            </a:r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2176913" y="1921176"/>
            <a:ext cx="6664567" cy="92333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5400" b="1">
                <a:ln w="13462">
                  <a:solidFill>
                    <a:prstClr val="white"/>
                  </a:solidFill>
                  <a:prstDash val="solid"/>
                </a:ln>
                <a:solidFill>
                  <a:srgbClr val="ED7D31"/>
                </a:solidFill>
                <a:effectLst>
                  <a:outerShdw dist="38100" dir="2700000" algn="bl" rotWithShape="0">
                    <a:srgbClr val="5B9BD5"/>
                  </a:outerShdw>
                </a:effectLst>
                <a:latin typeface="Tw Cen MT" panose="020B0602020104020603"/>
              </a:rPr>
              <a:t>RM5,125,410.25</a:t>
            </a:r>
            <a:endParaRPr kumimoji="0" lang="en-US" sz="5400" b="1" i="0" u="none" strike="noStrike" kern="1200" cap="none" spc="0" normalizeH="0" baseline="0" noProof="0">
              <a:ln w="13462">
                <a:solidFill>
                  <a:prstClr val="white"/>
                </a:solidFill>
                <a:prstDash val="solid"/>
              </a:ln>
              <a:solidFill>
                <a:srgbClr val="ED7D31"/>
              </a:solidFill>
              <a:effectLst>
                <a:outerShdw dist="38100" dir="2700000" algn="bl" rotWithShape="0">
                  <a:srgbClr val="5B9BD5"/>
                </a:outerShdw>
              </a:effectLst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7984518" y="2276933"/>
            <a:ext cx="3863646" cy="338570"/>
          </a:xfrm>
          <a:prstGeom prst="rect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7466548" y="2241423"/>
            <a:ext cx="4446719" cy="40011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>
            <a:spAutoFit/>
          </a:bodyPr>
          <a:lstStyle/>
          <a:p>
            <a:pPr marL="45720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entieth Century"/>
                <a:ea typeface="Twentieth Century"/>
                <a:cs typeface="Twentieth Century"/>
                <a:sym typeface="Twentieth Century"/>
              </a:rPr>
              <a:t>Consultation &amp; testing project</a:t>
            </a:r>
            <a:endParaRPr lang="en-US"/>
          </a:p>
        </p:txBody>
      </p:sp>
      <p:sp>
        <p:nvSpPr>
          <p:cNvPr id="37" name="Title 1"/>
          <p:cNvSpPr txBox="1"/>
          <p:nvPr/>
        </p:nvSpPr>
        <p:spPr>
          <a:xfrm>
            <a:off x="5948559" y="351995"/>
            <a:ext cx="3319694" cy="11812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2">
                    <a:lumMod val="50000"/>
                  </a:schemeClr>
                </a:solidFill>
                <a:latin typeface="Adobe Garamond Pro" panose="02020502060506020403" pitchFamily="18" charset="0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3600" b="1" i="1" u="none" strike="noStrike" kern="120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dobe Garamond Pro" panose="02020502060506020403" pitchFamily="18" charset="0"/>
                <a:ea typeface="+mj-ea"/>
                <a:cs typeface="+mj-cs"/>
              </a:rPr>
              <a:t>in 202</a:t>
            </a:r>
            <a:r>
              <a:rPr lang="en-US" sz="3600" b="1" i="1" dirty="0">
                <a:solidFill>
                  <a:srgbClr val="003399"/>
                </a:solidFill>
              </a:rPr>
              <a:t>3</a:t>
            </a:r>
            <a:endParaRPr kumimoji="0" lang="en-US" sz="3600" b="1" i="1" u="none" strike="noStrike" kern="1200" cap="none" spc="0" normalizeH="0" baseline="0" noProof="0" dirty="0">
              <a:ln>
                <a:noFill/>
              </a:ln>
              <a:solidFill>
                <a:srgbClr val="003399"/>
              </a:solidFill>
              <a:effectLst/>
              <a:uLnTx/>
              <a:uFillTx/>
              <a:latin typeface="Adobe Garamond Pro" panose="02020502060506020403" pitchFamily="18" charset="0"/>
              <a:ea typeface="+mj-ea"/>
              <a:cs typeface="+mj-cs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3207836" y="2690622"/>
            <a:ext cx="6664567" cy="92333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5400" b="1">
                <a:ln w="13462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rgbClr val="5B9BD5"/>
                  </a:outerShdw>
                </a:effectLst>
                <a:latin typeface="Tw Cen MT" panose="020B0602020104020603"/>
              </a:rPr>
              <a:t>RM1,564,650</a:t>
            </a:r>
            <a:endParaRPr kumimoji="0" lang="en-US" sz="5400" b="1" i="0" u="none" strike="noStrike" kern="1200" cap="none" spc="0" normalizeH="0" baseline="0" noProof="0">
              <a:ln w="13462">
                <a:solidFill>
                  <a:prstClr val="white"/>
                </a:solidFill>
                <a:prstDash val="solid"/>
              </a:ln>
              <a:solidFill>
                <a:srgbClr val="FF0000"/>
              </a:solidFill>
              <a:effectLst>
                <a:outerShdw dist="38100" dir="2700000" algn="bl" rotWithShape="0">
                  <a:srgbClr val="5B9BD5"/>
                </a:outerShdw>
              </a:effectLst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8518251" y="2944240"/>
            <a:ext cx="3340267" cy="338570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416765" y="2878440"/>
            <a:ext cx="4446719" cy="40011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>
            <a:spAutoFit/>
          </a:bodyPr>
          <a:lstStyle/>
          <a:p>
            <a:pPr marL="45720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entieth Century"/>
                <a:ea typeface="Twentieth Century"/>
                <a:cs typeface="Twentieth Century"/>
                <a:sym typeface="Twentieth Century"/>
              </a:rPr>
              <a:t>Industrial fund &amp; initiative</a:t>
            </a:r>
            <a:endParaRPr lang="en-US"/>
          </a:p>
        </p:txBody>
      </p:sp>
      <p:pic>
        <p:nvPicPr>
          <p:cNvPr id="41" name="Google Shape;305;p39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7897471" y="3551091"/>
            <a:ext cx="1411852" cy="510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42" name="Google Shape;307;p39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x="9433418" y="3303034"/>
            <a:ext cx="2468131" cy="92333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" name="Group 3"/>
          <p:cNvGrpSpPr/>
          <p:nvPr/>
        </p:nvGrpSpPr>
        <p:grpSpPr>
          <a:xfrm>
            <a:off x="5948559" y="4742127"/>
            <a:ext cx="5139383" cy="1248770"/>
            <a:chOff x="5056280" y="5040647"/>
            <a:chExt cx="5139383" cy="1248770"/>
          </a:xfrm>
        </p:grpSpPr>
        <p:sp>
          <p:nvSpPr>
            <p:cNvPr id="48" name="Rectangle 47"/>
            <p:cNvSpPr/>
            <p:nvPr/>
          </p:nvSpPr>
          <p:spPr>
            <a:xfrm>
              <a:off x="5671327" y="5143795"/>
              <a:ext cx="2226144" cy="488855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endParaRPr>
            </a:p>
          </p:txBody>
        </p:sp>
        <p:grpSp>
          <p:nvGrpSpPr>
            <p:cNvPr id="3" name="Group 2"/>
            <p:cNvGrpSpPr/>
            <p:nvPr/>
          </p:nvGrpSpPr>
          <p:grpSpPr>
            <a:xfrm>
              <a:off x="5056280" y="5040647"/>
              <a:ext cx="5139383" cy="1248770"/>
              <a:chOff x="5056280" y="5040647"/>
              <a:chExt cx="5139383" cy="1248770"/>
            </a:xfrm>
          </p:grpSpPr>
          <p:pic>
            <p:nvPicPr>
              <p:cNvPr id="43" name="Google Shape;324;p40"/>
              <p:cNvPicPr preferRelativeResize="0"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732185" y="5678019"/>
                <a:ext cx="2226144" cy="577145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44" name="Google Shape;327;p40"/>
              <p:cNvPicPr preferRelativeResize="0"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8078123" y="5149131"/>
                <a:ext cx="1956756" cy="1100253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46" name="Rectangle 45"/>
              <p:cNvSpPr/>
              <p:nvPr/>
            </p:nvSpPr>
            <p:spPr>
              <a:xfrm>
                <a:off x="5056280" y="5112919"/>
                <a:ext cx="3577639" cy="584775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sz="3200" b="1" i="0" u="none" strike="noStrike" kern="1200" cap="none" spc="0" normalizeH="0" baseline="0" noProof="0">
                    <a:ln w="13462">
                      <a:solidFill>
                        <a:srgbClr val="5B9BD5">
                          <a:lumMod val="50000"/>
                        </a:srgbClr>
                      </a:solidFill>
                      <a:prstDash val="solid"/>
                    </a:ln>
                    <a:solidFill>
                      <a:prstClr val="white"/>
                    </a:solidFill>
                    <a:effectLst>
                      <a:outerShdw dist="38100" dir="2700000" algn="bl" rotWithShape="0">
                        <a:srgbClr val="5B9BD5"/>
                      </a:outerShdw>
                    </a:effectLst>
                    <a:uLnTx/>
                    <a:uFillTx/>
                    <a:latin typeface="Tw Cen MT" panose="020B0602020104020603"/>
                    <a:ea typeface="+mn-ea"/>
                    <a:cs typeface="+mn-cs"/>
                  </a:rPr>
                  <a:t>1</a:t>
                </a:r>
                <a:r>
                  <a:rPr kumimoji="0" lang="en-US" sz="3200" b="1" i="0" u="none" strike="noStrike" kern="1200" cap="none" spc="0" normalizeH="0" baseline="30000" noProof="0">
                    <a:ln w="13462">
                      <a:solidFill>
                        <a:srgbClr val="5B9BD5">
                          <a:lumMod val="50000"/>
                        </a:srgbClr>
                      </a:solidFill>
                      <a:prstDash val="solid"/>
                    </a:ln>
                    <a:solidFill>
                      <a:prstClr val="white"/>
                    </a:solidFill>
                    <a:effectLst>
                      <a:outerShdw dist="38100" dir="2700000" algn="bl" rotWithShape="0">
                        <a:srgbClr val="5B9BD5"/>
                      </a:outerShdw>
                    </a:effectLst>
                    <a:uLnTx/>
                    <a:uFillTx/>
                    <a:latin typeface="Tw Cen MT" panose="020B0602020104020603"/>
                    <a:ea typeface="+mn-ea"/>
                    <a:cs typeface="+mn-cs"/>
                  </a:rPr>
                  <a:t>st</a:t>
                </a:r>
                <a:r>
                  <a:rPr kumimoji="0" lang="en-US" sz="3200" b="1" i="0" u="none" strike="noStrike" kern="1200" cap="none" spc="0" normalizeH="0" baseline="0" noProof="0">
                    <a:ln w="13462">
                      <a:solidFill>
                        <a:srgbClr val="5B9BD5">
                          <a:lumMod val="50000"/>
                        </a:srgbClr>
                      </a:solidFill>
                      <a:prstDash val="solid"/>
                    </a:ln>
                    <a:solidFill>
                      <a:prstClr val="white"/>
                    </a:solidFill>
                    <a:effectLst>
                      <a:outerShdw dist="38100" dir="2700000" algn="bl" rotWithShape="0">
                        <a:srgbClr val="5B9BD5"/>
                      </a:outerShdw>
                    </a:effectLst>
                    <a:uLnTx/>
                    <a:uFillTx/>
                    <a:latin typeface="Tw Cen MT" panose="020B0602020104020603"/>
                    <a:ea typeface="+mn-ea"/>
                    <a:cs typeface="+mn-cs"/>
                  </a:rPr>
                  <a:t> in UTHM</a:t>
                </a:r>
              </a:p>
            </p:txBody>
          </p:sp>
          <p:sp>
            <p:nvSpPr>
              <p:cNvPr id="47" name="Rectangle 46"/>
              <p:cNvSpPr/>
              <p:nvPr/>
            </p:nvSpPr>
            <p:spPr>
              <a:xfrm>
                <a:off x="5631091" y="5040647"/>
                <a:ext cx="4564572" cy="1248770"/>
              </a:xfrm>
              <a:prstGeom prst="rect">
                <a:avLst/>
              </a:prstGeom>
              <a:noFill/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w Cen MT" panose="020B0602020104020603"/>
                  <a:ea typeface="+mn-ea"/>
                  <a:cs typeface="+mn-cs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7337" y="579507"/>
            <a:ext cx="5705249" cy="5609040"/>
          </a:xfrm>
          <a:prstGeom prst="rect">
            <a:avLst/>
          </a:prstGeom>
        </p:spPr>
      </p:pic>
      <p:sp>
        <p:nvSpPr>
          <p:cNvPr id="6" name="object 4"/>
          <p:cNvSpPr/>
          <p:nvPr/>
        </p:nvSpPr>
        <p:spPr>
          <a:xfrm>
            <a:off x="9110598" y="3322320"/>
            <a:ext cx="2802255" cy="134970"/>
          </a:xfrm>
          <a:custGeom>
            <a:avLst/>
            <a:gdLst/>
            <a:ahLst/>
            <a:cxnLst/>
            <a:rect l="l" t="t" r="r" b="b"/>
            <a:pathLst>
              <a:path w="3832859" h="91439">
                <a:moveTo>
                  <a:pt x="37973" y="15239"/>
                </a:moveTo>
                <a:lnTo>
                  <a:pt x="23127" y="18319"/>
                </a:lnTo>
                <a:lnTo>
                  <a:pt x="11033" y="26542"/>
                </a:lnTo>
                <a:lnTo>
                  <a:pt x="2915" y="38671"/>
                </a:lnTo>
                <a:lnTo>
                  <a:pt x="0" y="53466"/>
                </a:lnTo>
                <a:lnTo>
                  <a:pt x="3079" y="68312"/>
                </a:lnTo>
                <a:lnTo>
                  <a:pt x="11302" y="80406"/>
                </a:lnTo>
                <a:lnTo>
                  <a:pt x="23431" y="88524"/>
                </a:lnTo>
                <a:lnTo>
                  <a:pt x="38226" y="91439"/>
                </a:lnTo>
                <a:lnTo>
                  <a:pt x="53072" y="88360"/>
                </a:lnTo>
                <a:lnTo>
                  <a:pt x="65166" y="80137"/>
                </a:lnTo>
                <a:lnTo>
                  <a:pt x="73284" y="68008"/>
                </a:lnTo>
                <a:lnTo>
                  <a:pt x="74923" y="59689"/>
                </a:lnTo>
                <a:lnTo>
                  <a:pt x="38100" y="59689"/>
                </a:lnTo>
                <a:lnTo>
                  <a:pt x="38100" y="46989"/>
                </a:lnTo>
                <a:lnTo>
                  <a:pt x="74870" y="46806"/>
                </a:lnTo>
                <a:lnTo>
                  <a:pt x="73120" y="38367"/>
                </a:lnTo>
                <a:lnTo>
                  <a:pt x="64897" y="26273"/>
                </a:lnTo>
                <a:lnTo>
                  <a:pt x="52768" y="18155"/>
                </a:lnTo>
                <a:lnTo>
                  <a:pt x="37973" y="15239"/>
                </a:lnTo>
                <a:close/>
              </a:path>
              <a:path w="3832859" h="91439">
                <a:moveTo>
                  <a:pt x="74870" y="46806"/>
                </a:moveTo>
                <a:lnTo>
                  <a:pt x="38100" y="46989"/>
                </a:lnTo>
                <a:lnTo>
                  <a:pt x="38100" y="59689"/>
                </a:lnTo>
                <a:lnTo>
                  <a:pt x="74960" y="59505"/>
                </a:lnTo>
                <a:lnTo>
                  <a:pt x="76200" y="53212"/>
                </a:lnTo>
                <a:lnTo>
                  <a:pt x="74870" y="46806"/>
                </a:lnTo>
                <a:close/>
              </a:path>
              <a:path w="3832859" h="91439">
                <a:moveTo>
                  <a:pt x="74960" y="59505"/>
                </a:moveTo>
                <a:lnTo>
                  <a:pt x="38100" y="59689"/>
                </a:lnTo>
                <a:lnTo>
                  <a:pt x="74923" y="59689"/>
                </a:lnTo>
                <a:lnTo>
                  <a:pt x="74960" y="59505"/>
                </a:lnTo>
                <a:close/>
              </a:path>
              <a:path w="3832859" h="91439">
                <a:moveTo>
                  <a:pt x="88900" y="46735"/>
                </a:moveTo>
                <a:lnTo>
                  <a:pt x="74870" y="46806"/>
                </a:lnTo>
                <a:lnTo>
                  <a:pt x="76200" y="53212"/>
                </a:lnTo>
                <a:lnTo>
                  <a:pt x="74960" y="59505"/>
                </a:lnTo>
                <a:lnTo>
                  <a:pt x="88900" y="59435"/>
                </a:lnTo>
                <a:lnTo>
                  <a:pt x="88900" y="46735"/>
                </a:lnTo>
                <a:close/>
              </a:path>
              <a:path w="3832859" h="91439">
                <a:moveTo>
                  <a:pt x="177800" y="46481"/>
                </a:moveTo>
                <a:lnTo>
                  <a:pt x="127000" y="46608"/>
                </a:lnTo>
                <a:lnTo>
                  <a:pt x="127000" y="59308"/>
                </a:lnTo>
                <a:lnTo>
                  <a:pt x="177800" y="59181"/>
                </a:lnTo>
                <a:lnTo>
                  <a:pt x="177800" y="46481"/>
                </a:lnTo>
                <a:close/>
              </a:path>
              <a:path w="3832859" h="91439">
                <a:moveTo>
                  <a:pt x="266700" y="46100"/>
                </a:moveTo>
                <a:lnTo>
                  <a:pt x="215900" y="46227"/>
                </a:lnTo>
                <a:lnTo>
                  <a:pt x="215900" y="58927"/>
                </a:lnTo>
                <a:lnTo>
                  <a:pt x="266700" y="58800"/>
                </a:lnTo>
                <a:lnTo>
                  <a:pt x="266700" y="46100"/>
                </a:lnTo>
                <a:close/>
              </a:path>
              <a:path w="3832859" h="91439">
                <a:moveTo>
                  <a:pt x="355600" y="45719"/>
                </a:moveTo>
                <a:lnTo>
                  <a:pt x="304800" y="45846"/>
                </a:lnTo>
                <a:lnTo>
                  <a:pt x="304800" y="58546"/>
                </a:lnTo>
                <a:lnTo>
                  <a:pt x="355600" y="58419"/>
                </a:lnTo>
                <a:lnTo>
                  <a:pt x="355600" y="45719"/>
                </a:lnTo>
                <a:close/>
              </a:path>
              <a:path w="3832859" h="91439">
                <a:moveTo>
                  <a:pt x="444500" y="45338"/>
                </a:moveTo>
                <a:lnTo>
                  <a:pt x="393700" y="45592"/>
                </a:lnTo>
                <a:lnTo>
                  <a:pt x="393700" y="58292"/>
                </a:lnTo>
                <a:lnTo>
                  <a:pt x="444500" y="58038"/>
                </a:lnTo>
                <a:lnTo>
                  <a:pt x="444500" y="45338"/>
                </a:lnTo>
                <a:close/>
              </a:path>
              <a:path w="3832859" h="91439">
                <a:moveTo>
                  <a:pt x="533400" y="44957"/>
                </a:moveTo>
                <a:lnTo>
                  <a:pt x="482600" y="45212"/>
                </a:lnTo>
                <a:lnTo>
                  <a:pt x="482600" y="57912"/>
                </a:lnTo>
                <a:lnTo>
                  <a:pt x="533400" y="57657"/>
                </a:lnTo>
                <a:lnTo>
                  <a:pt x="533400" y="44957"/>
                </a:lnTo>
                <a:close/>
              </a:path>
              <a:path w="3832859" h="91439">
                <a:moveTo>
                  <a:pt x="622300" y="44576"/>
                </a:moveTo>
                <a:lnTo>
                  <a:pt x="571500" y="44830"/>
                </a:lnTo>
                <a:lnTo>
                  <a:pt x="571500" y="57530"/>
                </a:lnTo>
                <a:lnTo>
                  <a:pt x="622300" y="57276"/>
                </a:lnTo>
                <a:lnTo>
                  <a:pt x="622300" y="44576"/>
                </a:lnTo>
                <a:close/>
              </a:path>
              <a:path w="3832859" h="91439">
                <a:moveTo>
                  <a:pt x="711200" y="44322"/>
                </a:moveTo>
                <a:lnTo>
                  <a:pt x="660400" y="44450"/>
                </a:lnTo>
                <a:lnTo>
                  <a:pt x="660400" y="57150"/>
                </a:lnTo>
                <a:lnTo>
                  <a:pt x="711200" y="57022"/>
                </a:lnTo>
                <a:lnTo>
                  <a:pt x="711200" y="44322"/>
                </a:lnTo>
                <a:close/>
              </a:path>
              <a:path w="3832859" h="91439">
                <a:moveTo>
                  <a:pt x="800100" y="43941"/>
                </a:moveTo>
                <a:lnTo>
                  <a:pt x="749300" y="44068"/>
                </a:lnTo>
                <a:lnTo>
                  <a:pt x="749300" y="56768"/>
                </a:lnTo>
                <a:lnTo>
                  <a:pt x="800100" y="56641"/>
                </a:lnTo>
                <a:lnTo>
                  <a:pt x="800100" y="43941"/>
                </a:lnTo>
                <a:close/>
              </a:path>
              <a:path w="3832859" h="91439">
                <a:moveTo>
                  <a:pt x="889000" y="43560"/>
                </a:moveTo>
                <a:lnTo>
                  <a:pt x="838200" y="43687"/>
                </a:lnTo>
                <a:lnTo>
                  <a:pt x="838200" y="56387"/>
                </a:lnTo>
                <a:lnTo>
                  <a:pt x="889000" y="56260"/>
                </a:lnTo>
                <a:lnTo>
                  <a:pt x="889000" y="43560"/>
                </a:lnTo>
                <a:close/>
              </a:path>
              <a:path w="3832859" h="91439">
                <a:moveTo>
                  <a:pt x="977900" y="43179"/>
                </a:moveTo>
                <a:lnTo>
                  <a:pt x="927100" y="43433"/>
                </a:lnTo>
                <a:lnTo>
                  <a:pt x="927100" y="56133"/>
                </a:lnTo>
                <a:lnTo>
                  <a:pt x="977900" y="55879"/>
                </a:lnTo>
                <a:lnTo>
                  <a:pt x="977900" y="43179"/>
                </a:lnTo>
                <a:close/>
              </a:path>
              <a:path w="3832859" h="91439">
                <a:moveTo>
                  <a:pt x="1066800" y="42799"/>
                </a:moveTo>
                <a:lnTo>
                  <a:pt x="1016000" y="43052"/>
                </a:lnTo>
                <a:lnTo>
                  <a:pt x="1016000" y="55752"/>
                </a:lnTo>
                <a:lnTo>
                  <a:pt x="1066800" y="55499"/>
                </a:lnTo>
                <a:lnTo>
                  <a:pt x="1066800" y="42799"/>
                </a:lnTo>
                <a:close/>
              </a:path>
              <a:path w="3832859" h="91439">
                <a:moveTo>
                  <a:pt x="1155700" y="42417"/>
                </a:moveTo>
                <a:lnTo>
                  <a:pt x="1104900" y="42671"/>
                </a:lnTo>
                <a:lnTo>
                  <a:pt x="1104900" y="55371"/>
                </a:lnTo>
                <a:lnTo>
                  <a:pt x="1155700" y="55117"/>
                </a:lnTo>
                <a:lnTo>
                  <a:pt x="1155700" y="42417"/>
                </a:lnTo>
                <a:close/>
              </a:path>
              <a:path w="3832859" h="91439">
                <a:moveTo>
                  <a:pt x="1244600" y="42037"/>
                </a:moveTo>
                <a:lnTo>
                  <a:pt x="1193800" y="42290"/>
                </a:lnTo>
                <a:lnTo>
                  <a:pt x="1193800" y="54990"/>
                </a:lnTo>
                <a:lnTo>
                  <a:pt x="1244600" y="54737"/>
                </a:lnTo>
                <a:lnTo>
                  <a:pt x="1244600" y="42037"/>
                </a:lnTo>
                <a:close/>
              </a:path>
              <a:path w="3832859" h="91439">
                <a:moveTo>
                  <a:pt x="1333500" y="41782"/>
                </a:moveTo>
                <a:lnTo>
                  <a:pt x="1282700" y="41909"/>
                </a:lnTo>
                <a:lnTo>
                  <a:pt x="1282700" y="54609"/>
                </a:lnTo>
                <a:lnTo>
                  <a:pt x="1333500" y="54482"/>
                </a:lnTo>
                <a:lnTo>
                  <a:pt x="1333500" y="41782"/>
                </a:lnTo>
                <a:close/>
              </a:path>
              <a:path w="3832859" h="91439">
                <a:moveTo>
                  <a:pt x="1422400" y="41401"/>
                </a:moveTo>
                <a:lnTo>
                  <a:pt x="1371600" y="41528"/>
                </a:lnTo>
                <a:lnTo>
                  <a:pt x="1371600" y="54228"/>
                </a:lnTo>
                <a:lnTo>
                  <a:pt x="1422400" y="54101"/>
                </a:lnTo>
                <a:lnTo>
                  <a:pt x="1422400" y="41401"/>
                </a:lnTo>
                <a:close/>
              </a:path>
              <a:path w="3832859" h="91439">
                <a:moveTo>
                  <a:pt x="1511300" y="41020"/>
                </a:moveTo>
                <a:lnTo>
                  <a:pt x="1460500" y="41275"/>
                </a:lnTo>
                <a:lnTo>
                  <a:pt x="1460500" y="53975"/>
                </a:lnTo>
                <a:lnTo>
                  <a:pt x="1511300" y="53720"/>
                </a:lnTo>
                <a:lnTo>
                  <a:pt x="1511300" y="41020"/>
                </a:lnTo>
                <a:close/>
              </a:path>
              <a:path w="3832859" h="91439">
                <a:moveTo>
                  <a:pt x="1600200" y="40639"/>
                </a:moveTo>
                <a:lnTo>
                  <a:pt x="1549400" y="40893"/>
                </a:lnTo>
                <a:lnTo>
                  <a:pt x="1549400" y="53593"/>
                </a:lnTo>
                <a:lnTo>
                  <a:pt x="1600200" y="53339"/>
                </a:lnTo>
                <a:lnTo>
                  <a:pt x="1600200" y="40639"/>
                </a:lnTo>
                <a:close/>
              </a:path>
              <a:path w="3832859" h="91439">
                <a:moveTo>
                  <a:pt x="1689100" y="40258"/>
                </a:moveTo>
                <a:lnTo>
                  <a:pt x="1638300" y="40512"/>
                </a:lnTo>
                <a:lnTo>
                  <a:pt x="1638300" y="53212"/>
                </a:lnTo>
                <a:lnTo>
                  <a:pt x="1689100" y="52958"/>
                </a:lnTo>
                <a:lnTo>
                  <a:pt x="1689100" y="40258"/>
                </a:lnTo>
                <a:close/>
              </a:path>
              <a:path w="3832859" h="91439">
                <a:moveTo>
                  <a:pt x="1778000" y="39877"/>
                </a:moveTo>
                <a:lnTo>
                  <a:pt x="1727200" y="40131"/>
                </a:lnTo>
                <a:lnTo>
                  <a:pt x="1727200" y="52831"/>
                </a:lnTo>
                <a:lnTo>
                  <a:pt x="1778000" y="52577"/>
                </a:lnTo>
                <a:lnTo>
                  <a:pt x="1778000" y="39877"/>
                </a:lnTo>
                <a:close/>
              </a:path>
              <a:path w="3832859" h="91439">
                <a:moveTo>
                  <a:pt x="1866900" y="39624"/>
                </a:moveTo>
                <a:lnTo>
                  <a:pt x="1816100" y="39750"/>
                </a:lnTo>
                <a:lnTo>
                  <a:pt x="1816100" y="52450"/>
                </a:lnTo>
                <a:lnTo>
                  <a:pt x="1866900" y="52324"/>
                </a:lnTo>
                <a:lnTo>
                  <a:pt x="1866900" y="39624"/>
                </a:lnTo>
                <a:close/>
              </a:path>
              <a:path w="3832859" h="91439">
                <a:moveTo>
                  <a:pt x="1955800" y="39242"/>
                </a:moveTo>
                <a:lnTo>
                  <a:pt x="1905000" y="39369"/>
                </a:lnTo>
                <a:lnTo>
                  <a:pt x="1905000" y="52069"/>
                </a:lnTo>
                <a:lnTo>
                  <a:pt x="1955800" y="51942"/>
                </a:lnTo>
                <a:lnTo>
                  <a:pt x="1955800" y="39242"/>
                </a:lnTo>
                <a:close/>
              </a:path>
              <a:path w="3832859" h="91439">
                <a:moveTo>
                  <a:pt x="2044700" y="38862"/>
                </a:moveTo>
                <a:lnTo>
                  <a:pt x="1993900" y="39115"/>
                </a:lnTo>
                <a:lnTo>
                  <a:pt x="1993900" y="51815"/>
                </a:lnTo>
                <a:lnTo>
                  <a:pt x="2044700" y="51562"/>
                </a:lnTo>
                <a:lnTo>
                  <a:pt x="2044700" y="38862"/>
                </a:lnTo>
                <a:close/>
              </a:path>
              <a:path w="3832859" h="91439">
                <a:moveTo>
                  <a:pt x="2133600" y="38480"/>
                </a:moveTo>
                <a:lnTo>
                  <a:pt x="2082800" y="38734"/>
                </a:lnTo>
                <a:lnTo>
                  <a:pt x="2082800" y="51434"/>
                </a:lnTo>
                <a:lnTo>
                  <a:pt x="2133600" y="51180"/>
                </a:lnTo>
                <a:lnTo>
                  <a:pt x="2133600" y="38480"/>
                </a:lnTo>
                <a:close/>
              </a:path>
              <a:path w="3832859" h="91439">
                <a:moveTo>
                  <a:pt x="2222500" y="38100"/>
                </a:moveTo>
                <a:lnTo>
                  <a:pt x="2171700" y="38353"/>
                </a:lnTo>
                <a:lnTo>
                  <a:pt x="2171700" y="51053"/>
                </a:lnTo>
                <a:lnTo>
                  <a:pt x="2222500" y="50800"/>
                </a:lnTo>
                <a:lnTo>
                  <a:pt x="2222500" y="38100"/>
                </a:lnTo>
                <a:close/>
              </a:path>
              <a:path w="3832859" h="91439">
                <a:moveTo>
                  <a:pt x="2311400" y="37718"/>
                </a:moveTo>
                <a:lnTo>
                  <a:pt x="2260600" y="37972"/>
                </a:lnTo>
                <a:lnTo>
                  <a:pt x="2260600" y="50672"/>
                </a:lnTo>
                <a:lnTo>
                  <a:pt x="2311400" y="50418"/>
                </a:lnTo>
                <a:lnTo>
                  <a:pt x="2311400" y="37718"/>
                </a:lnTo>
                <a:close/>
              </a:path>
              <a:path w="3832859" h="91439">
                <a:moveTo>
                  <a:pt x="2400300" y="37464"/>
                </a:moveTo>
                <a:lnTo>
                  <a:pt x="2349500" y="37591"/>
                </a:lnTo>
                <a:lnTo>
                  <a:pt x="2349500" y="50291"/>
                </a:lnTo>
                <a:lnTo>
                  <a:pt x="2400300" y="50164"/>
                </a:lnTo>
                <a:lnTo>
                  <a:pt x="2400300" y="37464"/>
                </a:lnTo>
                <a:close/>
              </a:path>
              <a:path w="3832859" h="91439">
                <a:moveTo>
                  <a:pt x="2489200" y="37083"/>
                </a:moveTo>
                <a:lnTo>
                  <a:pt x="2438400" y="37210"/>
                </a:lnTo>
                <a:lnTo>
                  <a:pt x="2438400" y="49910"/>
                </a:lnTo>
                <a:lnTo>
                  <a:pt x="2489200" y="49783"/>
                </a:lnTo>
                <a:lnTo>
                  <a:pt x="2489200" y="37083"/>
                </a:lnTo>
                <a:close/>
              </a:path>
              <a:path w="3832859" h="91439">
                <a:moveTo>
                  <a:pt x="2578100" y="36702"/>
                </a:moveTo>
                <a:lnTo>
                  <a:pt x="2527300" y="36829"/>
                </a:lnTo>
                <a:lnTo>
                  <a:pt x="2527300" y="49529"/>
                </a:lnTo>
                <a:lnTo>
                  <a:pt x="2578100" y="49402"/>
                </a:lnTo>
                <a:lnTo>
                  <a:pt x="2578100" y="36702"/>
                </a:lnTo>
                <a:close/>
              </a:path>
              <a:path w="3832859" h="91439">
                <a:moveTo>
                  <a:pt x="2667000" y="36321"/>
                </a:moveTo>
                <a:lnTo>
                  <a:pt x="2616200" y="36575"/>
                </a:lnTo>
                <a:lnTo>
                  <a:pt x="2616200" y="49275"/>
                </a:lnTo>
                <a:lnTo>
                  <a:pt x="2667000" y="49021"/>
                </a:lnTo>
                <a:lnTo>
                  <a:pt x="2667000" y="36321"/>
                </a:lnTo>
                <a:close/>
              </a:path>
              <a:path w="3832859" h="91439">
                <a:moveTo>
                  <a:pt x="2755900" y="35940"/>
                </a:moveTo>
                <a:lnTo>
                  <a:pt x="2705100" y="36194"/>
                </a:lnTo>
                <a:lnTo>
                  <a:pt x="2705100" y="48894"/>
                </a:lnTo>
                <a:lnTo>
                  <a:pt x="2755900" y="48640"/>
                </a:lnTo>
                <a:lnTo>
                  <a:pt x="2755900" y="35940"/>
                </a:lnTo>
                <a:close/>
              </a:path>
              <a:path w="3832859" h="91439">
                <a:moveTo>
                  <a:pt x="2844800" y="35559"/>
                </a:moveTo>
                <a:lnTo>
                  <a:pt x="2794000" y="35813"/>
                </a:lnTo>
                <a:lnTo>
                  <a:pt x="2794000" y="48513"/>
                </a:lnTo>
                <a:lnTo>
                  <a:pt x="2844800" y="48259"/>
                </a:lnTo>
                <a:lnTo>
                  <a:pt x="2844800" y="35559"/>
                </a:lnTo>
                <a:close/>
              </a:path>
              <a:path w="3832859" h="91439">
                <a:moveTo>
                  <a:pt x="2933700" y="35305"/>
                </a:moveTo>
                <a:lnTo>
                  <a:pt x="2882900" y="35432"/>
                </a:lnTo>
                <a:lnTo>
                  <a:pt x="2882900" y="48132"/>
                </a:lnTo>
                <a:lnTo>
                  <a:pt x="2933700" y="48005"/>
                </a:lnTo>
                <a:lnTo>
                  <a:pt x="2933700" y="35305"/>
                </a:lnTo>
                <a:close/>
              </a:path>
              <a:path w="3832859" h="91439">
                <a:moveTo>
                  <a:pt x="3022600" y="34925"/>
                </a:moveTo>
                <a:lnTo>
                  <a:pt x="2971800" y="35051"/>
                </a:lnTo>
                <a:lnTo>
                  <a:pt x="2971800" y="47751"/>
                </a:lnTo>
                <a:lnTo>
                  <a:pt x="3022600" y="47625"/>
                </a:lnTo>
                <a:lnTo>
                  <a:pt x="3022600" y="34925"/>
                </a:lnTo>
                <a:close/>
              </a:path>
              <a:path w="3832859" h="91439">
                <a:moveTo>
                  <a:pt x="3111500" y="34543"/>
                </a:moveTo>
                <a:lnTo>
                  <a:pt x="3060700" y="34670"/>
                </a:lnTo>
                <a:lnTo>
                  <a:pt x="3060700" y="47370"/>
                </a:lnTo>
                <a:lnTo>
                  <a:pt x="3111500" y="47243"/>
                </a:lnTo>
                <a:lnTo>
                  <a:pt x="3111500" y="34543"/>
                </a:lnTo>
                <a:close/>
              </a:path>
              <a:path w="3832859" h="91439">
                <a:moveTo>
                  <a:pt x="3200400" y="34162"/>
                </a:moveTo>
                <a:lnTo>
                  <a:pt x="3149600" y="34416"/>
                </a:lnTo>
                <a:lnTo>
                  <a:pt x="3149600" y="47116"/>
                </a:lnTo>
                <a:lnTo>
                  <a:pt x="3200400" y="46862"/>
                </a:lnTo>
                <a:lnTo>
                  <a:pt x="3200400" y="34162"/>
                </a:lnTo>
                <a:close/>
              </a:path>
              <a:path w="3832859" h="91439">
                <a:moveTo>
                  <a:pt x="3289300" y="33781"/>
                </a:moveTo>
                <a:lnTo>
                  <a:pt x="3238500" y="34035"/>
                </a:lnTo>
                <a:lnTo>
                  <a:pt x="3238500" y="46735"/>
                </a:lnTo>
                <a:lnTo>
                  <a:pt x="3289300" y="46481"/>
                </a:lnTo>
                <a:lnTo>
                  <a:pt x="3289300" y="33781"/>
                </a:lnTo>
                <a:close/>
              </a:path>
              <a:path w="3832859" h="91439">
                <a:moveTo>
                  <a:pt x="3378200" y="33400"/>
                </a:moveTo>
                <a:lnTo>
                  <a:pt x="3327400" y="33654"/>
                </a:lnTo>
                <a:lnTo>
                  <a:pt x="3327400" y="46354"/>
                </a:lnTo>
                <a:lnTo>
                  <a:pt x="3378200" y="46100"/>
                </a:lnTo>
                <a:lnTo>
                  <a:pt x="3378200" y="33400"/>
                </a:lnTo>
                <a:close/>
              </a:path>
              <a:path w="3832859" h="91439">
                <a:moveTo>
                  <a:pt x="3467100" y="33019"/>
                </a:moveTo>
                <a:lnTo>
                  <a:pt x="3416300" y="33274"/>
                </a:lnTo>
                <a:lnTo>
                  <a:pt x="3416300" y="45974"/>
                </a:lnTo>
                <a:lnTo>
                  <a:pt x="3467100" y="45719"/>
                </a:lnTo>
                <a:lnTo>
                  <a:pt x="3467100" y="33019"/>
                </a:lnTo>
                <a:close/>
              </a:path>
              <a:path w="3832859" h="91439">
                <a:moveTo>
                  <a:pt x="3556000" y="32765"/>
                </a:moveTo>
                <a:lnTo>
                  <a:pt x="3505200" y="32892"/>
                </a:lnTo>
                <a:lnTo>
                  <a:pt x="3505200" y="45592"/>
                </a:lnTo>
                <a:lnTo>
                  <a:pt x="3556000" y="45465"/>
                </a:lnTo>
                <a:lnTo>
                  <a:pt x="3556000" y="32765"/>
                </a:lnTo>
                <a:close/>
              </a:path>
              <a:path w="3832859" h="91439">
                <a:moveTo>
                  <a:pt x="3644900" y="32384"/>
                </a:moveTo>
                <a:lnTo>
                  <a:pt x="3594100" y="32512"/>
                </a:lnTo>
                <a:lnTo>
                  <a:pt x="3594100" y="45212"/>
                </a:lnTo>
                <a:lnTo>
                  <a:pt x="3644900" y="45084"/>
                </a:lnTo>
                <a:lnTo>
                  <a:pt x="3644900" y="32384"/>
                </a:lnTo>
                <a:close/>
              </a:path>
              <a:path w="3832859" h="91439">
                <a:moveTo>
                  <a:pt x="3733800" y="32003"/>
                </a:moveTo>
                <a:lnTo>
                  <a:pt x="3683000" y="32257"/>
                </a:lnTo>
                <a:lnTo>
                  <a:pt x="3683000" y="44957"/>
                </a:lnTo>
                <a:lnTo>
                  <a:pt x="3733800" y="44703"/>
                </a:lnTo>
                <a:lnTo>
                  <a:pt x="3733800" y="32003"/>
                </a:lnTo>
                <a:close/>
              </a:path>
              <a:path w="3832859" h="91439">
                <a:moveTo>
                  <a:pt x="3794632" y="0"/>
                </a:moveTo>
                <a:lnTo>
                  <a:pt x="3779787" y="3079"/>
                </a:lnTo>
                <a:lnTo>
                  <a:pt x="3767693" y="11302"/>
                </a:lnTo>
                <a:lnTo>
                  <a:pt x="3759575" y="23431"/>
                </a:lnTo>
                <a:lnTo>
                  <a:pt x="3756659" y="38226"/>
                </a:lnTo>
                <a:lnTo>
                  <a:pt x="3759739" y="53072"/>
                </a:lnTo>
                <a:lnTo>
                  <a:pt x="3767963" y="65166"/>
                </a:lnTo>
                <a:lnTo>
                  <a:pt x="3780091" y="73284"/>
                </a:lnTo>
                <a:lnTo>
                  <a:pt x="3794887" y="76200"/>
                </a:lnTo>
                <a:lnTo>
                  <a:pt x="3809732" y="73120"/>
                </a:lnTo>
                <a:lnTo>
                  <a:pt x="3821826" y="64897"/>
                </a:lnTo>
                <a:lnTo>
                  <a:pt x="3829944" y="52768"/>
                </a:lnTo>
                <a:lnTo>
                  <a:pt x="3831558" y="44576"/>
                </a:lnTo>
                <a:lnTo>
                  <a:pt x="3771900" y="44576"/>
                </a:lnTo>
                <a:lnTo>
                  <a:pt x="3771900" y="31876"/>
                </a:lnTo>
                <a:lnTo>
                  <a:pt x="3831568" y="31750"/>
                </a:lnTo>
                <a:lnTo>
                  <a:pt x="3829780" y="23127"/>
                </a:lnTo>
                <a:lnTo>
                  <a:pt x="3821557" y="11033"/>
                </a:lnTo>
                <a:lnTo>
                  <a:pt x="3809428" y="2915"/>
                </a:lnTo>
                <a:lnTo>
                  <a:pt x="3794632" y="0"/>
                </a:lnTo>
                <a:close/>
              </a:path>
              <a:path w="3832859" h="91439">
                <a:moveTo>
                  <a:pt x="3794759" y="31750"/>
                </a:moveTo>
                <a:lnTo>
                  <a:pt x="3771900" y="31876"/>
                </a:lnTo>
                <a:lnTo>
                  <a:pt x="3771900" y="44576"/>
                </a:lnTo>
                <a:lnTo>
                  <a:pt x="3794759" y="44450"/>
                </a:lnTo>
                <a:lnTo>
                  <a:pt x="3794759" y="31750"/>
                </a:lnTo>
                <a:close/>
              </a:path>
              <a:path w="3832859" h="91439">
                <a:moveTo>
                  <a:pt x="3831568" y="31750"/>
                </a:moveTo>
                <a:lnTo>
                  <a:pt x="3794759" y="31750"/>
                </a:lnTo>
                <a:lnTo>
                  <a:pt x="3794759" y="44450"/>
                </a:lnTo>
                <a:lnTo>
                  <a:pt x="3771900" y="44576"/>
                </a:lnTo>
                <a:lnTo>
                  <a:pt x="3831558" y="44576"/>
                </a:lnTo>
                <a:lnTo>
                  <a:pt x="3832859" y="37972"/>
                </a:lnTo>
                <a:lnTo>
                  <a:pt x="3831568" y="31750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5"/>
          <p:cNvSpPr txBox="1"/>
          <p:nvPr/>
        </p:nvSpPr>
        <p:spPr>
          <a:xfrm>
            <a:off x="9243487" y="1952704"/>
            <a:ext cx="471170" cy="331470"/>
          </a:xfrm>
          <a:prstGeom prst="rect">
            <a:avLst/>
          </a:prstGeom>
        </p:spPr>
        <p:txBody>
          <a:bodyPr vert="horz" wrap="square" lIns="0" tIns="13335" rIns="0" bIns="0" rtlCol="0" anchor="t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en-US" sz="2000" b="1">
                <a:latin typeface="Calibri" panose="020F0502020204030204"/>
                <a:cs typeface="Calibri" panose="020F0502020204030204"/>
              </a:rPr>
              <a:t>48</a:t>
            </a:r>
            <a:r>
              <a:rPr sz="2000" b="1">
                <a:latin typeface="Calibri" panose="020F0502020204030204"/>
                <a:cs typeface="Calibri" panose="020F0502020204030204"/>
              </a:rPr>
              <a:t>%</a:t>
            </a:r>
            <a:endParaRPr sz="2000">
              <a:latin typeface="Calibri" panose="020F0502020204030204"/>
              <a:cs typeface="Calibri" panose="020F0502020204030204"/>
            </a:endParaRPr>
          </a:p>
        </p:txBody>
      </p:sp>
      <p:sp>
        <p:nvSpPr>
          <p:cNvPr id="9" name="object 6"/>
          <p:cNvSpPr txBox="1"/>
          <p:nvPr/>
        </p:nvSpPr>
        <p:spPr>
          <a:xfrm>
            <a:off x="9316592" y="1652965"/>
            <a:ext cx="2802255" cy="1263015"/>
          </a:xfrm>
          <a:prstGeom prst="rect">
            <a:avLst/>
          </a:prstGeom>
        </p:spPr>
        <p:txBody>
          <a:bodyPr vert="horz" wrap="square" lIns="0" tIns="232410" rIns="0" bIns="0" rtlCol="0">
            <a:spAutoFit/>
          </a:bodyPr>
          <a:lstStyle/>
          <a:p>
            <a:pPr marR="226060" algn="r">
              <a:lnSpc>
                <a:spcPct val="100000"/>
              </a:lnSpc>
              <a:spcBef>
                <a:spcPts val="1830"/>
              </a:spcBef>
            </a:pPr>
            <a:r>
              <a:rPr sz="2600" b="1" spc="-5">
                <a:latin typeface="Calibri" panose="020F0502020204030204"/>
                <a:cs typeface="Calibri" panose="020F0502020204030204"/>
              </a:rPr>
              <a:t>MoU</a:t>
            </a:r>
            <a:endParaRPr sz="2600">
              <a:latin typeface="Calibri" panose="020F0502020204030204"/>
              <a:cs typeface="Calibri" panose="020F0502020204030204"/>
            </a:endParaRPr>
          </a:p>
          <a:p>
            <a:pPr marL="361315" marR="5080" indent="-349250">
              <a:lnSpc>
                <a:spcPct val="100000"/>
              </a:lnSpc>
              <a:spcBef>
                <a:spcPts val="1055"/>
              </a:spcBef>
            </a:pPr>
            <a:r>
              <a:rPr sz="1600" b="1" spc="-10">
                <a:solidFill>
                  <a:schemeClr val="accent1">
                    <a:lumMod val="50000"/>
                  </a:schemeClr>
                </a:solidFill>
                <a:latin typeface="Calibri" panose="020F0502020204030204"/>
                <a:cs typeface="Calibri" panose="020F0502020204030204"/>
              </a:rPr>
              <a:t>Memorandum</a:t>
            </a:r>
            <a:r>
              <a:rPr sz="1600" b="1" spc="25">
                <a:solidFill>
                  <a:schemeClr val="accent1">
                    <a:lumMod val="50000"/>
                  </a:schemeClr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600" b="1" spc="-5">
                <a:solidFill>
                  <a:schemeClr val="accent1">
                    <a:lumMod val="50000"/>
                  </a:schemeClr>
                </a:solidFill>
                <a:latin typeface="Calibri" panose="020F0502020204030204"/>
                <a:cs typeface="Calibri" panose="020F0502020204030204"/>
              </a:rPr>
              <a:t>of </a:t>
            </a:r>
            <a:r>
              <a:rPr sz="1600" b="1" spc="-10">
                <a:solidFill>
                  <a:schemeClr val="accent1">
                    <a:lumMod val="50000"/>
                  </a:schemeClr>
                </a:solidFill>
                <a:latin typeface="Calibri" panose="020F0502020204030204"/>
                <a:cs typeface="Calibri" panose="020F0502020204030204"/>
              </a:rPr>
              <a:t>Understanding, </a:t>
            </a:r>
            <a:r>
              <a:rPr sz="1600" b="1" spc="-345">
                <a:solidFill>
                  <a:schemeClr val="accent1">
                    <a:lumMod val="50000"/>
                  </a:schemeClr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600" b="1" spc="-10">
                <a:solidFill>
                  <a:schemeClr val="accent1">
                    <a:lumMod val="50000"/>
                  </a:schemeClr>
                </a:solidFill>
                <a:latin typeface="Calibri" panose="020F0502020204030204"/>
                <a:cs typeface="Calibri" panose="020F0502020204030204"/>
              </a:rPr>
              <a:t>Cooperation</a:t>
            </a:r>
            <a:r>
              <a:rPr sz="1600" b="1" spc="-15">
                <a:solidFill>
                  <a:schemeClr val="accent1">
                    <a:lumMod val="50000"/>
                  </a:schemeClr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600" b="1" spc="-10">
                <a:solidFill>
                  <a:schemeClr val="accent1">
                    <a:lumMod val="50000"/>
                  </a:schemeClr>
                </a:solidFill>
                <a:latin typeface="Calibri" panose="020F0502020204030204"/>
                <a:cs typeface="Calibri" panose="020F0502020204030204"/>
              </a:rPr>
              <a:t>Agreeement</a:t>
            </a:r>
            <a:r>
              <a:rPr sz="1600" b="1" spc="-25">
                <a:solidFill>
                  <a:schemeClr val="accent1">
                    <a:lumMod val="50000"/>
                  </a:schemeClr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600" b="1" spc="-15">
                <a:solidFill>
                  <a:schemeClr val="accent1">
                    <a:lumMod val="50000"/>
                  </a:schemeClr>
                </a:solidFill>
                <a:latin typeface="Calibri" panose="020F0502020204030204"/>
                <a:cs typeface="Calibri" panose="020F0502020204030204"/>
              </a:rPr>
              <a:t>etc</a:t>
            </a:r>
            <a:endParaRPr sz="1600">
              <a:solidFill>
                <a:schemeClr val="accent1">
                  <a:lumMod val="50000"/>
                </a:schemeClr>
              </a:solidFill>
              <a:latin typeface="Calibri" panose="020F0502020204030204"/>
              <a:cs typeface="Calibri" panose="020F0502020204030204"/>
            </a:endParaRPr>
          </a:p>
        </p:txBody>
      </p:sp>
      <p:sp>
        <p:nvSpPr>
          <p:cNvPr id="10" name="object 7"/>
          <p:cNvSpPr/>
          <p:nvPr/>
        </p:nvSpPr>
        <p:spPr>
          <a:xfrm>
            <a:off x="484632" y="1929383"/>
            <a:ext cx="4327525" cy="326390"/>
          </a:xfrm>
          <a:custGeom>
            <a:avLst/>
            <a:gdLst/>
            <a:ahLst/>
            <a:cxnLst/>
            <a:rect l="l" t="t" r="r" b="b"/>
            <a:pathLst>
              <a:path w="4327525" h="326389">
                <a:moveTo>
                  <a:pt x="76962" y="31750"/>
                </a:moveTo>
                <a:lnTo>
                  <a:pt x="74917" y="31750"/>
                </a:lnTo>
                <a:lnTo>
                  <a:pt x="73202" y="23253"/>
                </a:lnTo>
                <a:lnTo>
                  <a:pt x="65036" y="11150"/>
                </a:lnTo>
                <a:lnTo>
                  <a:pt x="52920" y="2997"/>
                </a:lnTo>
                <a:lnTo>
                  <a:pt x="38100" y="0"/>
                </a:lnTo>
                <a:lnTo>
                  <a:pt x="23266" y="2997"/>
                </a:lnTo>
                <a:lnTo>
                  <a:pt x="11150" y="11150"/>
                </a:lnTo>
                <a:lnTo>
                  <a:pt x="2984" y="23253"/>
                </a:lnTo>
                <a:lnTo>
                  <a:pt x="0" y="38100"/>
                </a:lnTo>
                <a:lnTo>
                  <a:pt x="2984" y="52959"/>
                </a:lnTo>
                <a:lnTo>
                  <a:pt x="11150" y="65062"/>
                </a:lnTo>
                <a:lnTo>
                  <a:pt x="23266" y="73215"/>
                </a:lnTo>
                <a:lnTo>
                  <a:pt x="38100" y="76200"/>
                </a:lnTo>
                <a:lnTo>
                  <a:pt x="52920" y="73215"/>
                </a:lnTo>
                <a:lnTo>
                  <a:pt x="65036" y="65062"/>
                </a:lnTo>
                <a:lnTo>
                  <a:pt x="73202" y="52959"/>
                </a:lnTo>
                <a:lnTo>
                  <a:pt x="74917" y="44450"/>
                </a:lnTo>
                <a:lnTo>
                  <a:pt x="76962" y="44450"/>
                </a:lnTo>
                <a:lnTo>
                  <a:pt x="76962" y="31750"/>
                </a:lnTo>
                <a:close/>
              </a:path>
              <a:path w="4327525" h="326389">
                <a:moveTo>
                  <a:pt x="165862" y="31750"/>
                </a:moveTo>
                <a:lnTo>
                  <a:pt x="115062" y="31750"/>
                </a:lnTo>
                <a:lnTo>
                  <a:pt x="115062" y="44450"/>
                </a:lnTo>
                <a:lnTo>
                  <a:pt x="165862" y="44450"/>
                </a:lnTo>
                <a:lnTo>
                  <a:pt x="165862" y="31750"/>
                </a:lnTo>
                <a:close/>
              </a:path>
              <a:path w="4327525" h="326389">
                <a:moveTo>
                  <a:pt x="254762" y="31750"/>
                </a:moveTo>
                <a:lnTo>
                  <a:pt x="203962" y="31750"/>
                </a:lnTo>
                <a:lnTo>
                  <a:pt x="203962" y="44450"/>
                </a:lnTo>
                <a:lnTo>
                  <a:pt x="254762" y="44450"/>
                </a:lnTo>
                <a:lnTo>
                  <a:pt x="254762" y="31750"/>
                </a:lnTo>
                <a:close/>
              </a:path>
              <a:path w="4327525" h="326389">
                <a:moveTo>
                  <a:pt x="343662" y="31750"/>
                </a:moveTo>
                <a:lnTo>
                  <a:pt x="292862" y="31750"/>
                </a:lnTo>
                <a:lnTo>
                  <a:pt x="292862" y="44450"/>
                </a:lnTo>
                <a:lnTo>
                  <a:pt x="343662" y="44450"/>
                </a:lnTo>
                <a:lnTo>
                  <a:pt x="343662" y="31750"/>
                </a:lnTo>
                <a:close/>
              </a:path>
              <a:path w="4327525" h="326389">
                <a:moveTo>
                  <a:pt x="432562" y="31750"/>
                </a:moveTo>
                <a:lnTo>
                  <a:pt x="381762" y="31750"/>
                </a:lnTo>
                <a:lnTo>
                  <a:pt x="381762" y="44450"/>
                </a:lnTo>
                <a:lnTo>
                  <a:pt x="432562" y="44450"/>
                </a:lnTo>
                <a:lnTo>
                  <a:pt x="432562" y="31750"/>
                </a:lnTo>
                <a:close/>
              </a:path>
              <a:path w="4327525" h="326389">
                <a:moveTo>
                  <a:pt x="521462" y="31750"/>
                </a:moveTo>
                <a:lnTo>
                  <a:pt x="470662" y="31750"/>
                </a:lnTo>
                <a:lnTo>
                  <a:pt x="470662" y="44450"/>
                </a:lnTo>
                <a:lnTo>
                  <a:pt x="521462" y="44450"/>
                </a:lnTo>
                <a:lnTo>
                  <a:pt x="521462" y="31750"/>
                </a:lnTo>
                <a:close/>
              </a:path>
              <a:path w="4327525" h="326389">
                <a:moveTo>
                  <a:pt x="610362" y="31750"/>
                </a:moveTo>
                <a:lnTo>
                  <a:pt x="559562" y="31750"/>
                </a:lnTo>
                <a:lnTo>
                  <a:pt x="559562" y="44450"/>
                </a:lnTo>
                <a:lnTo>
                  <a:pt x="610362" y="44450"/>
                </a:lnTo>
                <a:lnTo>
                  <a:pt x="610362" y="31750"/>
                </a:lnTo>
                <a:close/>
              </a:path>
              <a:path w="4327525" h="326389">
                <a:moveTo>
                  <a:pt x="699262" y="31750"/>
                </a:moveTo>
                <a:lnTo>
                  <a:pt x="648462" y="31750"/>
                </a:lnTo>
                <a:lnTo>
                  <a:pt x="648462" y="44450"/>
                </a:lnTo>
                <a:lnTo>
                  <a:pt x="699262" y="44450"/>
                </a:lnTo>
                <a:lnTo>
                  <a:pt x="699262" y="31750"/>
                </a:lnTo>
                <a:close/>
              </a:path>
              <a:path w="4327525" h="326389">
                <a:moveTo>
                  <a:pt x="788162" y="31750"/>
                </a:moveTo>
                <a:lnTo>
                  <a:pt x="737362" y="31750"/>
                </a:lnTo>
                <a:lnTo>
                  <a:pt x="737362" y="44450"/>
                </a:lnTo>
                <a:lnTo>
                  <a:pt x="788162" y="44450"/>
                </a:lnTo>
                <a:lnTo>
                  <a:pt x="788162" y="31750"/>
                </a:lnTo>
                <a:close/>
              </a:path>
              <a:path w="4327525" h="326389">
                <a:moveTo>
                  <a:pt x="877062" y="31750"/>
                </a:moveTo>
                <a:lnTo>
                  <a:pt x="826262" y="31750"/>
                </a:lnTo>
                <a:lnTo>
                  <a:pt x="826262" y="44450"/>
                </a:lnTo>
                <a:lnTo>
                  <a:pt x="877062" y="44450"/>
                </a:lnTo>
                <a:lnTo>
                  <a:pt x="877062" y="31750"/>
                </a:lnTo>
                <a:close/>
              </a:path>
              <a:path w="4327525" h="326389">
                <a:moveTo>
                  <a:pt x="965962" y="31750"/>
                </a:moveTo>
                <a:lnTo>
                  <a:pt x="915162" y="31750"/>
                </a:lnTo>
                <a:lnTo>
                  <a:pt x="915162" y="44450"/>
                </a:lnTo>
                <a:lnTo>
                  <a:pt x="965962" y="44450"/>
                </a:lnTo>
                <a:lnTo>
                  <a:pt x="965962" y="31750"/>
                </a:lnTo>
                <a:close/>
              </a:path>
              <a:path w="4327525" h="326389">
                <a:moveTo>
                  <a:pt x="1054862" y="31750"/>
                </a:moveTo>
                <a:lnTo>
                  <a:pt x="1004062" y="31750"/>
                </a:lnTo>
                <a:lnTo>
                  <a:pt x="1004062" y="44450"/>
                </a:lnTo>
                <a:lnTo>
                  <a:pt x="1054862" y="44450"/>
                </a:lnTo>
                <a:lnTo>
                  <a:pt x="1054862" y="31750"/>
                </a:lnTo>
                <a:close/>
              </a:path>
              <a:path w="4327525" h="326389">
                <a:moveTo>
                  <a:pt x="1143762" y="31750"/>
                </a:moveTo>
                <a:lnTo>
                  <a:pt x="1092962" y="31750"/>
                </a:lnTo>
                <a:lnTo>
                  <a:pt x="1092962" y="44450"/>
                </a:lnTo>
                <a:lnTo>
                  <a:pt x="1143762" y="44450"/>
                </a:lnTo>
                <a:lnTo>
                  <a:pt x="1143762" y="31750"/>
                </a:lnTo>
                <a:close/>
              </a:path>
              <a:path w="4327525" h="326389">
                <a:moveTo>
                  <a:pt x="1232662" y="31750"/>
                </a:moveTo>
                <a:lnTo>
                  <a:pt x="1181862" y="31750"/>
                </a:lnTo>
                <a:lnTo>
                  <a:pt x="1181862" y="44450"/>
                </a:lnTo>
                <a:lnTo>
                  <a:pt x="1232662" y="44450"/>
                </a:lnTo>
                <a:lnTo>
                  <a:pt x="1232662" y="31750"/>
                </a:lnTo>
                <a:close/>
              </a:path>
              <a:path w="4327525" h="326389">
                <a:moveTo>
                  <a:pt x="1321562" y="31750"/>
                </a:moveTo>
                <a:lnTo>
                  <a:pt x="1270762" y="31750"/>
                </a:lnTo>
                <a:lnTo>
                  <a:pt x="1270762" y="44450"/>
                </a:lnTo>
                <a:lnTo>
                  <a:pt x="1321562" y="44450"/>
                </a:lnTo>
                <a:lnTo>
                  <a:pt x="1321562" y="31750"/>
                </a:lnTo>
                <a:close/>
              </a:path>
              <a:path w="4327525" h="326389">
                <a:moveTo>
                  <a:pt x="1410462" y="31750"/>
                </a:moveTo>
                <a:lnTo>
                  <a:pt x="1359662" y="31750"/>
                </a:lnTo>
                <a:lnTo>
                  <a:pt x="1359662" y="44450"/>
                </a:lnTo>
                <a:lnTo>
                  <a:pt x="1410462" y="44450"/>
                </a:lnTo>
                <a:lnTo>
                  <a:pt x="1410462" y="31750"/>
                </a:lnTo>
                <a:close/>
              </a:path>
              <a:path w="4327525" h="326389">
                <a:moveTo>
                  <a:pt x="1499362" y="31750"/>
                </a:moveTo>
                <a:lnTo>
                  <a:pt x="1448562" y="31750"/>
                </a:lnTo>
                <a:lnTo>
                  <a:pt x="1448562" y="44450"/>
                </a:lnTo>
                <a:lnTo>
                  <a:pt x="1499362" y="44450"/>
                </a:lnTo>
                <a:lnTo>
                  <a:pt x="1499362" y="31750"/>
                </a:lnTo>
                <a:close/>
              </a:path>
              <a:path w="4327525" h="326389">
                <a:moveTo>
                  <a:pt x="1588262" y="31750"/>
                </a:moveTo>
                <a:lnTo>
                  <a:pt x="1537462" y="31750"/>
                </a:lnTo>
                <a:lnTo>
                  <a:pt x="1537462" y="44450"/>
                </a:lnTo>
                <a:lnTo>
                  <a:pt x="1588262" y="44450"/>
                </a:lnTo>
                <a:lnTo>
                  <a:pt x="1588262" y="31750"/>
                </a:lnTo>
                <a:close/>
              </a:path>
              <a:path w="4327525" h="326389">
                <a:moveTo>
                  <a:pt x="1677162" y="31750"/>
                </a:moveTo>
                <a:lnTo>
                  <a:pt x="1626362" y="31750"/>
                </a:lnTo>
                <a:lnTo>
                  <a:pt x="1626362" y="44450"/>
                </a:lnTo>
                <a:lnTo>
                  <a:pt x="1677162" y="44450"/>
                </a:lnTo>
                <a:lnTo>
                  <a:pt x="1677162" y="31750"/>
                </a:lnTo>
                <a:close/>
              </a:path>
              <a:path w="4327525" h="326389">
                <a:moveTo>
                  <a:pt x="1766062" y="31750"/>
                </a:moveTo>
                <a:lnTo>
                  <a:pt x="1715262" y="31750"/>
                </a:lnTo>
                <a:lnTo>
                  <a:pt x="1715262" y="44450"/>
                </a:lnTo>
                <a:lnTo>
                  <a:pt x="1766062" y="44450"/>
                </a:lnTo>
                <a:lnTo>
                  <a:pt x="1766062" y="31750"/>
                </a:lnTo>
                <a:close/>
              </a:path>
              <a:path w="4327525" h="326389">
                <a:moveTo>
                  <a:pt x="1854962" y="31750"/>
                </a:moveTo>
                <a:lnTo>
                  <a:pt x="1804162" y="31750"/>
                </a:lnTo>
                <a:lnTo>
                  <a:pt x="1804162" y="44450"/>
                </a:lnTo>
                <a:lnTo>
                  <a:pt x="1854962" y="44450"/>
                </a:lnTo>
                <a:lnTo>
                  <a:pt x="1854962" y="31750"/>
                </a:lnTo>
                <a:close/>
              </a:path>
              <a:path w="4327525" h="326389">
                <a:moveTo>
                  <a:pt x="1943862" y="31750"/>
                </a:moveTo>
                <a:lnTo>
                  <a:pt x="1893062" y="31750"/>
                </a:lnTo>
                <a:lnTo>
                  <a:pt x="1893062" y="44450"/>
                </a:lnTo>
                <a:lnTo>
                  <a:pt x="1943862" y="44450"/>
                </a:lnTo>
                <a:lnTo>
                  <a:pt x="1943862" y="31750"/>
                </a:lnTo>
                <a:close/>
              </a:path>
              <a:path w="4327525" h="326389">
                <a:moveTo>
                  <a:pt x="2032762" y="31750"/>
                </a:moveTo>
                <a:lnTo>
                  <a:pt x="1981962" y="31750"/>
                </a:lnTo>
                <a:lnTo>
                  <a:pt x="1981962" y="44450"/>
                </a:lnTo>
                <a:lnTo>
                  <a:pt x="2032762" y="44450"/>
                </a:lnTo>
                <a:lnTo>
                  <a:pt x="2032762" y="31750"/>
                </a:lnTo>
                <a:close/>
              </a:path>
              <a:path w="4327525" h="326389">
                <a:moveTo>
                  <a:pt x="2121662" y="31750"/>
                </a:moveTo>
                <a:lnTo>
                  <a:pt x="2070862" y="31750"/>
                </a:lnTo>
                <a:lnTo>
                  <a:pt x="2070862" y="44450"/>
                </a:lnTo>
                <a:lnTo>
                  <a:pt x="2121662" y="44450"/>
                </a:lnTo>
                <a:lnTo>
                  <a:pt x="2121662" y="31750"/>
                </a:lnTo>
                <a:close/>
              </a:path>
              <a:path w="4327525" h="326389">
                <a:moveTo>
                  <a:pt x="2210562" y="31750"/>
                </a:moveTo>
                <a:lnTo>
                  <a:pt x="2159762" y="31750"/>
                </a:lnTo>
                <a:lnTo>
                  <a:pt x="2159762" y="44450"/>
                </a:lnTo>
                <a:lnTo>
                  <a:pt x="2210562" y="44450"/>
                </a:lnTo>
                <a:lnTo>
                  <a:pt x="2210562" y="31750"/>
                </a:lnTo>
                <a:close/>
              </a:path>
              <a:path w="4327525" h="326389">
                <a:moveTo>
                  <a:pt x="2299462" y="31750"/>
                </a:moveTo>
                <a:lnTo>
                  <a:pt x="2248662" y="31750"/>
                </a:lnTo>
                <a:lnTo>
                  <a:pt x="2248662" y="44450"/>
                </a:lnTo>
                <a:lnTo>
                  <a:pt x="2299462" y="44450"/>
                </a:lnTo>
                <a:lnTo>
                  <a:pt x="2299462" y="31750"/>
                </a:lnTo>
                <a:close/>
              </a:path>
              <a:path w="4327525" h="326389">
                <a:moveTo>
                  <a:pt x="2388362" y="31750"/>
                </a:moveTo>
                <a:lnTo>
                  <a:pt x="2337562" y="31750"/>
                </a:lnTo>
                <a:lnTo>
                  <a:pt x="2337562" y="44450"/>
                </a:lnTo>
                <a:lnTo>
                  <a:pt x="2388362" y="44450"/>
                </a:lnTo>
                <a:lnTo>
                  <a:pt x="2388362" y="31750"/>
                </a:lnTo>
                <a:close/>
              </a:path>
              <a:path w="4327525" h="326389">
                <a:moveTo>
                  <a:pt x="2477262" y="31750"/>
                </a:moveTo>
                <a:lnTo>
                  <a:pt x="2426462" y="31750"/>
                </a:lnTo>
                <a:lnTo>
                  <a:pt x="2426462" y="44450"/>
                </a:lnTo>
                <a:lnTo>
                  <a:pt x="2477262" y="44450"/>
                </a:lnTo>
                <a:lnTo>
                  <a:pt x="2477262" y="31750"/>
                </a:lnTo>
                <a:close/>
              </a:path>
              <a:path w="4327525" h="326389">
                <a:moveTo>
                  <a:pt x="2566162" y="31750"/>
                </a:moveTo>
                <a:lnTo>
                  <a:pt x="2515362" y="31750"/>
                </a:lnTo>
                <a:lnTo>
                  <a:pt x="2515362" y="44450"/>
                </a:lnTo>
                <a:lnTo>
                  <a:pt x="2566162" y="44450"/>
                </a:lnTo>
                <a:lnTo>
                  <a:pt x="2566162" y="31750"/>
                </a:lnTo>
                <a:close/>
              </a:path>
              <a:path w="4327525" h="326389">
                <a:moveTo>
                  <a:pt x="2655062" y="31750"/>
                </a:moveTo>
                <a:lnTo>
                  <a:pt x="2604262" y="31750"/>
                </a:lnTo>
                <a:lnTo>
                  <a:pt x="2604262" y="44450"/>
                </a:lnTo>
                <a:lnTo>
                  <a:pt x="2655062" y="44450"/>
                </a:lnTo>
                <a:lnTo>
                  <a:pt x="2655062" y="31750"/>
                </a:lnTo>
                <a:close/>
              </a:path>
              <a:path w="4327525" h="326389">
                <a:moveTo>
                  <a:pt x="2743962" y="31750"/>
                </a:moveTo>
                <a:lnTo>
                  <a:pt x="2693162" y="31750"/>
                </a:lnTo>
                <a:lnTo>
                  <a:pt x="2693162" y="44450"/>
                </a:lnTo>
                <a:lnTo>
                  <a:pt x="2743962" y="44450"/>
                </a:lnTo>
                <a:lnTo>
                  <a:pt x="2743962" y="31750"/>
                </a:lnTo>
                <a:close/>
              </a:path>
              <a:path w="4327525" h="326389">
                <a:moveTo>
                  <a:pt x="2832862" y="31750"/>
                </a:moveTo>
                <a:lnTo>
                  <a:pt x="2782062" y="31750"/>
                </a:lnTo>
                <a:lnTo>
                  <a:pt x="2782062" y="44450"/>
                </a:lnTo>
                <a:lnTo>
                  <a:pt x="2832862" y="44450"/>
                </a:lnTo>
                <a:lnTo>
                  <a:pt x="2832862" y="31750"/>
                </a:lnTo>
                <a:close/>
              </a:path>
              <a:path w="4327525" h="326389">
                <a:moveTo>
                  <a:pt x="2921762" y="31750"/>
                </a:moveTo>
                <a:lnTo>
                  <a:pt x="2870962" y="31750"/>
                </a:lnTo>
                <a:lnTo>
                  <a:pt x="2870962" y="44450"/>
                </a:lnTo>
                <a:lnTo>
                  <a:pt x="2921762" y="44450"/>
                </a:lnTo>
                <a:lnTo>
                  <a:pt x="2921762" y="31750"/>
                </a:lnTo>
                <a:close/>
              </a:path>
              <a:path w="4327525" h="326389">
                <a:moveTo>
                  <a:pt x="3010662" y="31750"/>
                </a:moveTo>
                <a:lnTo>
                  <a:pt x="2959862" y="31750"/>
                </a:lnTo>
                <a:lnTo>
                  <a:pt x="2959862" y="44450"/>
                </a:lnTo>
                <a:lnTo>
                  <a:pt x="3010662" y="44450"/>
                </a:lnTo>
                <a:lnTo>
                  <a:pt x="3010662" y="31750"/>
                </a:lnTo>
                <a:close/>
              </a:path>
              <a:path w="4327525" h="326389">
                <a:moveTo>
                  <a:pt x="3099562" y="31750"/>
                </a:moveTo>
                <a:lnTo>
                  <a:pt x="3048762" y="31750"/>
                </a:lnTo>
                <a:lnTo>
                  <a:pt x="3048762" y="44450"/>
                </a:lnTo>
                <a:lnTo>
                  <a:pt x="3099562" y="44450"/>
                </a:lnTo>
                <a:lnTo>
                  <a:pt x="3099562" y="31750"/>
                </a:lnTo>
                <a:close/>
              </a:path>
              <a:path w="4327525" h="326389">
                <a:moveTo>
                  <a:pt x="3188462" y="31750"/>
                </a:moveTo>
                <a:lnTo>
                  <a:pt x="3137662" y="31750"/>
                </a:lnTo>
                <a:lnTo>
                  <a:pt x="3137662" y="44450"/>
                </a:lnTo>
                <a:lnTo>
                  <a:pt x="3188462" y="44450"/>
                </a:lnTo>
                <a:lnTo>
                  <a:pt x="3188462" y="31750"/>
                </a:lnTo>
                <a:close/>
              </a:path>
              <a:path w="4327525" h="326389">
                <a:moveTo>
                  <a:pt x="3277362" y="31750"/>
                </a:moveTo>
                <a:lnTo>
                  <a:pt x="3226562" y="31750"/>
                </a:lnTo>
                <a:lnTo>
                  <a:pt x="3226562" y="44450"/>
                </a:lnTo>
                <a:lnTo>
                  <a:pt x="3277362" y="44450"/>
                </a:lnTo>
                <a:lnTo>
                  <a:pt x="3277362" y="31750"/>
                </a:lnTo>
                <a:close/>
              </a:path>
              <a:path w="4327525" h="326389">
                <a:moveTo>
                  <a:pt x="3366262" y="31750"/>
                </a:moveTo>
                <a:lnTo>
                  <a:pt x="3315462" y="31750"/>
                </a:lnTo>
                <a:lnTo>
                  <a:pt x="3315462" y="44450"/>
                </a:lnTo>
                <a:lnTo>
                  <a:pt x="3366262" y="44450"/>
                </a:lnTo>
                <a:lnTo>
                  <a:pt x="3366262" y="31750"/>
                </a:lnTo>
                <a:close/>
              </a:path>
              <a:path w="4327525" h="326389">
                <a:moveTo>
                  <a:pt x="3455162" y="31750"/>
                </a:moveTo>
                <a:lnTo>
                  <a:pt x="3404362" y="31750"/>
                </a:lnTo>
                <a:lnTo>
                  <a:pt x="3404362" y="44450"/>
                </a:lnTo>
                <a:lnTo>
                  <a:pt x="3455162" y="44450"/>
                </a:lnTo>
                <a:lnTo>
                  <a:pt x="3455162" y="31750"/>
                </a:lnTo>
                <a:close/>
              </a:path>
              <a:path w="4327525" h="326389">
                <a:moveTo>
                  <a:pt x="3544062" y="31750"/>
                </a:moveTo>
                <a:lnTo>
                  <a:pt x="3493262" y="31750"/>
                </a:lnTo>
                <a:lnTo>
                  <a:pt x="3493262" y="44450"/>
                </a:lnTo>
                <a:lnTo>
                  <a:pt x="3544062" y="44450"/>
                </a:lnTo>
                <a:lnTo>
                  <a:pt x="3544062" y="31750"/>
                </a:lnTo>
                <a:close/>
              </a:path>
              <a:path w="4327525" h="326389">
                <a:moveTo>
                  <a:pt x="3632962" y="31750"/>
                </a:moveTo>
                <a:lnTo>
                  <a:pt x="3582162" y="31750"/>
                </a:lnTo>
                <a:lnTo>
                  <a:pt x="3582162" y="44450"/>
                </a:lnTo>
                <a:lnTo>
                  <a:pt x="3632962" y="44450"/>
                </a:lnTo>
                <a:lnTo>
                  <a:pt x="3632962" y="31750"/>
                </a:lnTo>
                <a:close/>
              </a:path>
              <a:path w="4327525" h="326389">
                <a:moveTo>
                  <a:pt x="3721862" y="31750"/>
                </a:moveTo>
                <a:lnTo>
                  <a:pt x="3671062" y="31750"/>
                </a:lnTo>
                <a:lnTo>
                  <a:pt x="3671062" y="44450"/>
                </a:lnTo>
                <a:lnTo>
                  <a:pt x="3721862" y="44450"/>
                </a:lnTo>
                <a:lnTo>
                  <a:pt x="3721862" y="31750"/>
                </a:lnTo>
                <a:close/>
              </a:path>
              <a:path w="4327525" h="326389">
                <a:moveTo>
                  <a:pt x="3810762" y="31750"/>
                </a:moveTo>
                <a:lnTo>
                  <a:pt x="3759962" y="31750"/>
                </a:lnTo>
                <a:lnTo>
                  <a:pt x="3759962" y="44450"/>
                </a:lnTo>
                <a:lnTo>
                  <a:pt x="3810762" y="44450"/>
                </a:lnTo>
                <a:lnTo>
                  <a:pt x="3810762" y="31750"/>
                </a:lnTo>
                <a:close/>
              </a:path>
              <a:path w="4327525" h="326389">
                <a:moveTo>
                  <a:pt x="3899662" y="31750"/>
                </a:moveTo>
                <a:lnTo>
                  <a:pt x="3848862" y="31750"/>
                </a:lnTo>
                <a:lnTo>
                  <a:pt x="3848862" y="44450"/>
                </a:lnTo>
                <a:lnTo>
                  <a:pt x="3899662" y="44450"/>
                </a:lnTo>
                <a:lnTo>
                  <a:pt x="3899662" y="31750"/>
                </a:lnTo>
                <a:close/>
              </a:path>
              <a:path w="4327525" h="326389">
                <a:moveTo>
                  <a:pt x="4031488" y="65659"/>
                </a:moveTo>
                <a:lnTo>
                  <a:pt x="3992372" y="33274"/>
                </a:lnTo>
                <a:lnTo>
                  <a:pt x="3988562" y="37807"/>
                </a:lnTo>
                <a:lnTo>
                  <a:pt x="3988562" y="31750"/>
                </a:lnTo>
                <a:lnTo>
                  <a:pt x="3937762" y="31750"/>
                </a:lnTo>
                <a:lnTo>
                  <a:pt x="3937762" y="44450"/>
                </a:lnTo>
                <a:lnTo>
                  <a:pt x="3986072" y="44450"/>
                </a:lnTo>
                <a:lnTo>
                  <a:pt x="4023360" y="75438"/>
                </a:lnTo>
                <a:lnTo>
                  <a:pt x="4031488" y="65659"/>
                </a:lnTo>
                <a:close/>
              </a:path>
              <a:path w="4327525" h="326389">
                <a:moveTo>
                  <a:pt x="4099814" y="122428"/>
                </a:moveTo>
                <a:lnTo>
                  <a:pt x="4060825" y="90043"/>
                </a:lnTo>
                <a:lnTo>
                  <a:pt x="4052697" y="99695"/>
                </a:lnTo>
                <a:lnTo>
                  <a:pt x="4091813" y="132207"/>
                </a:lnTo>
                <a:lnTo>
                  <a:pt x="4099814" y="122428"/>
                </a:lnTo>
                <a:close/>
              </a:path>
              <a:path w="4327525" h="326389">
                <a:moveTo>
                  <a:pt x="4168267" y="179197"/>
                </a:moveTo>
                <a:lnTo>
                  <a:pt x="4129151" y="146812"/>
                </a:lnTo>
                <a:lnTo>
                  <a:pt x="4121023" y="156464"/>
                </a:lnTo>
                <a:lnTo>
                  <a:pt x="4160139" y="188976"/>
                </a:lnTo>
                <a:lnTo>
                  <a:pt x="4168267" y="179197"/>
                </a:lnTo>
                <a:close/>
              </a:path>
              <a:path w="4327525" h="326389">
                <a:moveTo>
                  <a:pt x="4236720" y="235966"/>
                </a:moveTo>
                <a:lnTo>
                  <a:pt x="4197604" y="203581"/>
                </a:lnTo>
                <a:lnTo>
                  <a:pt x="4189476" y="213233"/>
                </a:lnTo>
                <a:lnTo>
                  <a:pt x="4228592" y="245745"/>
                </a:lnTo>
                <a:lnTo>
                  <a:pt x="4236720" y="235966"/>
                </a:lnTo>
                <a:close/>
              </a:path>
              <a:path w="4327525" h="326389">
                <a:moveTo>
                  <a:pt x="4327245" y="284378"/>
                </a:moveTo>
                <a:lnTo>
                  <a:pt x="4323143" y="270357"/>
                </a:lnTo>
                <a:lnTo>
                  <a:pt x="4315003" y="260223"/>
                </a:lnTo>
                <a:lnTo>
                  <a:pt x="4313682" y="258572"/>
                </a:lnTo>
                <a:lnTo>
                  <a:pt x="4300321" y="251409"/>
                </a:lnTo>
                <a:lnTo>
                  <a:pt x="4285767" y="249961"/>
                </a:lnTo>
                <a:lnTo>
                  <a:pt x="4271746" y="254063"/>
                </a:lnTo>
                <a:lnTo>
                  <a:pt x="4259961" y="263525"/>
                </a:lnTo>
                <a:lnTo>
                  <a:pt x="4252836" y="276885"/>
                </a:lnTo>
                <a:lnTo>
                  <a:pt x="4251401" y="291439"/>
                </a:lnTo>
                <a:lnTo>
                  <a:pt x="4255503" y="305460"/>
                </a:lnTo>
                <a:lnTo>
                  <a:pt x="4265041" y="317246"/>
                </a:lnTo>
                <a:lnTo>
                  <a:pt x="4278325" y="324370"/>
                </a:lnTo>
                <a:lnTo>
                  <a:pt x="4292828" y="325805"/>
                </a:lnTo>
                <a:lnTo>
                  <a:pt x="4306849" y="321703"/>
                </a:lnTo>
                <a:lnTo>
                  <a:pt x="4318635" y="312166"/>
                </a:lnTo>
                <a:lnTo>
                  <a:pt x="4325798" y="298881"/>
                </a:lnTo>
                <a:lnTo>
                  <a:pt x="4326420" y="292735"/>
                </a:lnTo>
                <a:lnTo>
                  <a:pt x="4327245" y="284378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9"/>
          <p:cNvSpPr/>
          <p:nvPr/>
        </p:nvSpPr>
        <p:spPr>
          <a:xfrm>
            <a:off x="551307" y="4434059"/>
            <a:ext cx="4260850" cy="272415"/>
          </a:xfrm>
          <a:custGeom>
            <a:avLst/>
            <a:gdLst/>
            <a:ahLst/>
            <a:cxnLst/>
            <a:rect l="l" t="t" r="r" b="b"/>
            <a:pathLst>
              <a:path w="4260850" h="272414">
                <a:moveTo>
                  <a:pt x="76962" y="31750"/>
                </a:moveTo>
                <a:lnTo>
                  <a:pt x="74917" y="31750"/>
                </a:lnTo>
                <a:lnTo>
                  <a:pt x="73202" y="23253"/>
                </a:lnTo>
                <a:lnTo>
                  <a:pt x="65036" y="11150"/>
                </a:lnTo>
                <a:lnTo>
                  <a:pt x="52920" y="2997"/>
                </a:lnTo>
                <a:lnTo>
                  <a:pt x="38100" y="0"/>
                </a:lnTo>
                <a:lnTo>
                  <a:pt x="23266" y="2997"/>
                </a:lnTo>
                <a:lnTo>
                  <a:pt x="11150" y="11150"/>
                </a:lnTo>
                <a:lnTo>
                  <a:pt x="2984" y="23253"/>
                </a:lnTo>
                <a:lnTo>
                  <a:pt x="0" y="38100"/>
                </a:lnTo>
                <a:lnTo>
                  <a:pt x="2984" y="52959"/>
                </a:lnTo>
                <a:lnTo>
                  <a:pt x="11150" y="65062"/>
                </a:lnTo>
                <a:lnTo>
                  <a:pt x="23266" y="73215"/>
                </a:lnTo>
                <a:lnTo>
                  <a:pt x="38100" y="76200"/>
                </a:lnTo>
                <a:lnTo>
                  <a:pt x="52920" y="73215"/>
                </a:lnTo>
                <a:lnTo>
                  <a:pt x="65036" y="65062"/>
                </a:lnTo>
                <a:lnTo>
                  <a:pt x="73202" y="52959"/>
                </a:lnTo>
                <a:lnTo>
                  <a:pt x="74917" y="44450"/>
                </a:lnTo>
                <a:lnTo>
                  <a:pt x="76962" y="44450"/>
                </a:lnTo>
                <a:lnTo>
                  <a:pt x="76962" y="31750"/>
                </a:lnTo>
                <a:close/>
              </a:path>
              <a:path w="4260850" h="272414">
                <a:moveTo>
                  <a:pt x="165862" y="31750"/>
                </a:moveTo>
                <a:lnTo>
                  <a:pt x="115062" y="31750"/>
                </a:lnTo>
                <a:lnTo>
                  <a:pt x="115062" y="44450"/>
                </a:lnTo>
                <a:lnTo>
                  <a:pt x="165862" y="44450"/>
                </a:lnTo>
                <a:lnTo>
                  <a:pt x="165862" y="31750"/>
                </a:lnTo>
                <a:close/>
              </a:path>
              <a:path w="4260850" h="272414">
                <a:moveTo>
                  <a:pt x="254762" y="31750"/>
                </a:moveTo>
                <a:lnTo>
                  <a:pt x="203962" y="31750"/>
                </a:lnTo>
                <a:lnTo>
                  <a:pt x="203962" y="44450"/>
                </a:lnTo>
                <a:lnTo>
                  <a:pt x="254762" y="44450"/>
                </a:lnTo>
                <a:lnTo>
                  <a:pt x="254762" y="31750"/>
                </a:lnTo>
                <a:close/>
              </a:path>
              <a:path w="4260850" h="272414">
                <a:moveTo>
                  <a:pt x="343662" y="31750"/>
                </a:moveTo>
                <a:lnTo>
                  <a:pt x="292862" y="31750"/>
                </a:lnTo>
                <a:lnTo>
                  <a:pt x="292862" y="44450"/>
                </a:lnTo>
                <a:lnTo>
                  <a:pt x="343662" y="44450"/>
                </a:lnTo>
                <a:lnTo>
                  <a:pt x="343662" y="31750"/>
                </a:lnTo>
                <a:close/>
              </a:path>
              <a:path w="4260850" h="272414">
                <a:moveTo>
                  <a:pt x="432562" y="31750"/>
                </a:moveTo>
                <a:lnTo>
                  <a:pt x="381762" y="31750"/>
                </a:lnTo>
                <a:lnTo>
                  <a:pt x="381762" y="44450"/>
                </a:lnTo>
                <a:lnTo>
                  <a:pt x="432562" y="44450"/>
                </a:lnTo>
                <a:lnTo>
                  <a:pt x="432562" y="31750"/>
                </a:lnTo>
                <a:close/>
              </a:path>
              <a:path w="4260850" h="272414">
                <a:moveTo>
                  <a:pt x="521462" y="31750"/>
                </a:moveTo>
                <a:lnTo>
                  <a:pt x="470662" y="31750"/>
                </a:lnTo>
                <a:lnTo>
                  <a:pt x="470662" y="44450"/>
                </a:lnTo>
                <a:lnTo>
                  <a:pt x="521462" y="44450"/>
                </a:lnTo>
                <a:lnTo>
                  <a:pt x="521462" y="31750"/>
                </a:lnTo>
                <a:close/>
              </a:path>
              <a:path w="4260850" h="272414">
                <a:moveTo>
                  <a:pt x="610362" y="31750"/>
                </a:moveTo>
                <a:lnTo>
                  <a:pt x="559562" y="31750"/>
                </a:lnTo>
                <a:lnTo>
                  <a:pt x="559562" y="44450"/>
                </a:lnTo>
                <a:lnTo>
                  <a:pt x="610362" y="44450"/>
                </a:lnTo>
                <a:lnTo>
                  <a:pt x="610362" y="31750"/>
                </a:lnTo>
                <a:close/>
              </a:path>
              <a:path w="4260850" h="272414">
                <a:moveTo>
                  <a:pt x="699262" y="31750"/>
                </a:moveTo>
                <a:lnTo>
                  <a:pt x="648462" y="31750"/>
                </a:lnTo>
                <a:lnTo>
                  <a:pt x="648462" y="44450"/>
                </a:lnTo>
                <a:lnTo>
                  <a:pt x="699262" y="44450"/>
                </a:lnTo>
                <a:lnTo>
                  <a:pt x="699262" y="31750"/>
                </a:lnTo>
                <a:close/>
              </a:path>
              <a:path w="4260850" h="272414">
                <a:moveTo>
                  <a:pt x="788162" y="31750"/>
                </a:moveTo>
                <a:lnTo>
                  <a:pt x="737362" y="31750"/>
                </a:lnTo>
                <a:lnTo>
                  <a:pt x="737362" y="44450"/>
                </a:lnTo>
                <a:lnTo>
                  <a:pt x="788162" y="44450"/>
                </a:lnTo>
                <a:lnTo>
                  <a:pt x="788162" y="31750"/>
                </a:lnTo>
                <a:close/>
              </a:path>
              <a:path w="4260850" h="272414">
                <a:moveTo>
                  <a:pt x="877062" y="31750"/>
                </a:moveTo>
                <a:lnTo>
                  <a:pt x="826262" y="31750"/>
                </a:lnTo>
                <a:lnTo>
                  <a:pt x="826262" y="44450"/>
                </a:lnTo>
                <a:lnTo>
                  <a:pt x="877062" y="44450"/>
                </a:lnTo>
                <a:lnTo>
                  <a:pt x="877062" y="31750"/>
                </a:lnTo>
                <a:close/>
              </a:path>
              <a:path w="4260850" h="272414">
                <a:moveTo>
                  <a:pt x="965962" y="31750"/>
                </a:moveTo>
                <a:lnTo>
                  <a:pt x="915162" y="31750"/>
                </a:lnTo>
                <a:lnTo>
                  <a:pt x="915162" y="44450"/>
                </a:lnTo>
                <a:lnTo>
                  <a:pt x="965962" y="44450"/>
                </a:lnTo>
                <a:lnTo>
                  <a:pt x="965962" y="31750"/>
                </a:lnTo>
                <a:close/>
              </a:path>
              <a:path w="4260850" h="272414">
                <a:moveTo>
                  <a:pt x="1054862" y="31750"/>
                </a:moveTo>
                <a:lnTo>
                  <a:pt x="1004062" y="31750"/>
                </a:lnTo>
                <a:lnTo>
                  <a:pt x="1004062" y="44450"/>
                </a:lnTo>
                <a:lnTo>
                  <a:pt x="1054862" y="44450"/>
                </a:lnTo>
                <a:lnTo>
                  <a:pt x="1054862" y="31750"/>
                </a:lnTo>
                <a:close/>
              </a:path>
              <a:path w="4260850" h="272414">
                <a:moveTo>
                  <a:pt x="1143762" y="31750"/>
                </a:moveTo>
                <a:lnTo>
                  <a:pt x="1092962" y="31750"/>
                </a:lnTo>
                <a:lnTo>
                  <a:pt x="1092962" y="44450"/>
                </a:lnTo>
                <a:lnTo>
                  <a:pt x="1143762" y="44450"/>
                </a:lnTo>
                <a:lnTo>
                  <a:pt x="1143762" y="31750"/>
                </a:lnTo>
                <a:close/>
              </a:path>
              <a:path w="4260850" h="272414">
                <a:moveTo>
                  <a:pt x="1232662" y="31750"/>
                </a:moveTo>
                <a:lnTo>
                  <a:pt x="1181862" y="31750"/>
                </a:lnTo>
                <a:lnTo>
                  <a:pt x="1181862" y="44450"/>
                </a:lnTo>
                <a:lnTo>
                  <a:pt x="1232662" y="44450"/>
                </a:lnTo>
                <a:lnTo>
                  <a:pt x="1232662" y="31750"/>
                </a:lnTo>
                <a:close/>
              </a:path>
              <a:path w="4260850" h="272414">
                <a:moveTo>
                  <a:pt x="1321562" y="31750"/>
                </a:moveTo>
                <a:lnTo>
                  <a:pt x="1270762" y="31750"/>
                </a:lnTo>
                <a:lnTo>
                  <a:pt x="1270762" y="44450"/>
                </a:lnTo>
                <a:lnTo>
                  <a:pt x="1321562" y="44450"/>
                </a:lnTo>
                <a:lnTo>
                  <a:pt x="1321562" y="31750"/>
                </a:lnTo>
                <a:close/>
              </a:path>
              <a:path w="4260850" h="272414">
                <a:moveTo>
                  <a:pt x="1410462" y="31750"/>
                </a:moveTo>
                <a:lnTo>
                  <a:pt x="1359662" y="31750"/>
                </a:lnTo>
                <a:lnTo>
                  <a:pt x="1359662" y="44450"/>
                </a:lnTo>
                <a:lnTo>
                  <a:pt x="1410462" y="44450"/>
                </a:lnTo>
                <a:lnTo>
                  <a:pt x="1410462" y="31750"/>
                </a:lnTo>
                <a:close/>
              </a:path>
              <a:path w="4260850" h="272414">
                <a:moveTo>
                  <a:pt x="1499362" y="31750"/>
                </a:moveTo>
                <a:lnTo>
                  <a:pt x="1448562" y="31750"/>
                </a:lnTo>
                <a:lnTo>
                  <a:pt x="1448562" y="44450"/>
                </a:lnTo>
                <a:lnTo>
                  <a:pt x="1499362" y="44450"/>
                </a:lnTo>
                <a:lnTo>
                  <a:pt x="1499362" y="31750"/>
                </a:lnTo>
                <a:close/>
              </a:path>
              <a:path w="4260850" h="272414">
                <a:moveTo>
                  <a:pt x="1588262" y="31750"/>
                </a:moveTo>
                <a:lnTo>
                  <a:pt x="1537462" y="31750"/>
                </a:lnTo>
                <a:lnTo>
                  <a:pt x="1537462" y="44450"/>
                </a:lnTo>
                <a:lnTo>
                  <a:pt x="1588262" y="44450"/>
                </a:lnTo>
                <a:lnTo>
                  <a:pt x="1588262" y="31750"/>
                </a:lnTo>
                <a:close/>
              </a:path>
              <a:path w="4260850" h="272414">
                <a:moveTo>
                  <a:pt x="1677162" y="31750"/>
                </a:moveTo>
                <a:lnTo>
                  <a:pt x="1626362" y="31750"/>
                </a:lnTo>
                <a:lnTo>
                  <a:pt x="1626362" y="44450"/>
                </a:lnTo>
                <a:lnTo>
                  <a:pt x="1677162" y="44450"/>
                </a:lnTo>
                <a:lnTo>
                  <a:pt x="1677162" y="31750"/>
                </a:lnTo>
                <a:close/>
              </a:path>
              <a:path w="4260850" h="272414">
                <a:moveTo>
                  <a:pt x="1766062" y="31750"/>
                </a:moveTo>
                <a:lnTo>
                  <a:pt x="1715262" y="31750"/>
                </a:lnTo>
                <a:lnTo>
                  <a:pt x="1715262" y="44450"/>
                </a:lnTo>
                <a:lnTo>
                  <a:pt x="1766062" y="44450"/>
                </a:lnTo>
                <a:lnTo>
                  <a:pt x="1766062" y="31750"/>
                </a:lnTo>
                <a:close/>
              </a:path>
              <a:path w="4260850" h="272414">
                <a:moveTo>
                  <a:pt x="1854962" y="31750"/>
                </a:moveTo>
                <a:lnTo>
                  <a:pt x="1804162" y="31750"/>
                </a:lnTo>
                <a:lnTo>
                  <a:pt x="1804162" y="44450"/>
                </a:lnTo>
                <a:lnTo>
                  <a:pt x="1854962" y="44450"/>
                </a:lnTo>
                <a:lnTo>
                  <a:pt x="1854962" y="31750"/>
                </a:lnTo>
                <a:close/>
              </a:path>
              <a:path w="4260850" h="272414">
                <a:moveTo>
                  <a:pt x="1943862" y="31750"/>
                </a:moveTo>
                <a:lnTo>
                  <a:pt x="1893062" y="31750"/>
                </a:lnTo>
                <a:lnTo>
                  <a:pt x="1893062" y="44450"/>
                </a:lnTo>
                <a:lnTo>
                  <a:pt x="1943862" y="44450"/>
                </a:lnTo>
                <a:lnTo>
                  <a:pt x="1943862" y="31750"/>
                </a:lnTo>
                <a:close/>
              </a:path>
              <a:path w="4260850" h="272414">
                <a:moveTo>
                  <a:pt x="2032762" y="31750"/>
                </a:moveTo>
                <a:lnTo>
                  <a:pt x="1981962" y="31750"/>
                </a:lnTo>
                <a:lnTo>
                  <a:pt x="1981962" y="44450"/>
                </a:lnTo>
                <a:lnTo>
                  <a:pt x="2032762" y="44450"/>
                </a:lnTo>
                <a:lnTo>
                  <a:pt x="2032762" y="31750"/>
                </a:lnTo>
                <a:close/>
              </a:path>
              <a:path w="4260850" h="272414">
                <a:moveTo>
                  <a:pt x="2121662" y="31750"/>
                </a:moveTo>
                <a:lnTo>
                  <a:pt x="2070862" y="31750"/>
                </a:lnTo>
                <a:lnTo>
                  <a:pt x="2070862" y="44450"/>
                </a:lnTo>
                <a:lnTo>
                  <a:pt x="2121662" y="44450"/>
                </a:lnTo>
                <a:lnTo>
                  <a:pt x="2121662" y="31750"/>
                </a:lnTo>
                <a:close/>
              </a:path>
              <a:path w="4260850" h="272414">
                <a:moveTo>
                  <a:pt x="2210562" y="31750"/>
                </a:moveTo>
                <a:lnTo>
                  <a:pt x="2159762" y="31750"/>
                </a:lnTo>
                <a:lnTo>
                  <a:pt x="2159762" y="44450"/>
                </a:lnTo>
                <a:lnTo>
                  <a:pt x="2210562" y="44450"/>
                </a:lnTo>
                <a:lnTo>
                  <a:pt x="2210562" y="31750"/>
                </a:lnTo>
                <a:close/>
              </a:path>
              <a:path w="4260850" h="272414">
                <a:moveTo>
                  <a:pt x="2299462" y="31750"/>
                </a:moveTo>
                <a:lnTo>
                  <a:pt x="2248662" y="31750"/>
                </a:lnTo>
                <a:lnTo>
                  <a:pt x="2248662" y="44450"/>
                </a:lnTo>
                <a:lnTo>
                  <a:pt x="2299462" y="44450"/>
                </a:lnTo>
                <a:lnTo>
                  <a:pt x="2299462" y="31750"/>
                </a:lnTo>
                <a:close/>
              </a:path>
              <a:path w="4260850" h="272414">
                <a:moveTo>
                  <a:pt x="2388362" y="31750"/>
                </a:moveTo>
                <a:lnTo>
                  <a:pt x="2337562" y="31750"/>
                </a:lnTo>
                <a:lnTo>
                  <a:pt x="2337562" y="44450"/>
                </a:lnTo>
                <a:lnTo>
                  <a:pt x="2388362" y="44450"/>
                </a:lnTo>
                <a:lnTo>
                  <a:pt x="2388362" y="31750"/>
                </a:lnTo>
                <a:close/>
              </a:path>
              <a:path w="4260850" h="272414">
                <a:moveTo>
                  <a:pt x="2477262" y="31750"/>
                </a:moveTo>
                <a:lnTo>
                  <a:pt x="2426462" y="31750"/>
                </a:lnTo>
                <a:lnTo>
                  <a:pt x="2426462" y="44450"/>
                </a:lnTo>
                <a:lnTo>
                  <a:pt x="2477262" y="44450"/>
                </a:lnTo>
                <a:lnTo>
                  <a:pt x="2477262" y="31750"/>
                </a:lnTo>
                <a:close/>
              </a:path>
              <a:path w="4260850" h="272414">
                <a:moveTo>
                  <a:pt x="2566162" y="31750"/>
                </a:moveTo>
                <a:lnTo>
                  <a:pt x="2515362" y="31750"/>
                </a:lnTo>
                <a:lnTo>
                  <a:pt x="2515362" y="44450"/>
                </a:lnTo>
                <a:lnTo>
                  <a:pt x="2566162" y="44450"/>
                </a:lnTo>
                <a:lnTo>
                  <a:pt x="2566162" y="31750"/>
                </a:lnTo>
                <a:close/>
              </a:path>
              <a:path w="4260850" h="272414">
                <a:moveTo>
                  <a:pt x="2655062" y="31750"/>
                </a:moveTo>
                <a:lnTo>
                  <a:pt x="2604262" y="31750"/>
                </a:lnTo>
                <a:lnTo>
                  <a:pt x="2604262" y="44450"/>
                </a:lnTo>
                <a:lnTo>
                  <a:pt x="2655062" y="44450"/>
                </a:lnTo>
                <a:lnTo>
                  <a:pt x="2655062" y="31750"/>
                </a:lnTo>
                <a:close/>
              </a:path>
              <a:path w="4260850" h="272414">
                <a:moveTo>
                  <a:pt x="2743962" y="31750"/>
                </a:moveTo>
                <a:lnTo>
                  <a:pt x="2693162" y="31750"/>
                </a:lnTo>
                <a:lnTo>
                  <a:pt x="2693162" y="44450"/>
                </a:lnTo>
                <a:lnTo>
                  <a:pt x="2743962" y="44450"/>
                </a:lnTo>
                <a:lnTo>
                  <a:pt x="2743962" y="31750"/>
                </a:lnTo>
                <a:close/>
              </a:path>
              <a:path w="4260850" h="272414">
                <a:moveTo>
                  <a:pt x="2832862" y="31750"/>
                </a:moveTo>
                <a:lnTo>
                  <a:pt x="2782062" y="31750"/>
                </a:lnTo>
                <a:lnTo>
                  <a:pt x="2782062" y="44450"/>
                </a:lnTo>
                <a:lnTo>
                  <a:pt x="2832862" y="44450"/>
                </a:lnTo>
                <a:lnTo>
                  <a:pt x="2832862" y="31750"/>
                </a:lnTo>
                <a:close/>
              </a:path>
              <a:path w="4260850" h="272414">
                <a:moveTo>
                  <a:pt x="2921762" y="31750"/>
                </a:moveTo>
                <a:lnTo>
                  <a:pt x="2870962" y="31750"/>
                </a:lnTo>
                <a:lnTo>
                  <a:pt x="2870962" y="44450"/>
                </a:lnTo>
                <a:lnTo>
                  <a:pt x="2921762" y="44450"/>
                </a:lnTo>
                <a:lnTo>
                  <a:pt x="2921762" y="31750"/>
                </a:lnTo>
                <a:close/>
              </a:path>
              <a:path w="4260850" h="272414">
                <a:moveTo>
                  <a:pt x="3010662" y="31750"/>
                </a:moveTo>
                <a:lnTo>
                  <a:pt x="2959862" y="31750"/>
                </a:lnTo>
                <a:lnTo>
                  <a:pt x="2959862" y="44450"/>
                </a:lnTo>
                <a:lnTo>
                  <a:pt x="3010662" y="44450"/>
                </a:lnTo>
                <a:lnTo>
                  <a:pt x="3010662" y="31750"/>
                </a:lnTo>
                <a:close/>
              </a:path>
              <a:path w="4260850" h="272414">
                <a:moveTo>
                  <a:pt x="3099562" y="31750"/>
                </a:moveTo>
                <a:lnTo>
                  <a:pt x="3048762" y="31750"/>
                </a:lnTo>
                <a:lnTo>
                  <a:pt x="3048762" y="44450"/>
                </a:lnTo>
                <a:lnTo>
                  <a:pt x="3099562" y="44450"/>
                </a:lnTo>
                <a:lnTo>
                  <a:pt x="3099562" y="31750"/>
                </a:lnTo>
                <a:close/>
              </a:path>
              <a:path w="4260850" h="272414">
                <a:moveTo>
                  <a:pt x="3188462" y="31750"/>
                </a:moveTo>
                <a:lnTo>
                  <a:pt x="3137662" y="31750"/>
                </a:lnTo>
                <a:lnTo>
                  <a:pt x="3137662" y="44450"/>
                </a:lnTo>
                <a:lnTo>
                  <a:pt x="3188462" y="44450"/>
                </a:lnTo>
                <a:lnTo>
                  <a:pt x="3188462" y="31750"/>
                </a:lnTo>
                <a:close/>
              </a:path>
              <a:path w="4260850" h="272414">
                <a:moveTo>
                  <a:pt x="3277362" y="31750"/>
                </a:moveTo>
                <a:lnTo>
                  <a:pt x="3226562" y="31750"/>
                </a:lnTo>
                <a:lnTo>
                  <a:pt x="3226562" y="44450"/>
                </a:lnTo>
                <a:lnTo>
                  <a:pt x="3277362" y="44450"/>
                </a:lnTo>
                <a:lnTo>
                  <a:pt x="3277362" y="31750"/>
                </a:lnTo>
                <a:close/>
              </a:path>
              <a:path w="4260850" h="272414">
                <a:moveTo>
                  <a:pt x="3366262" y="31750"/>
                </a:moveTo>
                <a:lnTo>
                  <a:pt x="3315462" y="31750"/>
                </a:lnTo>
                <a:lnTo>
                  <a:pt x="3315462" y="44450"/>
                </a:lnTo>
                <a:lnTo>
                  <a:pt x="3366262" y="44450"/>
                </a:lnTo>
                <a:lnTo>
                  <a:pt x="3366262" y="31750"/>
                </a:lnTo>
                <a:close/>
              </a:path>
              <a:path w="4260850" h="272414">
                <a:moveTo>
                  <a:pt x="3455162" y="31750"/>
                </a:moveTo>
                <a:lnTo>
                  <a:pt x="3404362" y="31750"/>
                </a:lnTo>
                <a:lnTo>
                  <a:pt x="3404362" y="44450"/>
                </a:lnTo>
                <a:lnTo>
                  <a:pt x="3455162" y="44450"/>
                </a:lnTo>
                <a:lnTo>
                  <a:pt x="3455162" y="31750"/>
                </a:lnTo>
                <a:close/>
              </a:path>
              <a:path w="4260850" h="272414">
                <a:moveTo>
                  <a:pt x="3544062" y="31750"/>
                </a:moveTo>
                <a:lnTo>
                  <a:pt x="3493262" y="31750"/>
                </a:lnTo>
                <a:lnTo>
                  <a:pt x="3493262" y="44450"/>
                </a:lnTo>
                <a:lnTo>
                  <a:pt x="3544062" y="44450"/>
                </a:lnTo>
                <a:lnTo>
                  <a:pt x="3544062" y="31750"/>
                </a:lnTo>
                <a:close/>
              </a:path>
              <a:path w="4260850" h="272414">
                <a:moveTo>
                  <a:pt x="3632962" y="31750"/>
                </a:moveTo>
                <a:lnTo>
                  <a:pt x="3582162" y="31750"/>
                </a:lnTo>
                <a:lnTo>
                  <a:pt x="3582162" y="44450"/>
                </a:lnTo>
                <a:lnTo>
                  <a:pt x="3632962" y="44450"/>
                </a:lnTo>
                <a:lnTo>
                  <a:pt x="3632962" y="31750"/>
                </a:lnTo>
                <a:close/>
              </a:path>
              <a:path w="4260850" h="272414">
                <a:moveTo>
                  <a:pt x="3721862" y="31750"/>
                </a:moveTo>
                <a:lnTo>
                  <a:pt x="3671062" y="31750"/>
                </a:lnTo>
                <a:lnTo>
                  <a:pt x="3671062" y="44450"/>
                </a:lnTo>
                <a:lnTo>
                  <a:pt x="3721862" y="44450"/>
                </a:lnTo>
                <a:lnTo>
                  <a:pt x="3721862" y="31750"/>
                </a:lnTo>
                <a:close/>
              </a:path>
              <a:path w="4260850" h="272414">
                <a:moveTo>
                  <a:pt x="3810762" y="31750"/>
                </a:moveTo>
                <a:lnTo>
                  <a:pt x="3759962" y="31750"/>
                </a:lnTo>
                <a:lnTo>
                  <a:pt x="3759962" y="44450"/>
                </a:lnTo>
                <a:lnTo>
                  <a:pt x="3810762" y="44450"/>
                </a:lnTo>
                <a:lnTo>
                  <a:pt x="3810762" y="31750"/>
                </a:lnTo>
                <a:close/>
              </a:path>
              <a:path w="4260850" h="272414">
                <a:moveTo>
                  <a:pt x="3899662" y="31750"/>
                </a:moveTo>
                <a:lnTo>
                  <a:pt x="3848862" y="31750"/>
                </a:lnTo>
                <a:lnTo>
                  <a:pt x="3848862" y="44450"/>
                </a:lnTo>
                <a:lnTo>
                  <a:pt x="3899662" y="44450"/>
                </a:lnTo>
                <a:lnTo>
                  <a:pt x="3899662" y="31750"/>
                </a:lnTo>
                <a:close/>
              </a:path>
              <a:path w="4260850" h="272414">
                <a:moveTo>
                  <a:pt x="4031361" y="65786"/>
                </a:moveTo>
                <a:lnTo>
                  <a:pt x="3992372" y="33274"/>
                </a:lnTo>
                <a:lnTo>
                  <a:pt x="3988562" y="37807"/>
                </a:lnTo>
                <a:lnTo>
                  <a:pt x="3988562" y="31750"/>
                </a:lnTo>
                <a:lnTo>
                  <a:pt x="3937762" y="31750"/>
                </a:lnTo>
                <a:lnTo>
                  <a:pt x="3937762" y="44450"/>
                </a:lnTo>
                <a:lnTo>
                  <a:pt x="3986060" y="44450"/>
                </a:lnTo>
                <a:lnTo>
                  <a:pt x="4023233" y="75565"/>
                </a:lnTo>
                <a:lnTo>
                  <a:pt x="4031361" y="65786"/>
                </a:lnTo>
                <a:close/>
              </a:path>
              <a:path w="4260850" h="272414">
                <a:moveTo>
                  <a:pt x="4099560" y="122809"/>
                </a:moveTo>
                <a:lnTo>
                  <a:pt x="4060571" y="90297"/>
                </a:lnTo>
                <a:lnTo>
                  <a:pt x="4052443" y="99949"/>
                </a:lnTo>
                <a:lnTo>
                  <a:pt x="4091432" y="132588"/>
                </a:lnTo>
                <a:lnTo>
                  <a:pt x="4099560" y="122809"/>
                </a:lnTo>
                <a:close/>
              </a:path>
              <a:path w="4260850" h="272414">
                <a:moveTo>
                  <a:pt x="4167759" y="179832"/>
                </a:moveTo>
                <a:lnTo>
                  <a:pt x="4128770" y="147320"/>
                </a:lnTo>
                <a:lnTo>
                  <a:pt x="4120642" y="156972"/>
                </a:lnTo>
                <a:lnTo>
                  <a:pt x="4159631" y="189611"/>
                </a:lnTo>
                <a:lnTo>
                  <a:pt x="4167759" y="179832"/>
                </a:lnTo>
                <a:close/>
              </a:path>
              <a:path w="4260850" h="272414">
                <a:moveTo>
                  <a:pt x="4260685" y="230720"/>
                </a:moveTo>
                <a:lnTo>
                  <a:pt x="4256633" y="216662"/>
                </a:lnTo>
                <a:lnTo>
                  <a:pt x="4247134" y="204851"/>
                </a:lnTo>
                <a:lnTo>
                  <a:pt x="4233837" y="197662"/>
                </a:lnTo>
                <a:lnTo>
                  <a:pt x="4219333" y="196176"/>
                </a:lnTo>
                <a:lnTo>
                  <a:pt x="4205313" y="200228"/>
                </a:lnTo>
                <a:lnTo>
                  <a:pt x="4198543" y="205663"/>
                </a:lnTo>
                <a:lnTo>
                  <a:pt x="4196969" y="204343"/>
                </a:lnTo>
                <a:lnTo>
                  <a:pt x="4188841" y="213995"/>
                </a:lnTo>
                <a:lnTo>
                  <a:pt x="4190454" y="215366"/>
                </a:lnTo>
                <a:lnTo>
                  <a:pt x="4186339" y="222973"/>
                </a:lnTo>
                <a:lnTo>
                  <a:pt x="4198366" y="263398"/>
                </a:lnTo>
                <a:lnTo>
                  <a:pt x="4226153" y="272084"/>
                </a:lnTo>
                <a:lnTo>
                  <a:pt x="4240174" y="268033"/>
                </a:lnTo>
                <a:lnTo>
                  <a:pt x="4251960" y="258572"/>
                </a:lnTo>
                <a:lnTo>
                  <a:pt x="4259161" y="245275"/>
                </a:lnTo>
                <a:lnTo>
                  <a:pt x="4259821" y="239014"/>
                </a:lnTo>
                <a:lnTo>
                  <a:pt x="4260685" y="230720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0"/>
          <p:cNvSpPr txBox="1"/>
          <p:nvPr/>
        </p:nvSpPr>
        <p:spPr>
          <a:xfrm>
            <a:off x="3613458" y="1487548"/>
            <a:ext cx="471170" cy="330835"/>
          </a:xfrm>
          <a:prstGeom prst="rect">
            <a:avLst/>
          </a:prstGeom>
        </p:spPr>
        <p:txBody>
          <a:bodyPr vert="horz" wrap="square" lIns="0" tIns="12700" rIns="0" bIns="0" rtlCol="0" anchor="t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2000" b="1">
                <a:latin typeface="Calibri" panose="020F0502020204030204"/>
                <a:cs typeface="Calibri" panose="020F0502020204030204"/>
              </a:rPr>
              <a:t>12</a:t>
            </a:r>
            <a:r>
              <a:rPr sz="2000" b="1">
                <a:latin typeface="Calibri" panose="020F0502020204030204"/>
                <a:cs typeface="Calibri" panose="020F0502020204030204"/>
              </a:rPr>
              <a:t>%</a:t>
            </a:r>
            <a:endParaRPr sz="2000">
              <a:latin typeface="Calibri" panose="020F0502020204030204"/>
              <a:cs typeface="Calibri" panose="020F0502020204030204"/>
            </a:endParaRPr>
          </a:p>
        </p:txBody>
      </p:sp>
      <p:sp>
        <p:nvSpPr>
          <p:cNvPr id="14" name="object 11"/>
          <p:cNvSpPr txBox="1"/>
          <p:nvPr/>
        </p:nvSpPr>
        <p:spPr>
          <a:xfrm>
            <a:off x="484632" y="2005956"/>
            <a:ext cx="3008630" cy="7569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sz="1600" b="1" spc="-10">
                <a:solidFill>
                  <a:schemeClr val="accent1">
                    <a:lumMod val="50000"/>
                  </a:schemeClr>
                </a:solidFill>
                <a:latin typeface="Calibri" panose="020F0502020204030204"/>
                <a:cs typeface="Calibri" panose="020F0502020204030204"/>
              </a:rPr>
              <a:t>Student</a:t>
            </a:r>
            <a:r>
              <a:rPr sz="1600" b="1" spc="10">
                <a:solidFill>
                  <a:schemeClr val="accent1">
                    <a:lumMod val="50000"/>
                  </a:schemeClr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600" b="1" spc="-10">
                <a:solidFill>
                  <a:schemeClr val="accent1">
                    <a:lumMod val="50000"/>
                  </a:schemeClr>
                </a:solidFill>
                <a:latin typeface="Calibri" panose="020F0502020204030204"/>
                <a:cs typeface="Calibri" panose="020F0502020204030204"/>
              </a:rPr>
              <a:t>Exchange</a:t>
            </a:r>
            <a:r>
              <a:rPr sz="1600" b="1" spc="15">
                <a:solidFill>
                  <a:schemeClr val="accent1">
                    <a:lumMod val="50000"/>
                  </a:schemeClr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600" b="1" spc="-10">
                <a:solidFill>
                  <a:schemeClr val="accent1">
                    <a:lumMod val="50000"/>
                  </a:schemeClr>
                </a:solidFill>
                <a:latin typeface="Calibri" panose="020F0502020204030204"/>
                <a:cs typeface="Calibri" panose="020F0502020204030204"/>
              </a:rPr>
              <a:t>Agreement, </a:t>
            </a:r>
            <a:r>
              <a:rPr sz="1600" b="1" spc="-5">
                <a:solidFill>
                  <a:schemeClr val="accent1">
                    <a:lumMod val="50000"/>
                  </a:schemeClr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600" b="1" spc="-15">
                <a:solidFill>
                  <a:schemeClr val="accent1">
                    <a:lumMod val="50000"/>
                  </a:schemeClr>
                </a:solidFill>
                <a:latin typeface="Calibri" panose="020F0502020204030204"/>
                <a:cs typeface="Calibri" panose="020F0502020204030204"/>
              </a:rPr>
              <a:t>Research</a:t>
            </a:r>
            <a:r>
              <a:rPr sz="1600" b="1" spc="5">
                <a:solidFill>
                  <a:schemeClr val="accent1">
                    <a:lumMod val="50000"/>
                  </a:schemeClr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600" b="1" spc="-10">
                <a:solidFill>
                  <a:schemeClr val="accent1">
                    <a:lumMod val="50000"/>
                  </a:schemeClr>
                </a:solidFill>
                <a:latin typeface="Calibri" panose="020F0502020204030204"/>
                <a:cs typeface="Calibri" panose="020F0502020204030204"/>
              </a:rPr>
              <a:t>Agreement,</a:t>
            </a:r>
            <a:r>
              <a:rPr sz="1600" b="1" spc="25">
                <a:solidFill>
                  <a:schemeClr val="accent1">
                    <a:lumMod val="50000"/>
                  </a:schemeClr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600" b="1" spc="-10">
                <a:solidFill>
                  <a:schemeClr val="accent1">
                    <a:lumMod val="50000"/>
                  </a:schemeClr>
                </a:solidFill>
                <a:latin typeface="Calibri" panose="020F0502020204030204"/>
                <a:cs typeface="Calibri" panose="020F0502020204030204"/>
              </a:rPr>
              <a:t>Collaboration </a:t>
            </a:r>
            <a:r>
              <a:rPr sz="1600" b="1" spc="-350">
                <a:solidFill>
                  <a:schemeClr val="accent1">
                    <a:lumMod val="50000"/>
                  </a:schemeClr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600" b="1" spc="-10">
                <a:solidFill>
                  <a:schemeClr val="accent1">
                    <a:lumMod val="50000"/>
                  </a:schemeClr>
                </a:solidFill>
                <a:latin typeface="Calibri" panose="020F0502020204030204"/>
                <a:cs typeface="Calibri" panose="020F0502020204030204"/>
              </a:rPr>
              <a:t>Agreement</a:t>
            </a:r>
            <a:r>
              <a:rPr sz="1600" b="1">
                <a:solidFill>
                  <a:schemeClr val="accent1">
                    <a:lumMod val="50000"/>
                  </a:schemeClr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600" b="1" spc="-15">
                <a:solidFill>
                  <a:schemeClr val="accent1">
                    <a:lumMod val="50000"/>
                  </a:schemeClr>
                </a:solidFill>
                <a:latin typeface="Calibri" panose="020F0502020204030204"/>
                <a:cs typeface="Calibri" panose="020F0502020204030204"/>
              </a:rPr>
              <a:t>etc</a:t>
            </a:r>
            <a:endParaRPr sz="1600">
              <a:solidFill>
                <a:schemeClr val="accent1">
                  <a:lumMod val="50000"/>
                </a:schemeClr>
              </a:solidFill>
              <a:latin typeface="Calibri" panose="020F0502020204030204"/>
              <a:cs typeface="Calibri" panose="020F0502020204030204"/>
            </a:endParaRPr>
          </a:p>
        </p:txBody>
      </p:sp>
      <p:sp>
        <p:nvSpPr>
          <p:cNvPr id="15" name="object 12"/>
          <p:cNvSpPr txBox="1"/>
          <p:nvPr/>
        </p:nvSpPr>
        <p:spPr>
          <a:xfrm>
            <a:off x="514175" y="1441829"/>
            <a:ext cx="692785" cy="4222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600" b="1" spc="-5">
                <a:latin typeface="Calibri" panose="020F0502020204030204"/>
                <a:cs typeface="Calibri" panose="020F0502020204030204"/>
              </a:rPr>
              <a:t>MoA</a:t>
            </a:r>
            <a:endParaRPr sz="2600">
              <a:latin typeface="Calibri" panose="020F0502020204030204"/>
              <a:cs typeface="Calibri" panose="020F0502020204030204"/>
            </a:endParaRPr>
          </a:p>
        </p:txBody>
      </p:sp>
      <p:sp>
        <p:nvSpPr>
          <p:cNvPr id="17" name="object 8"/>
          <p:cNvSpPr txBox="1"/>
          <p:nvPr/>
        </p:nvSpPr>
        <p:spPr>
          <a:xfrm>
            <a:off x="3547969" y="3990794"/>
            <a:ext cx="471170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en-US" sz="2000" b="1">
                <a:latin typeface="Calibri" panose="020F0502020204030204"/>
                <a:cs typeface="Calibri" panose="020F0502020204030204"/>
              </a:rPr>
              <a:t>40</a:t>
            </a:r>
            <a:r>
              <a:rPr sz="2000" b="1">
                <a:latin typeface="Calibri" panose="020F0502020204030204"/>
                <a:cs typeface="Calibri" panose="020F0502020204030204"/>
              </a:rPr>
              <a:t>%</a:t>
            </a:r>
            <a:endParaRPr sz="2000">
              <a:latin typeface="Calibri" panose="020F0502020204030204"/>
              <a:cs typeface="Calibri" panose="020F0502020204030204"/>
            </a:endParaRPr>
          </a:p>
        </p:txBody>
      </p:sp>
      <p:sp>
        <p:nvSpPr>
          <p:cNvPr id="18" name="object 13"/>
          <p:cNvSpPr txBox="1"/>
          <p:nvPr/>
        </p:nvSpPr>
        <p:spPr>
          <a:xfrm>
            <a:off x="495524" y="3843508"/>
            <a:ext cx="3052445" cy="1453515"/>
          </a:xfrm>
          <a:prstGeom prst="rect">
            <a:avLst/>
          </a:prstGeom>
        </p:spPr>
        <p:txBody>
          <a:bodyPr vert="horz" wrap="square" lIns="0" tIns="19875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65"/>
              </a:spcBef>
            </a:pPr>
            <a:r>
              <a:rPr sz="2600" b="1" spc="-10">
                <a:latin typeface="Calibri" panose="020F0502020204030204"/>
                <a:cs typeface="Calibri" panose="020F0502020204030204"/>
              </a:rPr>
              <a:t>Instrument</a:t>
            </a:r>
            <a:endParaRPr sz="2600">
              <a:latin typeface="Calibri" panose="020F0502020204030204"/>
              <a:cs typeface="Calibri" panose="020F0502020204030204"/>
            </a:endParaRPr>
          </a:p>
          <a:p>
            <a:pPr marL="12700" marR="5080">
              <a:lnSpc>
                <a:spcPct val="100000"/>
              </a:lnSpc>
              <a:spcBef>
                <a:spcPts val="895"/>
              </a:spcBef>
            </a:pPr>
            <a:r>
              <a:rPr sz="1600" b="1" spc="-15">
                <a:solidFill>
                  <a:schemeClr val="accent1">
                    <a:lumMod val="50000"/>
                  </a:schemeClr>
                </a:solidFill>
                <a:latin typeface="Calibri" panose="020F0502020204030204"/>
                <a:cs typeface="Calibri" panose="020F0502020204030204"/>
              </a:rPr>
              <a:t>Letter</a:t>
            </a:r>
            <a:r>
              <a:rPr sz="1600" b="1">
                <a:solidFill>
                  <a:schemeClr val="accent1">
                    <a:lumMod val="50000"/>
                  </a:schemeClr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600" b="1" spc="-5">
                <a:solidFill>
                  <a:schemeClr val="accent1">
                    <a:lumMod val="50000"/>
                  </a:schemeClr>
                </a:solidFill>
                <a:latin typeface="Calibri" panose="020F0502020204030204"/>
                <a:cs typeface="Calibri" panose="020F0502020204030204"/>
              </a:rPr>
              <a:t>of</a:t>
            </a:r>
            <a:r>
              <a:rPr sz="1600" b="1" spc="5">
                <a:solidFill>
                  <a:schemeClr val="accent1">
                    <a:lumMod val="50000"/>
                  </a:schemeClr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600" b="1" spc="-15">
                <a:solidFill>
                  <a:schemeClr val="accent1">
                    <a:lumMod val="50000"/>
                  </a:schemeClr>
                </a:solidFill>
                <a:latin typeface="Calibri" panose="020F0502020204030204"/>
                <a:cs typeface="Calibri" panose="020F0502020204030204"/>
              </a:rPr>
              <a:t>Intent,</a:t>
            </a:r>
            <a:r>
              <a:rPr sz="1600" b="1" spc="10">
                <a:solidFill>
                  <a:schemeClr val="accent1">
                    <a:lumMod val="50000"/>
                  </a:schemeClr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600" b="1" spc="-15">
                <a:solidFill>
                  <a:schemeClr val="accent1">
                    <a:lumMod val="50000"/>
                  </a:schemeClr>
                </a:solidFill>
                <a:latin typeface="Calibri" panose="020F0502020204030204"/>
                <a:cs typeface="Calibri" panose="020F0502020204030204"/>
              </a:rPr>
              <a:t>Letter</a:t>
            </a:r>
            <a:r>
              <a:rPr sz="1600" b="1" spc="5">
                <a:solidFill>
                  <a:schemeClr val="accent1">
                    <a:lumMod val="50000"/>
                  </a:schemeClr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600" b="1" spc="-5">
                <a:solidFill>
                  <a:schemeClr val="accent1">
                    <a:lumMod val="50000"/>
                  </a:schemeClr>
                </a:solidFill>
                <a:latin typeface="Calibri" panose="020F0502020204030204"/>
                <a:cs typeface="Calibri" panose="020F0502020204030204"/>
              </a:rPr>
              <a:t>of </a:t>
            </a:r>
            <a:r>
              <a:rPr sz="1600" b="1">
                <a:solidFill>
                  <a:schemeClr val="accent1">
                    <a:lumMod val="50000"/>
                  </a:schemeClr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600" b="1" spc="-10">
                <a:solidFill>
                  <a:schemeClr val="accent1">
                    <a:lumMod val="50000"/>
                  </a:schemeClr>
                </a:solidFill>
                <a:latin typeface="Calibri" panose="020F0502020204030204"/>
                <a:cs typeface="Calibri" panose="020F0502020204030204"/>
              </a:rPr>
              <a:t>Cooperation,</a:t>
            </a:r>
            <a:r>
              <a:rPr sz="1600" b="1" spc="5">
                <a:solidFill>
                  <a:schemeClr val="accent1">
                    <a:lumMod val="50000"/>
                  </a:schemeClr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600" b="1" spc="-5">
                <a:solidFill>
                  <a:schemeClr val="accent1">
                    <a:lumMod val="50000"/>
                  </a:schemeClr>
                </a:solidFill>
                <a:latin typeface="Calibri" panose="020F0502020204030204"/>
                <a:cs typeface="Calibri" panose="020F0502020204030204"/>
              </a:rPr>
              <a:t>Service </a:t>
            </a:r>
            <a:r>
              <a:rPr sz="1600" b="1" spc="-10">
                <a:solidFill>
                  <a:schemeClr val="accent1">
                    <a:lumMod val="50000"/>
                  </a:schemeClr>
                </a:solidFill>
                <a:latin typeface="Calibri" panose="020F0502020204030204"/>
                <a:cs typeface="Calibri" panose="020F0502020204030204"/>
              </a:rPr>
              <a:t>Contract,</a:t>
            </a:r>
            <a:r>
              <a:rPr sz="1600" b="1" spc="15">
                <a:solidFill>
                  <a:schemeClr val="accent1">
                    <a:lumMod val="50000"/>
                  </a:schemeClr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600" b="1">
                <a:solidFill>
                  <a:schemeClr val="accent1">
                    <a:lumMod val="50000"/>
                  </a:schemeClr>
                </a:solidFill>
                <a:latin typeface="Calibri" panose="020F0502020204030204"/>
                <a:cs typeface="Calibri" panose="020F0502020204030204"/>
              </a:rPr>
              <a:t>Non- </a:t>
            </a:r>
            <a:r>
              <a:rPr sz="1600" b="1" spc="-345">
                <a:solidFill>
                  <a:schemeClr val="accent1">
                    <a:lumMod val="50000"/>
                  </a:schemeClr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600" b="1" spc="-5">
                <a:solidFill>
                  <a:schemeClr val="accent1">
                    <a:lumMod val="50000"/>
                  </a:schemeClr>
                </a:solidFill>
                <a:latin typeface="Calibri" panose="020F0502020204030204"/>
                <a:cs typeface="Calibri" panose="020F0502020204030204"/>
              </a:rPr>
              <a:t>Disclosure</a:t>
            </a:r>
            <a:r>
              <a:rPr sz="1600" b="1" spc="-15">
                <a:solidFill>
                  <a:schemeClr val="accent1">
                    <a:lumMod val="50000"/>
                  </a:schemeClr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600" b="1" spc="-10">
                <a:solidFill>
                  <a:schemeClr val="accent1">
                    <a:lumMod val="50000"/>
                  </a:schemeClr>
                </a:solidFill>
                <a:latin typeface="Calibri" panose="020F0502020204030204"/>
                <a:cs typeface="Calibri" panose="020F0502020204030204"/>
              </a:rPr>
              <a:t>Agreement</a:t>
            </a:r>
            <a:r>
              <a:rPr sz="1600" b="1" spc="10">
                <a:solidFill>
                  <a:schemeClr val="accent1">
                    <a:lumMod val="50000"/>
                  </a:schemeClr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600" b="1" spc="-10">
                <a:solidFill>
                  <a:schemeClr val="accent1">
                    <a:lumMod val="50000"/>
                  </a:schemeClr>
                </a:solidFill>
                <a:latin typeface="Calibri" panose="020F0502020204030204"/>
                <a:cs typeface="Calibri" panose="020F0502020204030204"/>
              </a:rPr>
              <a:t>(NDA)</a:t>
            </a:r>
            <a:r>
              <a:rPr sz="1600" b="1">
                <a:solidFill>
                  <a:schemeClr val="accent1">
                    <a:lumMod val="50000"/>
                  </a:schemeClr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600" b="1" spc="-20">
                <a:solidFill>
                  <a:schemeClr val="accent1">
                    <a:lumMod val="50000"/>
                  </a:schemeClr>
                </a:solidFill>
                <a:latin typeface="Calibri" panose="020F0502020204030204"/>
                <a:cs typeface="Calibri" panose="020F0502020204030204"/>
              </a:rPr>
              <a:t>etc</a:t>
            </a:r>
            <a:endParaRPr sz="1600">
              <a:solidFill>
                <a:schemeClr val="accent1">
                  <a:lumMod val="50000"/>
                </a:schemeClr>
              </a:solidFill>
              <a:latin typeface="Calibri" panose="020F0502020204030204"/>
              <a:cs typeface="Calibri" panose="020F0502020204030204"/>
            </a:endParaRPr>
          </a:p>
        </p:txBody>
      </p:sp>
      <p:sp>
        <p:nvSpPr>
          <p:cNvPr id="19" name="Text Placeholder 1"/>
          <p:cNvSpPr txBox="1"/>
          <p:nvPr/>
        </p:nvSpPr>
        <p:spPr>
          <a:xfrm>
            <a:off x="3367314" y="184521"/>
            <a:ext cx="8824686" cy="730037"/>
          </a:xfrm>
          <a:prstGeom prst="rect">
            <a:avLst/>
          </a:prstGeom>
        </p:spPr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2800" b="1" dirty="0">
                <a:solidFill>
                  <a:srgbClr val="2E3192"/>
                </a:solidFill>
                <a:latin typeface="Adobe Garamond Pro" panose="02020502060506020403" pitchFamily="18" charset="0"/>
                <a:cs typeface="Arial" panose="020B0604020202020204" pitchFamily="34" charset="0"/>
              </a:rPr>
              <a:t>COLLABORATION &amp; PARTNERSHIP</a:t>
            </a:r>
          </a:p>
          <a:p>
            <a:r>
              <a:rPr lang="en-US" altLang="ko-KR" sz="2800" b="1" dirty="0">
                <a:solidFill>
                  <a:srgbClr val="2E3192"/>
                </a:solidFill>
                <a:cs typeface="Arial" panose="020B0604020202020204" pitchFamily="34" charset="0"/>
              </a:rPr>
              <a:t> </a:t>
            </a:r>
            <a:endParaRPr lang="ko-KR" altLang="en-US" sz="2800" b="1" dirty="0">
              <a:solidFill>
                <a:srgbClr val="2E3192"/>
              </a:solidFill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583709" y="2098074"/>
            <a:ext cx="2157283" cy="1446550"/>
          </a:xfrm>
          <a:prstGeom prst="rect">
            <a:avLst/>
          </a:prstGeom>
          <a:solidFill>
            <a:schemeClr val="bg1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spAutoFit/>
          </a:bodyPr>
          <a:lstStyle/>
          <a:p>
            <a:pPr algn="l"/>
            <a:r>
              <a:rPr lang="en-US" sz="8800" b="1">
                <a:latin typeface="Arial" panose="020B0604020202020204"/>
                <a:cs typeface="Arial" panose="020B0604020202020204"/>
              </a:rPr>
              <a:t>825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2286" y="1143077"/>
            <a:ext cx="2620876" cy="252119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8063" y="3664268"/>
            <a:ext cx="3212145" cy="2735504"/>
          </a:xfrm>
          <a:prstGeom prst="rect">
            <a:avLst/>
          </a:prstGeom>
        </p:spPr>
      </p:pic>
      <p:sp>
        <p:nvSpPr>
          <p:cNvPr id="7" name="object 7"/>
          <p:cNvSpPr/>
          <p:nvPr/>
        </p:nvSpPr>
        <p:spPr>
          <a:xfrm>
            <a:off x="264706" y="1143077"/>
            <a:ext cx="1808624" cy="554023"/>
          </a:xfrm>
          <a:custGeom>
            <a:avLst/>
            <a:gdLst/>
            <a:ahLst/>
            <a:cxnLst/>
            <a:rect l="l" t="t" r="r" b="b"/>
            <a:pathLst>
              <a:path w="4327525" h="326389">
                <a:moveTo>
                  <a:pt x="76962" y="31750"/>
                </a:moveTo>
                <a:lnTo>
                  <a:pt x="74917" y="31750"/>
                </a:lnTo>
                <a:lnTo>
                  <a:pt x="73202" y="23253"/>
                </a:lnTo>
                <a:lnTo>
                  <a:pt x="65036" y="11150"/>
                </a:lnTo>
                <a:lnTo>
                  <a:pt x="52920" y="2997"/>
                </a:lnTo>
                <a:lnTo>
                  <a:pt x="38100" y="0"/>
                </a:lnTo>
                <a:lnTo>
                  <a:pt x="23266" y="2997"/>
                </a:lnTo>
                <a:lnTo>
                  <a:pt x="11150" y="11150"/>
                </a:lnTo>
                <a:lnTo>
                  <a:pt x="2984" y="23253"/>
                </a:lnTo>
                <a:lnTo>
                  <a:pt x="0" y="38100"/>
                </a:lnTo>
                <a:lnTo>
                  <a:pt x="2984" y="52959"/>
                </a:lnTo>
                <a:lnTo>
                  <a:pt x="11150" y="65062"/>
                </a:lnTo>
                <a:lnTo>
                  <a:pt x="23266" y="73215"/>
                </a:lnTo>
                <a:lnTo>
                  <a:pt x="38100" y="76200"/>
                </a:lnTo>
                <a:lnTo>
                  <a:pt x="52920" y="73215"/>
                </a:lnTo>
                <a:lnTo>
                  <a:pt x="65036" y="65062"/>
                </a:lnTo>
                <a:lnTo>
                  <a:pt x="73202" y="52959"/>
                </a:lnTo>
                <a:lnTo>
                  <a:pt x="74917" y="44450"/>
                </a:lnTo>
                <a:lnTo>
                  <a:pt x="76962" y="44450"/>
                </a:lnTo>
                <a:lnTo>
                  <a:pt x="76962" y="31750"/>
                </a:lnTo>
                <a:close/>
              </a:path>
              <a:path w="4327525" h="326389">
                <a:moveTo>
                  <a:pt x="165862" y="31750"/>
                </a:moveTo>
                <a:lnTo>
                  <a:pt x="115062" y="31750"/>
                </a:lnTo>
                <a:lnTo>
                  <a:pt x="115062" y="44450"/>
                </a:lnTo>
                <a:lnTo>
                  <a:pt x="165862" y="44450"/>
                </a:lnTo>
                <a:lnTo>
                  <a:pt x="165862" y="31750"/>
                </a:lnTo>
                <a:close/>
              </a:path>
              <a:path w="4327525" h="326389">
                <a:moveTo>
                  <a:pt x="254762" y="31750"/>
                </a:moveTo>
                <a:lnTo>
                  <a:pt x="203962" y="31750"/>
                </a:lnTo>
                <a:lnTo>
                  <a:pt x="203962" y="44450"/>
                </a:lnTo>
                <a:lnTo>
                  <a:pt x="254762" y="44450"/>
                </a:lnTo>
                <a:lnTo>
                  <a:pt x="254762" y="31750"/>
                </a:lnTo>
                <a:close/>
              </a:path>
              <a:path w="4327525" h="326389">
                <a:moveTo>
                  <a:pt x="343662" y="31750"/>
                </a:moveTo>
                <a:lnTo>
                  <a:pt x="292862" y="31750"/>
                </a:lnTo>
                <a:lnTo>
                  <a:pt x="292862" y="44450"/>
                </a:lnTo>
                <a:lnTo>
                  <a:pt x="343662" y="44450"/>
                </a:lnTo>
                <a:lnTo>
                  <a:pt x="343662" y="31750"/>
                </a:lnTo>
                <a:close/>
              </a:path>
              <a:path w="4327525" h="326389">
                <a:moveTo>
                  <a:pt x="432562" y="31750"/>
                </a:moveTo>
                <a:lnTo>
                  <a:pt x="381762" y="31750"/>
                </a:lnTo>
                <a:lnTo>
                  <a:pt x="381762" y="44450"/>
                </a:lnTo>
                <a:lnTo>
                  <a:pt x="432562" y="44450"/>
                </a:lnTo>
                <a:lnTo>
                  <a:pt x="432562" y="31750"/>
                </a:lnTo>
                <a:close/>
              </a:path>
              <a:path w="4327525" h="326389">
                <a:moveTo>
                  <a:pt x="521462" y="31750"/>
                </a:moveTo>
                <a:lnTo>
                  <a:pt x="470662" y="31750"/>
                </a:lnTo>
                <a:lnTo>
                  <a:pt x="470662" y="44450"/>
                </a:lnTo>
                <a:lnTo>
                  <a:pt x="521462" y="44450"/>
                </a:lnTo>
                <a:lnTo>
                  <a:pt x="521462" y="31750"/>
                </a:lnTo>
                <a:close/>
              </a:path>
              <a:path w="4327525" h="326389">
                <a:moveTo>
                  <a:pt x="610362" y="31750"/>
                </a:moveTo>
                <a:lnTo>
                  <a:pt x="559562" y="31750"/>
                </a:lnTo>
                <a:lnTo>
                  <a:pt x="559562" y="44450"/>
                </a:lnTo>
                <a:lnTo>
                  <a:pt x="610362" y="44450"/>
                </a:lnTo>
                <a:lnTo>
                  <a:pt x="610362" y="31750"/>
                </a:lnTo>
                <a:close/>
              </a:path>
              <a:path w="4327525" h="326389">
                <a:moveTo>
                  <a:pt x="699262" y="31750"/>
                </a:moveTo>
                <a:lnTo>
                  <a:pt x="648462" y="31750"/>
                </a:lnTo>
                <a:lnTo>
                  <a:pt x="648462" y="44450"/>
                </a:lnTo>
                <a:lnTo>
                  <a:pt x="699262" y="44450"/>
                </a:lnTo>
                <a:lnTo>
                  <a:pt x="699262" y="31750"/>
                </a:lnTo>
                <a:close/>
              </a:path>
              <a:path w="4327525" h="326389">
                <a:moveTo>
                  <a:pt x="788162" y="31750"/>
                </a:moveTo>
                <a:lnTo>
                  <a:pt x="737362" y="31750"/>
                </a:lnTo>
                <a:lnTo>
                  <a:pt x="737362" y="44450"/>
                </a:lnTo>
                <a:lnTo>
                  <a:pt x="788162" y="44450"/>
                </a:lnTo>
                <a:lnTo>
                  <a:pt x="788162" y="31750"/>
                </a:lnTo>
                <a:close/>
              </a:path>
              <a:path w="4327525" h="326389">
                <a:moveTo>
                  <a:pt x="877062" y="31750"/>
                </a:moveTo>
                <a:lnTo>
                  <a:pt x="826262" y="31750"/>
                </a:lnTo>
                <a:lnTo>
                  <a:pt x="826262" y="44450"/>
                </a:lnTo>
                <a:lnTo>
                  <a:pt x="877062" y="44450"/>
                </a:lnTo>
                <a:lnTo>
                  <a:pt x="877062" y="31750"/>
                </a:lnTo>
                <a:close/>
              </a:path>
              <a:path w="4327525" h="326389">
                <a:moveTo>
                  <a:pt x="965962" y="31750"/>
                </a:moveTo>
                <a:lnTo>
                  <a:pt x="915162" y="31750"/>
                </a:lnTo>
                <a:lnTo>
                  <a:pt x="915162" y="44450"/>
                </a:lnTo>
                <a:lnTo>
                  <a:pt x="965962" y="44450"/>
                </a:lnTo>
                <a:lnTo>
                  <a:pt x="965962" y="31750"/>
                </a:lnTo>
                <a:close/>
              </a:path>
              <a:path w="4327525" h="326389">
                <a:moveTo>
                  <a:pt x="1054862" y="31750"/>
                </a:moveTo>
                <a:lnTo>
                  <a:pt x="1004062" y="31750"/>
                </a:lnTo>
                <a:lnTo>
                  <a:pt x="1004062" y="44450"/>
                </a:lnTo>
                <a:lnTo>
                  <a:pt x="1054862" y="44450"/>
                </a:lnTo>
                <a:lnTo>
                  <a:pt x="1054862" y="31750"/>
                </a:lnTo>
                <a:close/>
              </a:path>
              <a:path w="4327525" h="326389">
                <a:moveTo>
                  <a:pt x="1143762" y="31750"/>
                </a:moveTo>
                <a:lnTo>
                  <a:pt x="1092962" y="31750"/>
                </a:lnTo>
                <a:lnTo>
                  <a:pt x="1092962" y="44450"/>
                </a:lnTo>
                <a:lnTo>
                  <a:pt x="1143762" y="44450"/>
                </a:lnTo>
                <a:lnTo>
                  <a:pt x="1143762" y="31750"/>
                </a:lnTo>
                <a:close/>
              </a:path>
              <a:path w="4327525" h="326389">
                <a:moveTo>
                  <a:pt x="1232662" y="31750"/>
                </a:moveTo>
                <a:lnTo>
                  <a:pt x="1181862" y="31750"/>
                </a:lnTo>
                <a:lnTo>
                  <a:pt x="1181862" y="44450"/>
                </a:lnTo>
                <a:lnTo>
                  <a:pt x="1232662" y="44450"/>
                </a:lnTo>
                <a:lnTo>
                  <a:pt x="1232662" y="31750"/>
                </a:lnTo>
                <a:close/>
              </a:path>
              <a:path w="4327525" h="326389">
                <a:moveTo>
                  <a:pt x="1321562" y="31750"/>
                </a:moveTo>
                <a:lnTo>
                  <a:pt x="1270762" y="31750"/>
                </a:lnTo>
                <a:lnTo>
                  <a:pt x="1270762" y="44450"/>
                </a:lnTo>
                <a:lnTo>
                  <a:pt x="1321562" y="44450"/>
                </a:lnTo>
                <a:lnTo>
                  <a:pt x="1321562" y="31750"/>
                </a:lnTo>
                <a:close/>
              </a:path>
              <a:path w="4327525" h="326389">
                <a:moveTo>
                  <a:pt x="1410462" y="31750"/>
                </a:moveTo>
                <a:lnTo>
                  <a:pt x="1359662" y="31750"/>
                </a:lnTo>
                <a:lnTo>
                  <a:pt x="1359662" y="44450"/>
                </a:lnTo>
                <a:lnTo>
                  <a:pt x="1410462" y="44450"/>
                </a:lnTo>
                <a:lnTo>
                  <a:pt x="1410462" y="31750"/>
                </a:lnTo>
                <a:close/>
              </a:path>
              <a:path w="4327525" h="326389">
                <a:moveTo>
                  <a:pt x="1499362" y="31750"/>
                </a:moveTo>
                <a:lnTo>
                  <a:pt x="1448562" y="31750"/>
                </a:lnTo>
                <a:lnTo>
                  <a:pt x="1448562" y="44450"/>
                </a:lnTo>
                <a:lnTo>
                  <a:pt x="1499362" y="44450"/>
                </a:lnTo>
                <a:lnTo>
                  <a:pt x="1499362" y="31750"/>
                </a:lnTo>
                <a:close/>
              </a:path>
              <a:path w="4327525" h="326389">
                <a:moveTo>
                  <a:pt x="1588262" y="31750"/>
                </a:moveTo>
                <a:lnTo>
                  <a:pt x="1537462" y="31750"/>
                </a:lnTo>
                <a:lnTo>
                  <a:pt x="1537462" y="44450"/>
                </a:lnTo>
                <a:lnTo>
                  <a:pt x="1588262" y="44450"/>
                </a:lnTo>
                <a:lnTo>
                  <a:pt x="1588262" y="31750"/>
                </a:lnTo>
                <a:close/>
              </a:path>
              <a:path w="4327525" h="326389">
                <a:moveTo>
                  <a:pt x="1677162" y="31750"/>
                </a:moveTo>
                <a:lnTo>
                  <a:pt x="1626362" y="31750"/>
                </a:lnTo>
                <a:lnTo>
                  <a:pt x="1626362" y="44450"/>
                </a:lnTo>
                <a:lnTo>
                  <a:pt x="1677162" y="44450"/>
                </a:lnTo>
                <a:lnTo>
                  <a:pt x="1677162" y="31750"/>
                </a:lnTo>
                <a:close/>
              </a:path>
              <a:path w="4327525" h="326389">
                <a:moveTo>
                  <a:pt x="1766062" y="31750"/>
                </a:moveTo>
                <a:lnTo>
                  <a:pt x="1715262" y="31750"/>
                </a:lnTo>
                <a:lnTo>
                  <a:pt x="1715262" y="44450"/>
                </a:lnTo>
                <a:lnTo>
                  <a:pt x="1766062" y="44450"/>
                </a:lnTo>
                <a:lnTo>
                  <a:pt x="1766062" y="31750"/>
                </a:lnTo>
                <a:close/>
              </a:path>
              <a:path w="4327525" h="326389">
                <a:moveTo>
                  <a:pt x="1854962" y="31750"/>
                </a:moveTo>
                <a:lnTo>
                  <a:pt x="1804162" y="31750"/>
                </a:lnTo>
                <a:lnTo>
                  <a:pt x="1804162" y="44450"/>
                </a:lnTo>
                <a:lnTo>
                  <a:pt x="1854962" y="44450"/>
                </a:lnTo>
                <a:lnTo>
                  <a:pt x="1854962" y="31750"/>
                </a:lnTo>
                <a:close/>
              </a:path>
              <a:path w="4327525" h="326389">
                <a:moveTo>
                  <a:pt x="1943862" y="31750"/>
                </a:moveTo>
                <a:lnTo>
                  <a:pt x="1893062" y="31750"/>
                </a:lnTo>
                <a:lnTo>
                  <a:pt x="1893062" y="44450"/>
                </a:lnTo>
                <a:lnTo>
                  <a:pt x="1943862" y="44450"/>
                </a:lnTo>
                <a:lnTo>
                  <a:pt x="1943862" y="31750"/>
                </a:lnTo>
                <a:close/>
              </a:path>
              <a:path w="4327525" h="326389">
                <a:moveTo>
                  <a:pt x="2032762" y="31750"/>
                </a:moveTo>
                <a:lnTo>
                  <a:pt x="1981962" y="31750"/>
                </a:lnTo>
                <a:lnTo>
                  <a:pt x="1981962" y="44450"/>
                </a:lnTo>
                <a:lnTo>
                  <a:pt x="2032762" y="44450"/>
                </a:lnTo>
                <a:lnTo>
                  <a:pt x="2032762" y="31750"/>
                </a:lnTo>
                <a:close/>
              </a:path>
              <a:path w="4327525" h="326389">
                <a:moveTo>
                  <a:pt x="2121662" y="31750"/>
                </a:moveTo>
                <a:lnTo>
                  <a:pt x="2070862" y="31750"/>
                </a:lnTo>
                <a:lnTo>
                  <a:pt x="2070862" y="44450"/>
                </a:lnTo>
                <a:lnTo>
                  <a:pt x="2121662" y="44450"/>
                </a:lnTo>
                <a:lnTo>
                  <a:pt x="2121662" y="31750"/>
                </a:lnTo>
                <a:close/>
              </a:path>
              <a:path w="4327525" h="326389">
                <a:moveTo>
                  <a:pt x="2210562" y="31750"/>
                </a:moveTo>
                <a:lnTo>
                  <a:pt x="2159762" y="31750"/>
                </a:lnTo>
                <a:lnTo>
                  <a:pt x="2159762" y="44450"/>
                </a:lnTo>
                <a:lnTo>
                  <a:pt x="2210562" y="44450"/>
                </a:lnTo>
                <a:lnTo>
                  <a:pt x="2210562" y="31750"/>
                </a:lnTo>
                <a:close/>
              </a:path>
              <a:path w="4327525" h="326389">
                <a:moveTo>
                  <a:pt x="2299462" y="31750"/>
                </a:moveTo>
                <a:lnTo>
                  <a:pt x="2248662" y="31750"/>
                </a:lnTo>
                <a:lnTo>
                  <a:pt x="2248662" y="44450"/>
                </a:lnTo>
                <a:lnTo>
                  <a:pt x="2299462" y="44450"/>
                </a:lnTo>
                <a:lnTo>
                  <a:pt x="2299462" y="31750"/>
                </a:lnTo>
                <a:close/>
              </a:path>
              <a:path w="4327525" h="326389">
                <a:moveTo>
                  <a:pt x="2388362" y="31750"/>
                </a:moveTo>
                <a:lnTo>
                  <a:pt x="2337562" y="31750"/>
                </a:lnTo>
                <a:lnTo>
                  <a:pt x="2337562" y="44450"/>
                </a:lnTo>
                <a:lnTo>
                  <a:pt x="2388362" y="44450"/>
                </a:lnTo>
                <a:lnTo>
                  <a:pt x="2388362" y="31750"/>
                </a:lnTo>
                <a:close/>
              </a:path>
              <a:path w="4327525" h="326389">
                <a:moveTo>
                  <a:pt x="2477262" y="31750"/>
                </a:moveTo>
                <a:lnTo>
                  <a:pt x="2426462" y="31750"/>
                </a:lnTo>
                <a:lnTo>
                  <a:pt x="2426462" y="44450"/>
                </a:lnTo>
                <a:lnTo>
                  <a:pt x="2477262" y="44450"/>
                </a:lnTo>
                <a:lnTo>
                  <a:pt x="2477262" y="31750"/>
                </a:lnTo>
                <a:close/>
              </a:path>
              <a:path w="4327525" h="326389">
                <a:moveTo>
                  <a:pt x="2566162" y="31750"/>
                </a:moveTo>
                <a:lnTo>
                  <a:pt x="2515362" y="31750"/>
                </a:lnTo>
                <a:lnTo>
                  <a:pt x="2515362" y="44450"/>
                </a:lnTo>
                <a:lnTo>
                  <a:pt x="2566162" y="44450"/>
                </a:lnTo>
                <a:lnTo>
                  <a:pt x="2566162" y="31750"/>
                </a:lnTo>
                <a:close/>
              </a:path>
              <a:path w="4327525" h="326389">
                <a:moveTo>
                  <a:pt x="2655062" y="31750"/>
                </a:moveTo>
                <a:lnTo>
                  <a:pt x="2604262" y="31750"/>
                </a:lnTo>
                <a:lnTo>
                  <a:pt x="2604262" y="44450"/>
                </a:lnTo>
                <a:lnTo>
                  <a:pt x="2655062" y="44450"/>
                </a:lnTo>
                <a:lnTo>
                  <a:pt x="2655062" y="31750"/>
                </a:lnTo>
                <a:close/>
              </a:path>
              <a:path w="4327525" h="326389">
                <a:moveTo>
                  <a:pt x="2743962" y="31750"/>
                </a:moveTo>
                <a:lnTo>
                  <a:pt x="2693162" y="31750"/>
                </a:lnTo>
                <a:lnTo>
                  <a:pt x="2693162" y="44450"/>
                </a:lnTo>
                <a:lnTo>
                  <a:pt x="2743962" y="44450"/>
                </a:lnTo>
                <a:lnTo>
                  <a:pt x="2743962" y="31750"/>
                </a:lnTo>
                <a:close/>
              </a:path>
              <a:path w="4327525" h="326389">
                <a:moveTo>
                  <a:pt x="2832862" y="31750"/>
                </a:moveTo>
                <a:lnTo>
                  <a:pt x="2782062" y="31750"/>
                </a:lnTo>
                <a:lnTo>
                  <a:pt x="2782062" y="44450"/>
                </a:lnTo>
                <a:lnTo>
                  <a:pt x="2832862" y="44450"/>
                </a:lnTo>
                <a:lnTo>
                  <a:pt x="2832862" y="31750"/>
                </a:lnTo>
                <a:close/>
              </a:path>
              <a:path w="4327525" h="326389">
                <a:moveTo>
                  <a:pt x="2921762" y="31750"/>
                </a:moveTo>
                <a:lnTo>
                  <a:pt x="2870962" y="31750"/>
                </a:lnTo>
                <a:lnTo>
                  <a:pt x="2870962" y="44450"/>
                </a:lnTo>
                <a:lnTo>
                  <a:pt x="2921762" y="44450"/>
                </a:lnTo>
                <a:lnTo>
                  <a:pt x="2921762" y="31750"/>
                </a:lnTo>
                <a:close/>
              </a:path>
              <a:path w="4327525" h="326389">
                <a:moveTo>
                  <a:pt x="3010662" y="31750"/>
                </a:moveTo>
                <a:lnTo>
                  <a:pt x="2959862" y="31750"/>
                </a:lnTo>
                <a:lnTo>
                  <a:pt x="2959862" y="44450"/>
                </a:lnTo>
                <a:lnTo>
                  <a:pt x="3010662" y="44450"/>
                </a:lnTo>
                <a:lnTo>
                  <a:pt x="3010662" y="31750"/>
                </a:lnTo>
                <a:close/>
              </a:path>
              <a:path w="4327525" h="326389">
                <a:moveTo>
                  <a:pt x="3099562" y="31750"/>
                </a:moveTo>
                <a:lnTo>
                  <a:pt x="3048762" y="31750"/>
                </a:lnTo>
                <a:lnTo>
                  <a:pt x="3048762" y="44450"/>
                </a:lnTo>
                <a:lnTo>
                  <a:pt x="3099562" y="44450"/>
                </a:lnTo>
                <a:lnTo>
                  <a:pt x="3099562" y="31750"/>
                </a:lnTo>
                <a:close/>
              </a:path>
              <a:path w="4327525" h="326389">
                <a:moveTo>
                  <a:pt x="3188462" y="31750"/>
                </a:moveTo>
                <a:lnTo>
                  <a:pt x="3137662" y="31750"/>
                </a:lnTo>
                <a:lnTo>
                  <a:pt x="3137662" y="44450"/>
                </a:lnTo>
                <a:lnTo>
                  <a:pt x="3188462" y="44450"/>
                </a:lnTo>
                <a:lnTo>
                  <a:pt x="3188462" y="31750"/>
                </a:lnTo>
                <a:close/>
              </a:path>
              <a:path w="4327525" h="326389">
                <a:moveTo>
                  <a:pt x="3277362" y="31750"/>
                </a:moveTo>
                <a:lnTo>
                  <a:pt x="3226562" y="31750"/>
                </a:lnTo>
                <a:lnTo>
                  <a:pt x="3226562" y="44450"/>
                </a:lnTo>
                <a:lnTo>
                  <a:pt x="3277362" y="44450"/>
                </a:lnTo>
                <a:lnTo>
                  <a:pt x="3277362" y="31750"/>
                </a:lnTo>
                <a:close/>
              </a:path>
              <a:path w="4327525" h="326389">
                <a:moveTo>
                  <a:pt x="3366262" y="31750"/>
                </a:moveTo>
                <a:lnTo>
                  <a:pt x="3315462" y="31750"/>
                </a:lnTo>
                <a:lnTo>
                  <a:pt x="3315462" y="44450"/>
                </a:lnTo>
                <a:lnTo>
                  <a:pt x="3366262" y="44450"/>
                </a:lnTo>
                <a:lnTo>
                  <a:pt x="3366262" y="31750"/>
                </a:lnTo>
                <a:close/>
              </a:path>
              <a:path w="4327525" h="326389">
                <a:moveTo>
                  <a:pt x="3455162" y="31750"/>
                </a:moveTo>
                <a:lnTo>
                  <a:pt x="3404362" y="31750"/>
                </a:lnTo>
                <a:lnTo>
                  <a:pt x="3404362" y="44450"/>
                </a:lnTo>
                <a:lnTo>
                  <a:pt x="3455162" y="44450"/>
                </a:lnTo>
                <a:lnTo>
                  <a:pt x="3455162" y="31750"/>
                </a:lnTo>
                <a:close/>
              </a:path>
              <a:path w="4327525" h="326389">
                <a:moveTo>
                  <a:pt x="3544062" y="31750"/>
                </a:moveTo>
                <a:lnTo>
                  <a:pt x="3493262" y="31750"/>
                </a:lnTo>
                <a:lnTo>
                  <a:pt x="3493262" y="44450"/>
                </a:lnTo>
                <a:lnTo>
                  <a:pt x="3544062" y="44450"/>
                </a:lnTo>
                <a:lnTo>
                  <a:pt x="3544062" y="31750"/>
                </a:lnTo>
                <a:close/>
              </a:path>
              <a:path w="4327525" h="326389">
                <a:moveTo>
                  <a:pt x="3632962" y="31750"/>
                </a:moveTo>
                <a:lnTo>
                  <a:pt x="3582162" y="31750"/>
                </a:lnTo>
                <a:lnTo>
                  <a:pt x="3582162" y="44450"/>
                </a:lnTo>
                <a:lnTo>
                  <a:pt x="3632962" y="44450"/>
                </a:lnTo>
                <a:lnTo>
                  <a:pt x="3632962" y="31750"/>
                </a:lnTo>
                <a:close/>
              </a:path>
              <a:path w="4327525" h="326389">
                <a:moveTo>
                  <a:pt x="3721862" y="31750"/>
                </a:moveTo>
                <a:lnTo>
                  <a:pt x="3671062" y="31750"/>
                </a:lnTo>
                <a:lnTo>
                  <a:pt x="3671062" y="44450"/>
                </a:lnTo>
                <a:lnTo>
                  <a:pt x="3721862" y="44450"/>
                </a:lnTo>
                <a:lnTo>
                  <a:pt x="3721862" y="31750"/>
                </a:lnTo>
                <a:close/>
              </a:path>
              <a:path w="4327525" h="326389">
                <a:moveTo>
                  <a:pt x="3810762" y="31750"/>
                </a:moveTo>
                <a:lnTo>
                  <a:pt x="3759962" y="31750"/>
                </a:lnTo>
                <a:lnTo>
                  <a:pt x="3759962" y="44450"/>
                </a:lnTo>
                <a:lnTo>
                  <a:pt x="3810762" y="44450"/>
                </a:lnTo>
                <a:lnTo>
                  <a:pt x="3810762" y="31750"/>
                </a:lnTo>
                <a:close/>
              </a:path>
              <a:path w="4327525" h="326389">
                <a:moveTo>
                  <a:pt x="3899662" y="31750"/>
                </a:moveTo>
                <a:lnTo>
                  <a:pt x="3848862" y="31750"/>
                </a:lnTo>
                <a:lnTo>
                  <a:pt x="3848862" y="44450"/>
                </a:lnTo>
                <a:lnTo>
                  <a:pt x="3899662" y="44450"/>
                </a:lnTo>
                <a:lnTo>
                  <a:pt x="3899662" y="31750"/>
                </a:lnTo>
                <a:close/>
              </a:path>
              <a:path w="4327525" h="326389">
                <a:moveTo>
                  <a:pt x="4031488" y="65659"/>
                </a:moveTo>
                <a:lnTo>
                  <a:pt x="3992372" y="33274"/>
                </a:lnTo>
                <a:lnTo>
                  <a:pt x="3988562" y="37807"/>
                </a:lnTo>
                <a:lnTo>
                  <a:pt x="3988562" y="31750"/>
                </a:lnTo>
                <a:lnTo>
                  <a:pt x="3937762" y="31750"/>
                </a:lnTo>
                <a:lnTo>
                  <a:pt x="3937762" y="44450"/>
                </a:lnTo>
                <a:lnTo>
                  <a:pt x="3986072" y="44450"/>
                </a:lnTo>
                <a:lnTo>
                  <a:pt x="4023360" y="75438"/>
                </a:lnTo>
                <a:lnTo>
                  <a:pt x="4031488" y="65659"/>
                </a:lnTo>
                <a:close/>
              </a:path>
              <a:path w="4327525" h="326389">
                <a:moveTo>
                  <a:pt x="4099814" y="122428"/>
                </a:moveTo>
                <a:lnTo>
                  <a:pt x="4060825" y="90043"/>
                </a:lnTo>
                <a:lnTo>
                  <a:pt x="4052697" y="99695"/>
                </a:lnTo>
                <a:lnTo>
                  <a:pt x="4091813" y="132207"/>
                </a:lnTo>
                <a:lnTo>
                  <a:pt x="4099814" y="122428"/>
                </a:lnTo>
                <a:close/>
              </a:path>
              <a:path w="4327525" h="326389">
                <a:moveTo>
                  <a:pt x="4168267" y="179197"/>
                </a:moveTo>
                <a:lnTo>
                  <a:pt x="4129151" y="146812"/>
                </a:lnTo>
                <a:lnTo>
                  <a:pt x="4121023" y="156464"/>
                </a:lnTo>
                <a:lnTo>
                  <a:pt x="4160139" y="188976"/>
                </a:lnTo>
                <a:lnTo>
                  <a:pt x="4168267" y="179197"/>
                </a:lnTo>
                <a:close/>
              </a:path>
              <a:path w="4327525" h="326389">
                <a:moveTo>
                  <a:pt x="4236720" y="235966"/>
                </a:moveTo>
                <a:lnTo>
                  <a:pt x="4197604" y="203581"/>
                </a:lnTo>
                <a:lnTo>
                  <a:pt x="4189476" y="213233"/>
                </a:lnTo>
                <a:lnTo>
                  <a:pt x="4228592" y="245745"/>
                </a:lnTo>
                <a:lnTo>
                  <a:pt x="4236720" y="235966"/>
                </a:lnTo>
                <a:close/>
              </a:path>
              <a:path w="4327525" h="326389">
                <a:moveTo>
                  <a:pt x="4327245" y="284378"/>
                </a:moveTo>
                <a:lnTo>
                  <a:pt x="4323143" y="270357"/>
                </a:lnTo>
                <a:lnTo>
                  <a:pt x="4315003" y="260223"/>
                </a:lnTo>
                <a:lnTo>
                  <a:pt x="4313682" y="258572"/>
                </a:lnTo>
                <a:lnTo>
                  <a:pt x="4300321" y="251409"/>
                </a:lnTo>
                <a:lnTo>
                  <a:pt x="4285767" y="249961"/>
                </a:lnTo>
                <a:lnTo>
                  <a:pt x="4271746" y="254063"/>
                </a:lnTo>
                <a:lnTo>
                  <a:pt x="4259961" y="263525"/>
                </a:lnTo>
                <a:lnTo>
                  <a:pt x="4252836" y="276885"/>
                </a:lnTo>
                <a:lnTo>
                  <a:pt x="4251401" y="291439"/>
                </a:lnTo>
                <a:lnTo>
                  <a:pt x="4255503" y="305460"/>
                </a:lnTo>
                <a:lnTo>
                  <a:pt x="4265041" y="317246"/>
                </a:lnTo>
                <a:lnTo>
                  <a:pt x="4278325" y="324370"/>
                </a:lnTo>
                <a:lnTo>
                  <a:pt x="4292828" y="325805"/>
                </a:lnTo>
                <a:lnTo>
                  <a:pt x="4306849" y="321703"/>
                </a:lnTo>
                <a:lnTo>
                  <a:pt x="4318635" y="312166"/>
                </a:lnTo>
                <a:lnTo>
                  <a:pt x="4325798" y="298881"/>
                </a:lnTo>
                <a:lnTo>
                  <a:pt x="4326420" y="292735"/>
                </a:lnTo>
                <a:lnTo>
                  <a:pt x="4327245" y="284378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>
            <a:endParaRPr sz="1400"/>
          </a:p>
        </p:txBody>
      </p:sp>
      <p:sp>
        <p:nvSpPr>
          <p:cNvPr id="8" name="object 10"/>
          <p:cNvSpPr txBox="1"/>
          <p:nvPr/>
        </p:nvSpPr>
        <p:spPr>
          <a:xfrm>
            <a:off x="1867919" y="825602"/>
            <a:ext cx="450543" cy="289823"/>
          </a:xfrm>
          <a:prstGeom prst="rect">
            <a:avLst/>
          </a:prstGeom>
        </p:spPr>
        <p:txBody>
          <a:bodyPr vert="horz" wrap="square" lIns="0" tIns="12700" rIns="0" bIns="0" rtlCol="0" anchor="t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b="1">
                <a:latin typeface="Calibri" panose="020F0502020204030204"/>
                <a:cs typeface="Calibri" panose="020F0502020204030204"/>
              </a:rPr>
              <a:t>62</a:t>
            </a:r>
            <a:r>
              <a:rPr b="1">
                <a:latin typeface="Calibri" panose="020F0502020204030204"/>
                <a:cs typeface="Calibri" panose="020F0502020204030204"/>
              </a:rPr>
              <a:t>%</a:t>
            </a:r>
            <a:endParaRPr lang="en-US">
              <a:latin typeface="Calibri" panose="020F0502020204030204"/>
              <a:cs typeface="Calibri" panose="020F0502020204030204"/>
            </a:endParaRPr>
          </a:p>
        </p:txBody>
      </p:sp>
      <p:sp>
        <p:nvSpPr>
          <p:cNvPr id="9" name="object 12"/>
          <p:cNvSpPr txBox="1"/>
          <p:nvPr/>
        </p:nvSpPr>
        <p:spPr>
          <a:xfrm>
            <a:off x="264706" y="821835"/>
            <a:ext cx="1603213" cy="32124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en-US" b="1">
                <a:latin typeface="Calibri" panose="020F0502020204030204"/>
                <a:cs typeface="Calibri" panose="020F0502020204030204"/>
              </a:rPr>
              <a:t>NATIONAL </a:t>
            </a:r>
            <a:r>
              <a:rPr lang="en-US" sz="2000" b="1">
                <a:latin typeface="Calibri" panose="020F0502020204030204"/>
                <a:cs typeface="Calibri" panose="020F0502020204030204"/>
              </a:rPr>
              <a:t> </a:t>
            </a:r>
            <a:endParaRPr sz="2000" b="1">
              <a:latin typeface="Calibri" panose="020F0502020204030204"/>
              <a:cs typeface="Calibri" panose="020F0502020204030204"/>
            </a:endParaRPr>
          </a:p>
        </p:txBody>
      </p:sp>
      <p:sp>
        <p:nvSpPr>
          <p:cNvPr id="10" name="object 4"/>
          <p:cNvSpPr/>
          <p:nvPr/>
        </p:nvSpPr>
        <p:spPr>
          <a:xfrm flipV="1">
            <a:off x="3736728" y="2025909"/>
            <a:ext cx="1678372" cy="45719"/>
          </a:xfrm>
          <a:custGeom>
            <a:avLst/>
            <a:gdLst/>
            <a:ahLst/>
            <a:cxnLst/>
            <a:rect l="l" t="t" r="r" b="b"/>
            <a:pathLst>
              <a:path w="3832859" h="91439">
                <a:moveTo>
                  <a:pt x="37973" y="15239"/>
                </a:moveTo>
                <a:lnTo>
                  <a:pt x="23127" y="18319"/>
                </a:lnTo>
                <a:lnTo>
                  <a:pt x="11033" y="26542"/>
                </a:lnTo>
                <a:lnTo>
                  <a:pt x="2915" y="38671"/>
                </a:lnTo>
                <a:lnTo>
                  <a:pt x="0" y="53466"/>
                </a:lnTo>
                <a:lnTo>
                  <a:pt x="3079" y="68312"/>
                </a:lnTo>
                <a:lnTo>
                  <a:pt x="11302" y="80406"/>
                </a:lnTo>
                <a:lnTo>
                  <a:pt x="23431" y="88524"/>
                </a:lnTo>
                <a:lnTo>
                  <a:pt x="38226" y="91439"/>
                </a:lnTo>
                <a:lnTo>
                  <a:pt x="53072" y="88360"/>
                </a:lnTo>
                <a:lnTo>
                  <a:pt x="65166" y="80137"/>
                </a:lnTo>
                <a:lnTo>
                  <a:pt x="73284" y="68008"/>
                </a:lnTo>
                <a:lnTo>
                  <a:pt x="74923" y="59689"/>
                </a:lnTo>
                <a:lnTo>
                  <a:pt x="38100" y="59689"/>
                </a:lnTo>
                <a:lnTo>
                  <a:pt x="38100" y="46989"/>
                </a:lnTo>
                <a:lnTo>
                  <a:pt x="74870" y="46806"/>
                </a:lnTo>
                <a:lnTo>
                  <a:pt x="73120" y="38367"/>
                </a:lnTo>
                <a:lnTo>
                  <a:pt x="64897" y="26273"/>
                </a:lnTo>
                <a:lnTo>
                  <a:pt x="52768" y="18155"/>
                </a:lnTo>
                <a:lnTo>
                  <a:pt x="37973" y="15239"/>
                </a:lnTo>
                <a:close/>
              </a:path>
              <a:path w="3832859" h="91439">
                <a:moveTo>
                  <a:pt x="74870" y="46806"/>
                </a:moveTo>
                <a:lnTo>
                  <a:pt x="38100" y="46989"/>
                </a:lnTo>
                <a:lnTo>
                  <a:pt x="38100" y="59689"/>
                </a:lnTo>
                <a:lnTo>
                  <a:pt x="74960" y="59505"/>
                </a:lnTo>
                <a:lnTo>
                  <a:pt x="76200" y="53212"/>
                </a:lnTo>
                <a:lnTo>
                  <a:pt x="74870" y="46806"/>
                </a:lnTo>
                <a:close/>
              </a:path>
              <a:path w="3832859" h="91439">
                <a:moveTo>
                  <a:pt x="74960" y="59505"/>
                </a:moveTo>
                <a:lnTo>
                  <a:pt x="38100" y="59689"/>
                </a:lnTo>
                <a:lnTo>
                  <a:pt x="74923" y="59689"/>
                </a:lnTo>
                <a:lnTo>
                  <a:pt x="74960" y="59505"/>
                </a:lnTo>
                <a:close/>
              </a:path>
              <a:path w="3832859" h="91439">
                <a:moveTo>
                  <a:pt x="88900" y="46735"/>
                </a:moveTo>
                <a:lnTo>
                  <a:pt x="74870" y="46806"/>
                </a:lnTo>
                <a:lnTo>
                  <a:pt x="76200" y="53212"/>
                </a:lnTo>
                <a:lnTo>
                  <a:pt x="74960" y="59505"/>
                </a:lnTo>
                <a:lnTo>
                  <a:pt x="88900" y="59435"/>
                </a:lnTo>
                <a:lnTo>
                  <a:pt x="88900" y="46735"/>
                </a:lnTo>
                <a:close/>
              </a:path>
              <a:path w="3832859" h="91439">
                <a:moveTo>
                  <a:pt x="177800" y="46481"/>
                </a:moveTo>
                <a:lnTo>
                  <a:pt x="127000" y="46608"/>
                </a:lnTo>
                <a:lnTo>
                  <a:pt x="127000" y="59308"/>
                </a:lnTo>
                <a:lnTo>
                  <a:pt x="177800" y="59181"/>
                </a:lnTo>
                <a:lnTo>
                  <a:pt x="177800" y="46481"/>
                </a:lnTo>
                <a:close/>
              </a:path>
              <a:path w="3832859" h="91439">
                <a:moveTo>
                  <a:pt x="266700" y="46100"/>
                </a:moveTo>
                <a:lnTo>
                  <a:pt x="215900" y="46227"/>
                </a:lnTo>
                <a:lnTo>
                  <a:pt x="215900" y="58927"/>
                </a:lnTo>
                <a:lnTo>
                  <a:pt x="266700" y="58800"/>
                </a:lnTo>
                <a:lnTo>
                  <a:pt x="266700" y="46100"/>
                </a:lnTo>
                <a:close/>
              </a:path>
              <a:path w="3832859" h="91439">
                <a:moveTo>
                  <a:pt x="355600" y="45719"/>
                </a:moveTo>
                <a:lnTo>
                  <a:pt x="304800" y="45846"/>
                </a:lnTo>
                <a:lnTo>
                  <a:pt x="304800" y="58546"/>
                </a:lnTo>
                <a:lnTo>
                  <a:pt x="355600" y="58419"/>
                </a:lnTo>
                <a:lnTo>
                  <a:pt x="355600" y="45719"/>
                </a:lnTo>
                <a:close/>
              </a:path>
              <a:path w="3832859" h="91439">
                <a:moveTo>
                  <a:pt x="444500" y="45338"/>
                </a:moveTo>
                <a:lnTo>
                  <a:pt x="393700" y="45592"/>
                </a:lnTo>
                <a:lnTo>
                  <a:pt x="393700" y="58292"/>
                </a:lnTo>
                <a:lnTo>
                  <a:pt x="444500" y="58038"/>
                </a:lnTo>
                <a:lnTo>
                  <a:pt x="444500" y="45338"/>
                </a:lnTo>
                <a:close/>
              </a:path>
              <a:path w="3832859" h="91439">
                <a:moveTo>
                  <a:pt x="533400" y="44957"/>
                </a:moveTo>
                <a:lnTo>
                  <a:pt x="482600" y="45212"/>
                </a:lnTo>
                <a:lnTo>
                  <a:pt x="482600" y="57912"/>
                </a:lnTo>
                <a:lnTo>
                  <a:pt x="533400" y="57657"/>
                </a:lnTo>
                <a:lnTo>
                  <a:pt x="533400" y="44957"/>
                </a:lnTo>
                <a:close/>
              </a:path>
              <a:path w="3832859" h="91439">
                <a:moveTo>
                  <a:pt x="622300" y="44576"/>
                </a:moveTo>
                <a:lnTo>
                  <a:pt x="571500" y="44830"/>
                </a:lnTo>
                <a:lnTo>
                  <a:pt x="571500" y="57530"/>
                </a:lnTo>
                <a:lnTo>
                  <a:pt x="622300" y="57276"/>
                </a:lnTo>
                <a:lnTo>
                  <a:pt x="622300" y="44576"/>
                </a:lnTo>
                <a:close/>
              </a:path>
              <a:path w="3832859" h="91439">
                <a:moveTo>
                  <a:pt x="711200" y="44322"/>
                </a:moveTo>
                <a:lnTo>
                  <a:pt x="660400" y="44450"/>
                </a:lnTo>
                <a:lnTo>
                  <a:pt x="660400" y="57150"/>
                </a:lnTo>
                <a:lnTo>
                  <a:pt x="711200" y="57022"/>
                </a:lnTo>
                <a:lnTo>
                  <a:pt x="711200" y="44322"/>
                </a:lnTo>
                <a:close/>
              </a:path>
              <a:path w="3832859" h="91439">
                <a:moveTo>
                  <a:pt x="800100" y="43941"/>
                </a:moveTo>
                <a:lnTo>
                  <a:pt x="749300" y="44068"/>
                </a:lnTo>
                <a:lnTo>
                  <a:pt x="749300" y="56768"/>
                </a:lnTo>
                <a:lnTo>
                  <a:pt x="800100" y="56641"/>
                </a:lnTo>
                <a:lnTo>
                  <a:pt x="800100" y="43941"/>
                </a:lnTo>
                <a:close/>
              </a:path>
              <a:path w="3832859" h="91439">
                <a:moveTo>
                  <a:pt x="889000" y="43560"/>
                </a:moveTo>
                <a:lnTo>
                  <a:pt x="838200" y="43687"/>
                </a:lnTo>
                <a:lnTo>
                  <a:pt x="838200" y="56387"/>
                </a:lnTo>
                <a:lnTo>
                  <a:pt x="889000" y="56260"/>
                </a:lnTo>
                <a:lnTo>
                  <a:pt x="889000" y="43560"/>
                </a:lnTo>
                <a:close/>
              </a:path>
              <a:path w="3832859" h="91439">
                <a:moveTo>
                  <a:pt x="977900" y="43179"/>
                </a:moveTo>
                <a:lnTo>
                  <a:pt x="927100" y="43433"/>
                </a:lnTo>
                <a:lnTo>
                  <a:pt x="927100" y="56133"/>
                </a:lnTo>
                <a:lnTo>
                  <a:pt x="977900" y="55879"/>
                </a:lnTo>
                <a:lnTo>
                  <a:pt x="977900" y="43179"/>
                </a:lnTo>
                <a:close/>
              </a:path>
              <a:path w="3832859" h="91439">
                <a:moveTo>
                  <a:pt x="1066800" y="42799"/>
                </a:moveTo>
                <a:lnTo>
                  <a:pt x="1016000" y="43052"/>
                </a:lnTo>
                <a:lnTo>
                  <a:pt x="1016000" y="55752"/>
                </a:lnTo>
                <a:lnTo>
                  <a:pt x="1066800" y="55499"/>
                </a:lnTo>
                <a:lnTo>
                  <a:pt x="1066800" y="42799"/>
                </a:lnTo>
                <a:close/>
              </a:path>
              <a:path w="3832859" h="91439">
                <a:moveTo>
                  <a:pt x="1155700" y="42417"/>
                </a:moveTo>
                <a:lnTo>
                  <a:pt x="1104900" y="42671"/>
                </a:lnTo>
                <a:lnTo>
                  <a:pt x="1104900" y="55371"/>
                </a:lnTo>
                <a:lnTo>
                  <a:pt x="1155700" y="55117"/>
                </a:lnTo>
                <a:lnTo>
                  <a:pt x="1155700" y="42417"/>
                </a:lnTo>
                <a:close/>
              </a:path>
              <a:path w="3832859" h="91439">
                <a:moveTo>
                  <a:pt x="1244600" y="42037"/>
                </a:moveTo>
                <a:lnTo>
                  <a:pt x="1193800" y="42290"/>
                </a:lnTo>
                <a:lnTo>
                  <a:pt x="1193800" y="54990"/>
                </a:lnTo>
                <a:lnTo>
                  <a:pt x="1244600" y="54737"/>
                </a:lnTo>
                <a:lnTo>
                  <a:pt x="1244600" y="42037"/>
                </a:lnTo>
                <a:close/>
              </a:path>
              <a:path w="3832859" h="91439">
                <a:moveTo>
                  <a:pt x="1333500" y="41782"/>
                </a:moveTo>
                <a:lnTo>
                  <a:pt x="1282700" y="41909"/>
                </a:lnTo>
                <a:lnTo>
                  <a:pt x="1282700" y="54609"/>
                </a:lnTo>
                <a:lnTo>
                  <a:pt x="1333500" y="54482"/>
                </a:lnTo>
                <a:lnTo>
                  <a:pt x="1333500" y="41782"/>
                </a:lnTo>
                <a:close/>
              </a:path>
              <a:path w="3832859" h="91439">
                <a:moveTo>
                  <a:pt x="1422400" y="41401"/>
                </a:moveTo>
                <a:lnTo>
                  <a:pt x="1371600" y="41528"/>
                </a:lnTo>
                <a:lnTo>
                  <a:pt x="1371600" y="54228"/>
                </a:lnTo>
                <a:lnTo>
                  <a:pt x="1422400" y="54101"/>
                </a:lnTo>
                <a:lnTo>
                  <a:pt x="1422400" y="41401"/>
                </a:lnTo>
                <a:close/>
              </a:path>
              <a:path w="3832859" h="91439">
                <a:moveTo>
                  <a:pt x="1511300" y="41020"/>
                </a:moveTo>
                <a:lnTo>
                  <a:pt x="1460500" y="41275"/>
                </a:lnTo>
                <a:lnTo>
                  <a:pt x="1460500" y="53975"/>
                </a:lnTo>
                <a:lnTo>
                  <a:pt x="1511300" y="53720"/>
                </a:lnTo>
                <a:lnTo>
                  <a:pt x="1511300" y="41020"/>
                </a:lnTo>
                <a:close/>
              </a:path>
              <a:path w="3832859" h="91439">
                <a:moveTo>
                  <a:pt x="1600200" y="40639"/>
                </a:moveTo>
                <a:lnTo>
                  <a:pt x="1549400" y="40893"/>
                </a:lnTo>
                <a:lnTo>
                  <a:pt x="1549400" y="53593"/>
                </a:lnTo>
                <a:lnTo>
                  <a:pt x="1600200" y="53339"/>
                </a:lnTo>
                <a:lnTo>
                  <a:pt x="1600200" y="40639"/>
                </a:lnTo>
                <a:close/>
              </a:path>
              <a:path w="3832859" h="91439">
                <a:moveTo>
                  <a:pt x="1689100" y="40258"/>
                </a:moveTo>
                <a:lnTo>
                  <a:pt x="1638300" y="40512"/>
                </a:lnTo>
                <a:lnTo>
                  <a:pt x="1638300" y="53212"/>
                </a:lnTo>
                <a:lnTo>
                  <a:pt x="1689100" y="52958"/>
                </a:lnTo>
                <a:lnTo>
                  <a:pt x="1689100" y="40258"/>
                </a:lnTo>
                <a:close/>
              </a:path>
              <a:path w="3832859" h="91439">
                <a:moveTo>
                  <a:pt x="1778000" y="39877"/>
                </a:moveTo>
                <a:lnTo>
                  <a:pt x="1727200" y="40131"/>
                </a:lnTo>
                <a:lnTo>
                  <a:pt x="1727200" y="52831"/>
                </a:lnTo>
                <a:lnTo>
                  <a:pt x="1778000" y="52577"/>
                </a:lnTo>
                <a:lnTo>
                  <a:pt x="1778000" y="39877"/>
                </a:lnTo>
                <a:close/>
              </a:path>
              <a:path w="3832859" h="91439">
                <a:moveTo>
                  <a:pt x="1866900" y="39624"/>
                </a:moveTo>
                <a:lnTo>
                  <a:pt x="1816100" y="39750"/>
                </a:lnTo>
                <a:lnTo>
                  <a:pt x="1816100" y="52450"/>
                </a:lnTo>
                <a:lnTo>
                  <a:pt x="1866900" y="52324"/>
                </a:lnTo>
                <a:lnTo>
                  <a:pt x="1866900" y="39624"/>
                </a:lnTo>
                <a:close/>
              </a:path>
              <a:path w="3832859" h="91439">
                <a:moveTo>
                  <a:pt x="1955800" y="39242"/>
                </a:moveTo>
                <a:lnTo>
                  <a:pt x="1905000" y="39369"/>
                </a:lnTo>
                <a:lnTo>
                  <a:pt x="1905000" y="52069"/>
                </a:lnTo>
                <a:lnTo>
                  <a:pt x="1955800" y="51942"/>
                </a:lnTo>
                <a:lnTo>
                  <a:pt x="1955800" y="39242"/>
                </a:lnTo>
                <a:close/>
              </a:path>
              <a:path w="3832859" h="91439">
                <a:moveTo>
                  <a:pt x="2044700" y="38862"/>
                </a:moveTo>
                <a:lnTo>
                  <a:pt x="1993900" y="39115"/>
                </a:lnTo>
                <a:lnTo>
                  <a:pt x="1993900" y="51815"/>
                </a:lnTo>
                <a:lnTo>
                  <a:pt x="2044700" y="51562"/>
                </a:lnTo>
                <a:lnTo>
                  <a:pt x="2044700" y="38862"/>
                </a:lnTo>
                <a:close/>
              </a:path>
              <a:path w="3832859" h="91439">
                <a:moveTo>
                  <a:pt x="2133600" y="38480"/>
                </a:moveTo>
                <a:lnTo>
                  <a:pt x="2082800" y="38734"/>
                </a:lnTo>
                <a:lnTo>
                  <a:pt x="2082800" y="51434"/>
                </a:lnTo>
                <a:lnTo>
                  <a:pt x="2133600" y="51180"/>
                </a:lnTo>
                <a:lnTo>
                  <a:pt x="2133600" y="38480"/>
                </a:lnTo>
                <a:close/>
              </a:path>
              <a:path w="3832859" h="91439">
                <a:moveTo>
                  <a:pt x="2222500" y="38100"/>
                </a:moveTo>
                <a:lnTo>
                  <a:pt x="2171700" y="38353"/>
                </a:lnTo>
                <a:lnTo>
                  <a:pt x="2171700" y="51053"/>
                </a:lnTo>
                <a:lnTo>
                  <a:pt x="2222500" y="50800"/>
                </a:lnTo>
                <a:lnTo>
                  <a:pt x="2222500" y="38100"/>
                </a:lnTo>
                <a:close/>
              </a:path>
              <a:path w="3832859" h="91439">
                <a:moveTo>
                  <a:pt x="2311400" y="37718"/>
                </a:moveTo>
                <a:lnTo>
                  <a:pt x="2260600" y="37972"/>
                </a:lnTo>
                <a:lnTo>
                  <a:pt x="2260600" y="50672"/>
                </a:lnTo>
                <a:lnTo>
                  <a:pt x="2311400" y="50418"/>
                </a:lnTo>
                <a:lnTo>
                  <a:pt x="2311400" y="37718"/>
                </a:lnTo>
                <a:close/>
              </a:path>
              <a:path w="3832859" h="91439">
                <a:moveTo>
                  <a:pt x="2400300" y="37464"/>
                </a:moveTo>
                <a:lnTo>
                  <a:pt x="2349500" y="37591"/>
                </a:lnTo>
                <a:lnTo>
                  <a:pt x="2349500" y="50291"/>
                </a:lnTo>
                <a:lnTo>
                  <a:pt x="2400300" y="50164"/>
                </a:lnTo>
                <a:lnTo>
                  <a:pt x="2400300" y="37464"/>
                </a:lnTo>
                <a:close/>
              </a:path>
              <a:path w="3832859" h="91439">
                <a:moveTo>
                  <a:pt x="2489200" y="37083"/>
                </a:moveTo>
                <a:lnTo>
                  <a:pt x="2438400" y="37210"/>
                </a:lnTo>
                <a:lnTo>
                  <a:pt x="2438400" y="49910"/>
                </a:lnTo>
                <a:lnTo>
                  <a:pt x="2489200" y="49783"/>
                </a:lnTo>
                <a:lnTo>
                  <a:pt x="2489200" y="37083"/>
                </a:lnTo>
                <a:close/>
              </a:path>
              <a:path w="3832859" h="91439">
                <a:moveTo>
                  <a:pt x="2578100" y="36702"/>
                </a:moveTo>
                <a:lnTo>
                  <a:pt x="2527300" y="36829"/>
                </a:lnTo>
                <a:lnTo>
                  <a:pt x="2527300" y="49529"/>
                </a:lnTo>
                <a:lnTo>
                  <a:pt x="2578100" y="49402"/>
                </a:lnTo>
                <a:lnTo>
                  <a:pt x="2578100" y="36702"/>
                </a:lnTo>
                <a:close/>
              </a:path>
              <a:path w="3832859" h="91439">
                <a:moveTo>
                  <a:pt x="2667000" y="36321"/>
                </a:moveTo>
                <a:lnTo>
                  <a:pt x="2616200" y="36575"/>
                </a:lnTo>
                <a:lnTo>
                  <a:pt x="2616200" y="49275"/>
                </a:lnTo>
                <a:lnTo>
                  <a:pt x="2667000" y="49021"/>
                </a:lnTo>
                <a:lnTo>
                  <a:pt x="2667000" y="36321"/>
                </a:lnTo>
                <a:close/>
              </a:path>
              <a:path w="3832859" h="91439">
                <a:moveTo>
                  <a:pt x="2755900" y="35940"/>
                </a:moveTo>
                <a:lnTo>
                  <a:pt x="2705100" y="36194"/>
                </a:lnTo>
                <a:lnTo>
                  <a:pt x="2705100" y="48894"/>
                </a:lnTo>
                <a:lnTo>
                  <a:pt x="2755900" y="48640"/>
                </a:lnTo>
                <a:lnTo>
                  <a:pt x="2755900" y="35940"/>
                </a:lnTo>
                <a:close/>
              </a:path>
              <a:path w="3832859" h="91439">
                <a:moveTo>
                  <a:pt x="2844800" y="35559"/>
                </a:moveTo>
                <a:lnTo>
                  <a:pt x="2794000" y="35813"/>
                </a:lnTo>
                <a:lnTo>
                  <a:pt x="2794000" y="48513"/>
                </a:lnTo>
                <a:lnTo>
                  <a:pt x="2844800" y="48259"/>
                </a:lnTo>
                <a:lnTo>
                  <a:pt x="2844800" y="35559"/>
                </a:lnTo>
                <a:close/>
              </a:path>
              <a:path w="3832859" h="91439">
                <a:moveTo>
                  <a:pt x="2933700" y="35305"/>
                </a:moveTo>
                <a:lnTo>
                  <a:pt x="2882900" y="35432"/>
                </a:lnTo>
                <a:lnTo>
                  <a:pt x="2882900" y="48132"/>
                </a:lnTo>
                <a:lnTo>
                  <a:pt x="2933700" y="48005"/>
                </a:lnTo>
                <a:lnTo>
                  <a:pt x="2933700" y="35305"/>
                </a:lnTo>
                <a:close/>
              </a:path>
              <a:path w="3832859" h="91439">
                <a:moveTo>
                  <a:pt x="3022600" y="34925"/>
                </a:moveTo>
                <a:lnTo>
                  <a:pt x="2971800" y="35051"/>
                </a:lnTo>
                <a:lnTo>
                  <a:pt x="2971800" y="47751"/>
                </a:lnTo>
                <a:lnTo>
                  <a:pt x="3022600" y="47625"/>
                </a:lnTo>
                <a:lnTo>
                  <a:pt x="3022600" y="34925"/>
                </a:lnTo>
                <a:close/>
              </a:path>
              <a:path w="3832859" h="91439">
                <a:moveTo>
                  <a:pt x="3111500" y="34543"/>
                </a:moveTo>
                <a:lnTo>
                  <a:pt x="3060700" y="34670"/>
                </a:lnTo>
                <a:lnTo>
                  <a:pt x="3060700" y="47370"/>
                </a:lnTo>
                <a:lnTo>
                  <a:pt x="3111500" y="47243"/>
                </a:lnTo>
                <a:lnTo>
                  <a:pt x="3111500" y="34543"/>
                </a:lnTo>
                <a:close/>
              </a:path>
              <a:path w="3832859" h="91439">
                <a:moveTo>
                  <a:pt x="3200400" y="34162"/>
                </a:moveTo>
                <a:lnTo>
                  <a:pt x="3149600" y="34416"/>
                </a:lnTo>
                <a:lnTo>
                  <a:pt x="3149600" y="47116"/>
                </a:lnTo>
                <a:lnTo>
                  <a:pt x="3200400" y="46862"/>
                </a:lnTo>
                <a:lnTo>
                  <a:pt x="3200400" y="34162"/>
                </a:lnTo>
                <a:close/>
              </a:path>
              <a:path w="3832859" h="91439">
                <a:moveTo>
                  <a:pt x="3289300" y="33781"/>
                </a:moveTo>
                <a:lnTo>
                  <a:pt x="3238500" y="34035"/>
                </a:lnTo>
                <a:lnTo>
                  <a:pt x="3238500" y="46735"/>
                </a:lnTo>
                <a:lnTo>
                  <a:pt x="3289300" y="46481"/>
                </a:lnTo>
                <a:lnTo>
                  <a:pt x="3289300" y="33781"/>
                </a:lnTo>
                <a:close/>
              </a:path>
              <a:path w="3832859" h="91439">
                <a:moveTo>
                  <a:pt x="3378200" y="33400"/>
                </a:moveTo>
                <a:lnTo>
                  <a:pt x="3327400" y="33654"/>
                </a:lnTo>
                <a:lnTo>
                  <a:pt x="3327400" y="46354"/>
                </a:lnTo>
                <a:lnTo>
                  <a:pt x="3378200" y="46100"/>
                </a:lnTo>
                <a:lnTo>
                  <a:pt x="3378200" y="33400"/>
                </a:lnTo>
                <a:close/>
              </a:path>
              <a:path w="3832859" h="91439">
                <a:moveTo>
                  <a:pt x="3467100" y="33019"/>
                </a:moveTo>
                <a:lnTo>
                  <a:pt x="3416300" y="33274"/>
                </a:lnTo>
                <a:lnTo>
                  <a:pt x="3416300" y="45974"/>
                </a:lnTo>
                <a:lnTo>
                  <a:pt x="3467100" y="45719"/>
                </a:lnTo>
                <a:lnTo>
                  <a:pt x="3467100" y="33019"/>
                </a:lnTo>
                <a:close/>
              </a:path>
              <a:path w="3832859" h="91439">
                <a:moveTo>
                  <a:pt x="3556000" y="32765"/>
                </a:moveTo>
                <a:lnTo>
                  <a:pt x="3505200" y="32892"/>
                </a:lnTo>
                <a:lnTo>
                  <a:pt x="3505200" y="45592"/>
                </a:lnTo>
                <a:lnTo>
                  <a:pt x="3556000" y="45465"/>
                </a:lnTo>
                <a:lnTo>
                  <a:pt x="3556000" y="32765"/>
                </a:lnTo>
                <a:close/>
              </a:path>
              <a:path w="3832859" h="91439">
                <a:moveTo>
                  <a:pt x="3644900" y="32384"/>
                </a:moveTo>
                <a:lnTo>
                  <a:pt x="3594100" y="32512"/>
                </a:lnTo>
                <a:lnTo>
                  <a:pt x="3594100" y="45212"/>
                </a:lnTo>
                <a:lnTo>
                  <a:pt x="3644900" y="45084"/>
                </a:lnTo>
                <a:lnTo>
                  <a:pt x="3644900" y="32384"/>
                </a:lnTo>
                <a:close/>
              </a:path>
              <a:path w="3832859" h="91439">
                <a:moveTo>
                  <a:pt x="3733800" y="32003"/>
                </a:moveTo>
                <a:lnTo>
                  <a:pt x="3683000" y="32257"/>
                </a:lnTo>
                <a:lnTo>
                  <a:pt x="3683000" y="44957"/>
                </a:lnTo>
                <a:lnTo>
                  <a:pt x="3733800" y="44703"/>
                </a:lnTo>
                <a:lnTo>
                  <a:pt x="3733800" y="32003"/>
                </a:lnTo>
                <a:close/>
              </a:path>
              <a:path w="3832859" h="91439">
                <a:moveTo>
                  <a:pt x="3794632" y="0"/>
                </a:moveTo>
                <a:lnTo>
                  <a:pt x="3779787" y="3079"/>
                </a:lnTo>
                <a:lnTo>
                  <a:pt x="3767693" y="11302"/>
                </a:lnTo>
                <a:lnTo>
                  <a:pt x="3759575" y="23431"/>
                </a:lnTo>
                <a:lnTo>
                  <a:pt x="3756659" y="38226"/>
                </a:lnTo>
                <a:lnTo>
                  <a:pt x="3759739" y="53072"/>
                </a:lnTo>
                <a:lnTo>
                  <a:pt x="3767963" y="65166"/>
                </a:lnTo>
                <a:lnTo>
                  <a:pt x="3780091" y="73284"/>
                </a:lnTo>
                <a:lnTo>
                  <a:pt x="3794887" y="76200"/>
                </a:lnTo>
                <a:lnTo>
                  <a:pt x="3809732" y="73120"/>
                </a:lnTo>
                <a:lnTo>
                  <a:pt x="3821826" y="64897"/>
                </a:lnTo>
                <a:lnTo>
                  <a:pt x="3829944" y="52768"/>
                </a:lnTo>
                <a:lnTo>
                  <a:pt x="3831558" y="44576"/>
                </a:lnTo>
                <a:lnTo>
                  <a:pt x="3771900" y="44576"/>
                </a:lnTo>
                <a:lnTo>
                  <a:pt x="3771900" y="31876"/>
                </a:lnTo>
                <a:lnTo>
                  <a:pt x="3831568" y="31750"/>
                </a:lnTo>
                <a:lnTo>
                  <a:pt x="3829780" y="23127"/>
                </a:lnTo>
                <a:lnTo>
                  <a:pt x="3821557" y="11033"/>
                </a:lnTo>
                <a:lnTo>
                  <a:pt x="3809428" y="2915"/>
                </a:lnTo>
                <a:lnTo>
                  <a:pt x="3794632" y="0"/>
                </a:lnTo>
                <a:close/>
              </a:path>
              <a:path w="3832859" h="91439">
                <a:moveTo>
                  <a:pt x="3794759" y="31750"/>
                </a:moveTo>
                <a:lnTo>
                  <a:pt x="3771900" y="31876"/>
                </a:lnTo>
                <a:lnTo>
                  <a:pt x="3771900" y="44576"/>
                </a:lnTo>
                <a:lnTo>
                  <a:pt x="3794759" y="44450"/>
                </a:lnTo>
                <a:lnTo>
                  <a:pt x="3794759" y="31750"/>
                </a:lnTo>
                <a:close/>
              </a:path>
              <a:path w="3832859" h="91439">
                <a:moveTo>
                  <a:pt x="3831568" y="31750"/>
                </a:moveTo>
                <a:lnTo>
                  <a:pt x="3794759" y="31750"/>
                </a:lnTo>
                <a:lnTo>
                  <a:pt x="3794759" y="44450"/>
                </a:lnTo>
                <a:lnTo>
                  <a:pt x="3771900" y="44576"/>
                </a:lnTo>
                <a:lnTo>
                  <a:pt x="3831558" y="44576"/>
                </a:lnTo>
                <a:lnTo>
                  <a:pt x="3832859" y="37972"/>
                </a:lnTo>
                <a:lnTo>
                  <a:pt x="3831568" y="31750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0"/>
          <p:cNvSpPr txBox="1"/>
          <p:nvPr/>
        </p:nvSpPr>
        <p:spPr>
          <a:xfrm>
            <a:off x="4230614" y="2099432"/>
            <a:ext cx="450543" cy="289823"/>
          </a:xfrm>
          <a:prstGeom prst="rect">
            <a:avLst/>
          </a:prstGeom>
        </p:spPr>
        <p:txBody>
          <a:bodyPr vert="horz" wrap="square" lIns="0" tIns="12700" rIns="0" bIns="0" rtlCol="0" anchor="t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b="1">
                <a:latin typeface="Calibri" panose="020F0502020204030204"/>
                <a:cs typeface="Calibri" panose="020F0502020204030204"/>
              </a:rPr>
              <a:t>38</a:t>
            </a:r>
            <a:r>
              <a:rPr b="1">
                <a:latin typeface="Calibri" panose="020F0502020204030204"/>
                <a:cs typeface="Calibri" panose="020F0502020204030204"/>
              </a:rPr>
              <a:t>%</a:t>
            </a:r>
            <a:endParaRPr>
              <a:latin typeface="Calibri" panose="020F0502020204030204"/>
              <a:cs typeface="Calibri" panose="020F0502020204030204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811887" y="1749839"/>
            <a:ext cx="1603213" cy="29046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en-US" b="1">
                <a:latin typeface="Calibri" panose="020F0502020204030204"/>
                <a:cs typeface="Calibri" panose="020F0502020204030204"/>
              </a:rPr>
              <a:t>INTERNATIONAL </a:t>
            </a:r>
            <a:endParaRPr b="1">
              <a:latin typeface="Calibri" panose="020F0502020204030204"/>
              <a:cs typeface="Calibri" panose="020F0502020204030204"/>
            </a:endParaRPr>
          </a:p>
        </p:txBody>
      </p:sp>
      <p:sp>
        <p:nvSpPr>
          <p:cNvPr id="14" name="Text Placeholder 1"/>
          <p:cNvSpPr txBox="1"/>
          <p:nvPr/>
        </p:nvSpPr>
        <p:spPr>
          <a:xfrm>
            <a:off x="3471132" y="683107"/>
            <a:ext cx="9400674" cy="399531"/>
          </a:xfrm>
          <a:prstGeom prst="rect">
            <a:avLst/>
          </a:prstGeom>
        </p:spPr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2800" b="1" dirty="0">
                <a:solidFill>
                  <a:srgbClr val="2E3192"/>
                </a:solidFill>
                <a:latin typeface="Adobe Garamond Pro" panose="02020502060506020403" pitchFamily="18" charset="0"/>
                <a:cs typeface="Arial" panose="020B0604020202020204" pitchFamily="34" charset="0"/>
              </a:rPr>
              <a:t>COLLABORATION &amp; PARTNERSHIP  </a:t>
            </a:r>
          </a:p>
          <a:p>
            <a:r>
              <a:rPr lang="en-US" altLang="ko-KR" b="1" dirty="0">
                <a:solidFill>
                  <a:srgbClr val="2E3192"/>
                </a:solidFill>
                <a:latin typeface="Adobe Garamond Pro" panose="02020502060506020403" pitchFamily="18" charset="0"/>
                <a:cs typeface="Arial" panose="020B0604020202020204" pitchFamily="34" charset="0"/>
              </a:rPr>
              <a:t>CONT…</a:t>
            </a:r>
          </a:p>
          <a:p>
            <a:r>
              <a:rPr lang="en-US" altLang="ko-KR" sz="2800" b="1" dirty="0">
                <a:solidFill>
                  <a:srgbClr val="2E3192"/>
                </a:solidFill>
                <a:cs typeface="Arial" panose="020B0604020202020204" pitchFamily="34" charset="0"/>
              </a:rPr>
              <a:t> </a:t>
            </a:r>
            <a:endParaRPr lang="ko-KR" altLang="en-US" sz="2800" b="1" dirty="0">
              <a:solidFill>
                <a:srgbClr val="2E3192"/>
              </a:solidFill>
              <a:cs typeface="Arial" panose="020B0604020202020204" pitchFamily="34" charset="0"/>
            </a:endParaRPr>
          </a:p>
        </p:txBody>
      </p:sp>
      <p:pic>
        <p:nvPicPr>
          <p:cNvPr id="4" name="Picture 3" descr="A graph of blue rectangular bars with white text&#10;&#10;Description automatically generated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67085" y="1585784"/>
            <a:ext cx="5821128" cy="3604055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2062033" y="1889553"/>
            <a:ext cx="1050324" cy="6075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175303" y="4618336"/>
            <a:ext cx="875270" cy="45308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2134115" y="1799453"/>
            <a:ext cx="1065770" cy="707886"/>
          </a:xfrm>
          <a:prstGeom prst="rect">
            <a:avLst/>
          </a:prstGeom>
          <a:solidFill>
            <a:schemeClr val="bg1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spAutoFit/>
          </a:bodyPr>
          <a:lstStyle/>
          <a:p>
            <a:pPr algn="l"/>
            <a:r>
              <a:rPr lang="en-US" sz="4000" b="1">
                <a:latin typeface="Arial" panose="020B0604020202020204"/>
                <a:cs typeface="Arial" panose="020B0604020202020204"/>
              </a:rPr>
              <a:t>825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319466" y="4569426"/>
            <a:ext cx="633284" cy="400110"/>
          </a:xfrm>
          <a:prstGeom prst="rect">
            <a:avLst/>
          </a:prstGeom>
          <a:solidFill>
            <a:schemeClr val="bg1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spAutoFit/>
          </a:bodyPr>
          <a:lstStyle/>
          <a:p>
            <a:pPr algn="l"/>
            <a:r>
              <a:rPr lang="en-US" sz="2000" b="1">
                <a:latin typeface="Arial" panose="020B0604020202020204"/>
                <a:cs typeface="Arial" panose="020B0604020202020204"/>
              </a:rPr>
              <a:t>316</a:t>
            </a:r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map of the world with countries/regions&#10;&#10;Description automatically generated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92917" y="1160723"/>
            <a:ext cx="7948084" cy="4367220"/>
          </a:xfrm>
          <a:prstGeom prst="rect">
            <a:avLst/>
          </a:prstGeom>
        </p:spPr>
      </p:pic>
      <p:sp>
        <p:nvSpPr>
          <p:cNvPr id="5" name="Text Placeholder 1"/>
          <p:cNvSpPr txBox="1"/>
          <p:nvPr/>
        </p:nvSpPr>
        <p:spPr>
          <a:xfrm>
            <a:off x="214630" y="4331335"/>
            <a:ext cx="4688205" cy="1546860"/>
          </a:xfrm>
          <a:prstGeom prst="rect">
            <a:avLst/>
          </a:prstGeom>
        </p:spPr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3600" b="1">
                <a:solidFill>
                  <a:srgbClr val="2E3192"/>
                </a:solidFill>
                <a:cs typeface="Arial" panose="020B0604020202020204" pitchFamily="34" charset="0"/>
              </a:rPr>
              <a:t>UTHM INTERNATIONAL BILATERAL PARTNERS</a:t>
            </a:r>
          </a:p>
          <a:p>
            <a:r>
              <a:rPr lang="en-US" altLang="ko-KR" sz="2400" b="1">
                <a:solidFill>
                  <a:srgbClr val="2E3192"/>
                </a:solidFill>
                <a:cs typeface="Arial" panose="020B0604020202020204" pitchFamily="34" charset="0"/>
              </a:rPr>
              <a:t> </a:t>
            </a:r>
            <a:endParaRPr lang="ko-KR" altLang="en-US" sz="2400" b="1">
              <a:solidFill>
                <a:srgbClr val="2E3192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 txBox="1"/>
          <p:nvPr/>
        </p:nvSpPr>
        <p:spPr>
          <a:xfrm>
            <a:off x="440734" y="2003554"/>
            <a:ext cx="7423106" cy="220268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2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j-cs"/>
              </a:defRPr>
            </a:lvl1pPr>
          </a:lstStyle>
          <a:p>
            <a:r>
              <a:rPr lang="en-US" sz="7200" dirty="0">
                <a:solidFill>
                  <a:schemeClr val="bg1"/>
                </a:solidFill>
                <a:latin typeface="Adobe Garamond Pro" panose="02020502060506020403" pitchFamily="18" charset="0"/>
              </a:rPr>
              <a:t>ENGAGEMENT STRATEGIES</a:t>
            </a:r>
            <a:endParaRPr lang="en-US" sz="7200" i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/>
          <p:nvPr/>
        </p:nvSpPr>
        <p:spPr>
          <a:xfrm>
            <a:off x="5263817" y="3248364"/>
            <a:ext cx="6445250" cy="1492674"/>
          </a:xfrm>
          <a:prstGeom prst="rect">
            <a:avLst/>
          </a:prstGeom>
        </p:spPr>
        <p:txBody>
          <a:bodyPr vert="horz" wrap="square" lIns="0" tIns="8467" rIns="0" bIns="0" rtlCol="0" anchor="t">
            <a:spAutoFit/>
          </a:bodyPr>
          <a:lstStyle/>
          <a:p>
            <a:pPr>
              <a:spcBef>
                <a:spcPts val="5"/>
              </a:spcBef>
            </a:pPr>
            <a:endParaRPr lang="en-US" sz="1600">
              <a:latin typeface="Tahoma" panose="020B0604030504040204"/>
              <a:ea typeface="Tahoma" panose="020B0604030504040204"/>
              <a:cs typeface="Tahoma" panose="020B0604030504040204"/>
            </a:endParaRPr>
          </a:p>
          <a:p>
            <a:pPr marL="8255"/>
            <a:r>
              <a:rPr sz="2000" spc="67" dirty="0">
                <a:latin typeface="Tahoma" panose="020B0604030504040204"/>
                <a:cs typeface="Tahoma" panose="020B0604030504040204"/>
              </a:rPr>
              <a:t>Centre</a:t>
            </a:r>
            <a:r>
              <a:rPr sz="2000" spc="37" dirty="0">
                <a:latin typeface="Tahoma" panose="020B0604030504040204"/>
                <a:cs typeface="Tahoma" panose="020B0604030504040204"/>
              </a:rPr>
              <a:t> </a:t>
            </a:r>
            <a:r>
              <a:rPr sz="2000" spc="63" dirty="0">
                <a:latin typeface="Tahoma" panose="020B0604030504040204"/>
                <a:cs typeface="Tahoma" panose="020B0604030504040204"/>
              </a:rPr>
              <a:t>of</a:t>
            </a:r>
            <a:r>
              <a:rPr sz="2000" spc="37" dirty="0">
                <a:latin typeface="Tahoma" panose="020B0604030504040204"/>
                <a:cs typeface="Tahoma" panose="020B0604030504040204"/>
              </a:rPr>
              <a:t> </a:t>
            </a:r>
            <a:r>
              <a:rPr sz="2000" spc="40" dirty="0">
                <a:latin typeface="Tahoma" panose="020B0604030504040204"/>
                <a:cs typeface="Tahoma" panose="020B0604030504040204"/>
              </a:rPr>
              <a:t>Industry</a:t>
            </a:r>
            <a:r>
              <a:rPr sz="2000" spc="37" dirty="0">
                <a:latin typeface="Tahoma" panose="020B0604030504040204"/>
                <a:cs typeface="Tahoma" panose="020B0604030504040204"/>
              </a:rPr>
              <a:t> </a:t>
            </a:r>
            <a:r>
              <a:rPr sz="2000" spc="53" dirty="0">
                <a:latin typeface="Tahoma" panose="020B0604030504040204"/>
                <a:cs typeface="Tahoma" panose="020B0604030504040204"/>
              </a:rPr>
              <a:t>(COI)</a:t>
            </a:r>
            <a:endParaRPr sz="2000" dirty="0">
              <a:latin typeface="Tahoma" panose="020B0604030504040204"/>
              <a:ea typeface="Tahoma" panose="020B0604030504040204"/>
              <a:cs typeface="Tahoma" panose="020B0604030504040204"/>
            </a:endParaRPr>
          </a:p>
          <a:p>
            <a:pPr marL="8255" marR="3175">
              <a:lnSpc>
                <a:spcPct val="116000"/>
              </a:lnSpc>
              <a:spcBef>
                <a:spcPts val="835"/>
              </a:spcBef>
            </a:pPr>
            <a:r>
              <a:rPr sz="1600" spc="37" dirty="0">
                <a:latin typeface="Tahoma" panose="020B0604030504040204"/>
                <a:cs typeface="Tahoma" panose="020B0604030504040204"/>
              </a:rPr>
              <a:t>Establish industry </a:t>
            </a:r>
            <a:r>
              <a:rPr sz="1600" spc="43" dirty="0">
                <a:latin typeface="Tahoma" panose="020B0604030504040204"/>
                <a:cs typeface="Tahoma" panose="020B0604030504040204"/>
              </a:rPr>
              <a:t>center/laboratory </a:t>
            </a:r>
            <a:r>
              <a:rPr sz="1600" spc="17" dirty="0">
                <a:latin typeface="Tahoma" panose="020B0604030504040204"/>
                <a:cs typeface="Tahoma" panose="020B0604030504040204"/>
              </a:rPr>
              <a:t>within the</a:t>
            </a:r>
            <a:r>
              <a:rPr lang="en-US" sz="1600" spc="17" dirty="0">
                <a:latin typeface="Tahoma" panose="020B0604030504040204"/>
                <a:cs typeface="Tahoma" panose="020B0604030504040204"/>
              </a:rPr>
              <a:t> </a:t>
            </a:r>
            <a:r>
              <a:rPr sz="1600" spc="20" dirty="0">
                <a:latin typeface="Tahoma" panose="020B0604030504040204"/>
                <a:cs typeface="Tahoma" panose="020B0604030504040204"/>
              </a:rPr>
              <a:t> </a:t>
            </a:r>
            <a:r>
              <a:rPr sz="1600" spc="33" dirty="0" err="1">
                <a:latin typeface="Tahoma" panose="020B0604030504040204"/>
                <a:cs typeface="Tahoma" panose="020B0604030504040204"/>
              </a:rPr>
              <a:t>faculty│Research</a:t>
            </a:r>
            <a:r>
              <a:rPr sz="1600" spc="33" dirty="0">
                <a:latin typeface="Tahoma" panose="020B0604030504040204"/>
                <a:cs typeface="Tahoma" panose="020B0604030504040204"/>
              </a:rPr>
              <a:t>/Training/</a:t>
            </a:r>
            <a:r>
              <a:rPr sz="1600" spc="33" dirty="0" err="1">
                <a:latin typeface="Tahoma" panose="020B0604030504040204"/>
                <a:cs typeface="Tahoma" panose="020B0604030504040204"/>
              </a:rPr>
              <a:t>Business│High-Impact</a:t>
            </a:r>
            <a:r>
              <a:rPr sz="1600" spc="23" dirty="0">
                <a:latin typeface="Tahoma" panose="020B0604030504040204"/>
                <a:cs typeface="Tahoma" panose="020B0604030504040204"/>
              </a:rPr>
              <a:t> </a:t>
            </a:r>
            <a:r>
              <a:rPr sz="1600" spc="20" dirty="0">
                <a:latin typeface="Tahoma" panose="020B0604030504040204"/>
                <a:cs typeface="Tahoma" panose="020B0604030504040204"/>
              </a:rPr>
              <a:t>Knowledge</a:t>
            </a:r>
            <a:r>
              <a:rPr lang="en-US" sz="1600" spc="20" dirty="0">
                <a:latin typeface="Tahoma" panose="020B0604030504040204"/>
                <a:cs typeface="Tahoma" panose="020B0604030504040204"/>
              </a:rPr>
              <a:t> </a:t>
            </a:r>
            <a:r>
              <a:rPr sz="1600" spc="-553" dirty="0">
                <a:latin typeface="Tahoma" panose="020B0604030504040204"/>
                <a:cs typeface="Tahoma" panose="020B0604030504040204"/>
              </a:rPr>
              <a:t> </a:t>
            </a:r>
            <a:r>
              <a:rPr sz="1600" spc="23" dirty="0">
                <a:latin typeface="Tahoma" panose="020B0604030504040204"/>
                <a:cs typeface="Tahoma" panose="020B0604030504040204"/>
              </a:rPr>
              <a:t>Transfer</a:t>
            </a:r>
            <a:r>
              <a:rPr sz="1600" spc="-80" dirty="0">
                <a:latin typeface="Tahoma" panose="020B0604030504040204"/>
                <a:cs typeface="Tahoma" panose="020B0604030504040204"/>
              </a:rPr>
              <a:t> </a:t>
            </a:r>
            <a:r>
              <a:rPr sz="1600" spc="27" dirty="0" err="1">
                <a:latin typeface="Tahoma" panose="020B0604030504040204"/>
                <a:cs typeface="Tahoma" panose="020B0604030504040204"/>
              </a:rPr>
              <a:t>Programme</a:t>
            </a:r>
            <a:endParaRPr sz="1600" dirty="0" err="1">
              <a:latin typeface="Tahoma" panose="020B0604030504040204"/>
              <a:ea typeface="Tahoma" panose="020B0604030504040204"/>
              <a:cs typeface="Tahoma" panose="020B0604030504040204"/>
            </a:endParaRPr>
          </a:p>
        </p:txBody>
      </p:sp>
      <p:sp>
        <p:nvSpPr>
          <p:cNvPr id="2" name="object 2"/>
          <p:cNvSpPr/>
          <p:nvPr/>
        </p:nvSpPr>
        <p:spPr>
          <a:xfrm>
            <a:off x="5257506" y="3144950"/>
            <a:ext cx="5797973" cy="0"/>
          </a:xfrm>
          <a:custGeom>
            <a:avLst/>
            <a:gdLst/>
            <a:ahLst/>
            <a:cxnLst/>
            <a:rect l="l" t="t" r="r" b="b"/>
            <a:pathLst>
              <a:path w="8696960">
                <a:moveTo>
                  <a:pt x="0" y="0"/>
                </a:moveTo>
                <a:lnTo>
                  <a:pt x="8696341" y="0"/>
                </a:lnTo>
              </a:path>
            </a:pathLst>
          </a:custGeom>
          <a:ln w="19049">
            <a:solidFill>
              <a:srgbClr val="FFB923"/>
            </a:solidFill>
          </a:ln>
        </p:spPr>
        <p:txBody>
          <a:bodyPr wrap="square" lIns="0" tIns="0" rIns="0" bIns="0" rtlCol="0"/>
          <a:lstStyle/>
          <a:p>
            <a:endParaRPr sz="1200"/>
          </a:p>
        </p:txBody>
      </p:sp>
      <p:sp>
        <p:nvSpPr>
          <p:cNvPr id="3" name="object 3"/>
          <p:cNvSpPr/>
          <p:nvPr/>
        </p:nvSpPr>
        <p:spPr>
          <a:xfrm>
            <a:off x="5263817" y="4844178"/>
            <a:ext cx="5797973" cy="0"/>
          </a:xfrm>
          <a:custGeom>
            <a:avLst/>
            <a:gdLst/>
            <a:ahLst/>
            <a:cxnLst/>
            <a:rect l="l" t="t" r="r" b="b"/>
            <a:pathLst>
              <a:path w="8696960">
                <a:moveTo>
                  <a:pt x="0" y="0"/>
                </a:moveTo>
                <a:lnTo>
                  <a:pt x="8696341" y="0"/>
                </a:lnTo>
              </a:path>
            </a:pathLst>
          </a:custGeom>
          <a:ln w="19049">
            <a:solidFill>
              <a:srgbClr val="FFB923"/>
            </a:solidFill>
          </a:ln>
        </p:spPr>
        <p:txBody>
          <a:bodyPr wrap="square" lIns="0" tIns="0" rIns="0" bIns="0" rtlCol="0"/>
          <a:lstStyle/>
          <a:p>
            <a:endParaRPr sz="1200"/>
          </a:p>
        </p:txBody>
      </p:sp>
      <p:sp>
        <p:nvSpPr>
          <p:cNvPr id="4" name="object 4"/>
          <p:cNvSpPr/>
          <p:nvPr/>
        </p:nvSpPr>
        <p:spPr>
          <a:xfrm>
            <a:off x="0" y="0"/>
            <a:ext cx="3966210" cy="6145280"/>
          </a:xfrm>
          <a:custGeom>
            <a:avLst/>
            <a:gdLst/>
            <a:ahLst/>
            <a:cxnLst/>
            <a:rect l="l" t="t" r="r" b="b"/>
            <a:pathLst>
              <a:path w="5949315" h="10287000">
                <a:moveTo>
                  <a:pt x="5949103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5949103" y="0"/>
                </a:lnTo>
                <a:lnTo>
                  <a:pt x="5949103" y="10286999"/>
                </a:lnTo>
                <a:close/>
              </a:path>
            </a:pathLst>
          </a:custGeom>
          <a:solidFill>
            <a:srgbClr val="1C3780"/>
          </a:solidFill>
        </p:spPr>
        <p:txBody>
          <a:bodyPr wrap="square" lIns="0" tIns="0" rIns="0" bIns="0" rtlCol="0"/>
          <a:lstStyle/>
          <a:p>
            <a:endParaRPr sz="1200"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5263817" y="1549930"/>
            <a:ext cx="6445250" cy="1507935"/>
          </a:xfrm>
          <a:prstGeom prst="rect">
            <a:avLst/>
          </a:prstGeom>
        </p:spPr>
        <p:txBody>
          <a:bodyPr vert="horz" wrap="square" lIns="0" tIns="8467" rIns="0" bIns="0" rtlCol="0" anchor="t">
            <a:spAutoFit/>
          </a:bodyPr>
          <a:lstStyle/>
          <a:p>
            <a:pPr marL="8255" marR="3175" algn="l">
              <a:lnSpc>
                <a:spcPct val="116000"/>
              </a:lnSpc>
              <a:spcBef>
                <a:spcPts val="835"/>
              </a:spcBef>
            </a:pPr>
            <a:r>
              <a:rPr lang="en-US" sz="2000" b="0" spc="27" dirty="0">
                <a:solidFill>
                  <a:srgbClr val="000000"/>
                </a:solidFill>
                <a:latin typeface="Tahoma" panose="020B0604030504040204"/>
                <a:cs typeface="Tahoma" panose="020B0604030504040204"/>
              </a:rPr>
              <a:t>Industry </a:t>
            </a:r>
            <a:r>
              <a:rPr lang="en-US" sz="2000" b="0" spc="27" dirty="0" err="1">
                <a:solidFill>
                  <a:srgbClr val="000000"/>
                </a:solidFill>
                <a:latin typeface="Tahoma" panose="020B0604030504040204"/>
                <a:cs typeface="Tahoma" panose="020B0604030504040204"/>
              </a:rPr>
              <a:t>CeO</a:t>
            </a:r>
            <a:r>
              <a:rPr lang="en-US" sz="2000" b="0" spc="27" dirty="0">
                <a:solidFill>
                  <a:srgbClr val="000000"/>
                </a:solidFill>
                <a:latin typeface="Tahoma" panose="020B0604030504040204"/>
                <a:cs typeface="Tahoma" panose="020B0604030504040204"/>
              </a:rPr>
              <a:t> @ University (ICON) - Industry Professor</a:t>
            </a:r>
            <a:br>
              <a:rPr lang="en-US" sz="1600" b="0" spc="27" dirty="0">
                <a:latin typeface="Tahoma" panose="020B0604030504040204"/>
                <a:cs typeface="Tahoma" panose="020B0604030504040204"/>
              </a:rPr>
            </a:br>
            <a:br>
              <a:rPr lang="en-US" sz="1600" b="0" spc="27" dirty="0">
                <a:latin typeface="Tahoma" panose="020B0604030504040204"/>
                <a:cs typeface="Tahoma" panose="020B0604030504040204"/>
              </a:rPr>
            </a:br>
            <a:r>
              <a:rPr sz="1600" b="0" spc="27" dirty="0">
                <a:solidFill>
                  <a:srgbClr val="000000"/>
                </a:solidFill>
                <a:latin typeface="Tahoma" panose="020B0604030504040204"/>
                <a:cs typeface="Tahoma" panose="020B0604030504040204"/>
              </a:rPr>
              <a:t>Either </a:t>
            </a:r>
            <a:r>
              <a:rPr sz="1600" b="0" spc="-13" dirty="0" err="1">
                <a:solidFill>
                  <a:srgbClr val="000000"/>
                </a:solidFill>
                <a:latin typeface="Tahoma" panose="020B0604030504040204"/>
                <a:cs typeface="Tahoma" panose="020B0604030504040204"/>
              </a:rPr>
              <a:t>CeO</a:t>
            </a:r>
            <a:r>
              <a:rPr sz="1600" b="0" spc="-13" dirty="0">
                <a:solidFill>
                  <a:srgbClr val="000000"/>
                </a:solidFill>
                <a:latin typeface="Tahoma" panose="020B0604030504040204"/>
                <a:cs typeface="Tahoma" panose="020B0604030504040204"/>
              </a:rPr>
              <a:t>, </a:t>
            </a:r>
            <a:r>
              <a:rPr sz="1600" b="0" spc="-43" dirty="0">
                <a:solidFill>
                  <a:srgbClr val="000000"/>
                </a:solidFill>
                <a:latin typeface="Tahoma" panose="020B0604030504040204"/>
                <a:cs typeface="Tahoma" panose="020B0604030504040204"/>
              </a:rPr>
              <a:t>MD, </a:t>
            </a:r>
            <a:r>
              <a:rPr sz="1600" b="0" spc="33" dirty="0">
                <a:solidFill>
                  <a:srgbClr val="000000"/>
                </a:solidFill>
                <a:latin typeface="Tahoma" panose="020B0604030504040204"/>
                <a:cs typeface="Tahoma" panose="020B0604030504040204"/>
              </a:rPr>
              <a:t>President </a:t>
            </a:r>
            <a:r>
              <a:rPr sz="1600" b="0" spc="50" dirty="0">
                <a:solidFill>
                  <a:srgbClr val="000000"/>
                </a:solidFill>
                <a:latin typeface="Tahoma" panose="020B0604030504040204"/>
                <a:cs typeface="Tahoma" panose="020B0604030504040204"/>
              </a:rPr>
              <a:t>or </a:t>
            </a:r>
            <a:r>
              <a:rPr sz="1600" b="0" spc="30" dirty="0">
                <a:solidFill>
                  <a:srgbClr val="000000"/>
                </a:solidFill>
                <a:latin typeface="Tahoma" panose="020B0604030504040204"/>
                <a:cs typeface="Tahoma" panose="020B0604030504040204"/>
              </a:rPr>
              <a:t>Chairman </a:t>
            </a:r>
            <a:r>
              <a:rPr sz="1600" b="0" spc="10" dirty="0">
                <a:solidFill>
                  <a:srgbClr val="000000"/>
                </a:solidFill>
                <a:latin typeface="Tahoma" panose="020B0604030504040204"/>
                <a:cs typeface="Tahoma" panose="020B0604030504040204"/>
              </a:rPr>
              <a:t>of </a:t>
            </a:r>
            <a:r>
              <a:rPr sz="1600" b="0" spc="17" dirty="0">
                <a:solidFill>
                  <a:srgbClr val="000000"/>
                </a:solidFill>
                <a:latin typeface="Tahoma" panose="020B0604030504040204"/>
                <a:cs typeface="Tahoma" panose="020B0604030504040204"/>
              </a:rPr>
              <a:t>the </a:t>
            </a:r>
            <a:r>
              <a:rPr sz="1600" b="0" spc="13" dirty="0">
                <a:solidFill>
                  <a:srgbClr val="000000"/>
                </a:solidFill>
                <a:latin typeface="Tahoma" panose="020B0604030504040204"/>
                <a:cs typeface="Tahoma" panose="020B0604030504040204"/>
              </a:rPr>
              <a:t>medium</a:t>
            </a:r>
            <a:r>
              <a:rPr lang="en-US" sz="1600" b="0" spc="13" dirty="0">
                <a:solidFill>
                  <a:srgbClr val="000000"/>
                </a:solidFill>
                <a:latin typeface="Tahoma" panose="020B0604030504040204"/>
                <a:cs typeface="Tahoma" panose="020B0604030504040204"/>
              </a:rPr>
              <a:t> </a:t>
            </a:r>
            <a:r>
              <a:rPr sz="1600" b="0" spc="17" dirty="0">
                <a:solidFill>
                  <a:srgbClr val="000000"/>
                </a:solidFill>
                <a:latin typeface="Tahoma" panose="020B0604030504040204"/>
                <a:cs typeface="Tahoma" panose="020B0604030504040204"/>
              </a:rPr>
              <a:t> </a:t>
            </a:r>
            <a:r>
              <a:rPr sz="1600" b="0" spc="37" dirty="0">
                <a:solidFill>
                  <a:srgbClr val="000000"/>
                </a:solidFill>
                <a:latin typeface="Tahoma" panose="020B0604030504040204"/>
                <a:cs typeface="Tahoma" panose="020B0604030504040204"/>
              </a:rPr>
              <a:t>enterprises </a:t>
            </a:r>
            <a:r>
              <a:rPr sz="1600" b="0" spc="23" dirty="0">
                <a:solidFill>
                  <a:srgbClr val="000000"/>
                </a:solidFill>
                <a:latin typeface="Tahoma" panose="020B0604030504040204"/>
                <a:cs typeface="Tahoma" panose="020B0604030504040204"/>
              </a:rPr>
              <a:t>and </a:t>
            </a:r>
            <a:r>
              <a:rPr sz="1600" b="0" spc="13" dirty="0" err="1">
                <a:solidFill>
                  <a:srgbClr val="000000"/>
                </a:solidFill>
                <a:latin typeface="Tahoma" panose="020B0604030504040204"/>
                <a:cs typeface="Tahoma" panose="020B0604030504040204"/>
              </a:rPr>
              <a:t>above│Improvement</a:t>
            </a:r>
            <a:r>
              <a:rPr sz="1600" b="0" spc="13" dirty="0">
                <a:solidFill>
                  <a:srgbClr val="000000"/>
                </a:solidFill>
                <a:latin typeface="Tahoma" panose="020B0604030504040204"/>
                <a:cs typeface="Tahoma" panose="020B0604030504040204"/>
              </a:rPr>
              <a:t> </a:t>
            </a:r>
            <a:r>
              <a:rPr sz="1600" b="0" spc="10" dirty="0">
                <a:solidFill>
                  <a:srgbClr val="000000"/>
                </a:solidFill>
                <a:latin typeface="Tahoma" panose="020B0604030504040204"/>
                <a:cs typeface="Tahoma" panose="020B0604030504040204"/>
              </a:rPr>
              <a:t>of </a:t>
            </a:r>
            <a:r>
              <a:rPr sz="1600" b="0" spc="30" dirty="0">
                <a:solidFill>
                  <a:srgbClr val="000000"/>
                </a:solidFill>
                <a:latin typeface="Tahoma" panose="020B0604030504040204"/>
                <a:cs typeface="Tahoma" panose="020B0604030504040204"/>
              </a:rPr>
              <a:t>academic </a:t>
            </a:r>
            <a:r>
              <a:rPr sz="1600" b="0" spc="23" dirty="0">
                <a:solidFill>
                  <a:srgbClr val="000000"/>
                </a:solidFill>
                <a:latin typeface="Tahoma" panose="020B0604030504040204"/>
                <a:cs typeface="Tahoma" panose="020B0604030504040204"/>
              </a:rPr>
              <a:t>program,</a:t>
            </a:r>
            <a:r>
              <a:rPr lang="en-US" sz="1600" b="0" spc="23" dirty="0">
                <a:solidFill>
                  <a:srgbClr val="000000"/>
                </a:solidFill>
                <a:latin typeface="Tahoma" panose="020B0604030504040204"/>
                <a:cs typeface="Tahoma" panose="020B0604030504040204"/>
              </a:rPr>
              <a:t> </a:t>
            </a:r>
            <a:r>
              <a:rPr sz="1600" b="0" spc="-553" dirty="0">
                <a:solidFill>
                  <a:srgbClr val="000000"/>
                </a:solidFill>
                <a:latin typeface="Tahoma" panose="020B0604030504040204"/>
                <a:cs typeface="Tahoma" panose="020B0604030504040204"/>
              </a:rPr>
              <a:t> </a:t>
            </a:r>
            <a:r>
              <a:rPr sz="1600" b="0" spc="30" dirty="0">
                <a:solidFill>
                  <a:srgbClr val="000000"/>
                </a:solidFill>
                <a:latin typeface="Tahoma" panose="020B0604030504040204"/>
                <a:cs typeface="Tahoma" panose="020B0604030504040204"/>
              </a:rPr>
              <a:t>student</a:t>
            </a:r>
            <a:r>
              <a:rPr sz="1600" b="0" spc="-76" dirty="0">
                <a:solidFill>
                  <a:srgbClr val="000000"/>
                </a:solidFill>
                <a:latin typeface="Tahoma" panose="020B0604030504040204"/>
                <a:cs typeface="Tahoma" panose="020B0604030504040204"/>
              </a:rPr>
              <a:t> </a:t>
            </a:r>
            <a:r>
              <a:rPr sz="1600" b="0" spc="17" dirty="0">
                <a:solidFill>
                  <a:srgbClr val="000000"/>
                </a:solidFill>
                <a:latin typeface="Tahoma" panose="020B0604030504040204"/>
                <a:cs typeface="Tahoma" panose="020B0604030504040204"/>
              </a:rPr>
              <a:t>development</a:t>
            </a:r>
            <a:r>
              <a:rPr sz="1600" b="0" spc="-76" dirty="0">
                <a:solidFill>
                  <a:srgbClr val="000000"/>
                </a:solidFill>
                <a:latin typeface="Tahoma" panose="020B0604030504040204"/>
                <a:cs typeface="Tahoma" panose="020B0604030504040204"/>
              </a:rPr>
              <a:t> </a:t>
            </a:r>
            <a:r>
              <a:rPr sz="1600" b="0" spc="37" dirty="0">
                <a:solidFill>
                  <a:srgbClr val="000000"/>
                </a:solidFill>
                <a:latin typeface="Tahoma" panose="020B0604030504040204"/>
                <a:cs typeface="Tahoma" panose="020B0604030504040204"/>
              </a:rPr>
              <a:t>&amp;</a:t>
            </a:r>
            <a:r>
              <a:rPr sz="1600" b="0" spc="-73" dirty="0">
                <a:solidFill>
                  <a:srgbClr val="000000"/>
                </a:solidFill>
                <a:latin typeface="Tahoma" panose="020B0604030504040204"/>
                <a:cs typeface="Tahoma" panose="020B0604030504040204"/>
              </a:rPr>
              <a:t> </a:t>
            </a:r>
            <a:r>
              <a:rPr sz="1600" b="0" spc="7" dirty="0" err="1">
                <a:solidFill>
                  <a:srgbClr val="000000"/>
                </a:solidFill>
                <a:latin typeface="Tahoma" panose="020B0604030504040204"/>
                <a:cs typeface="Tahoma" panose="020B0604030504040204"/>
              </a:rPr>
              <a:t>RDIC│Link</a:t>
            </a:r>
            <a:r>
              <a:rPr sz="1600" b="0" spc="-76" dirty="0">
                <a:solidFill>
                  <a:srgbClr val="000000"/>
                </a:solidFill>
                <a:latin typeface="Tahoma" panose="020B0604030504040204"/>
                <a:cs typeface="Tahoma" panose="020B0604030504040204"/>
              </a:rPr>
              <a:t> </a:t>
            </a:r>
            <a:r>
              <a:rPr sz="1600" b="0" spc="10" dirty="0">
                <a:solidFill>
                  <a:srgbClr val="000000"/>
                </a:solidFill>
                <a:latin typeface="Tahoma" panose="020B0604030504040204"/>
                <a:cs typeface="Tahoma" panose="020B0604030504040204"/>
              </a:rPr>
              <a:t>UTHM</a:t>
            </a:r>
            <a:r>
              <a:rPr sz="1600" b="0" spc="-73" dirty="0">
                <a:solidFill>
                  <a:srgbClr val="000000"/>
                </a:solidFill>
                <a:latin typeface="Tahoma" panose="020B0604030504040204"/>
                <a:cs typeface="Tahoma" panose="020B0604030504040204"/>
              </a:rPr>
              <a:t> </a:t>
            </a:r>
            <a:r>
              <a:rPr sz="1600" b="0" spc="13" dirty="0">
                <a:solidFill>
                  <a:srgbClr val="000000"/>
                </a:solidFill>
                <a:latin typeface="Tahoma" panose="020B0604030504040204"/>
                <a:cs typeface="Tahoma" panose="020B0604030504040204"/>
              </a:rPr>
              <a:t>with</a:t>
            </a:r>
            <a:r>
              <a:rPr sz="1600" b="0" spc="-76" dirty="0">
                <a:solidFill>
                  <a:srgbClr val="000000"/>
                </a:solidFill>
                <a:latin typeface="Tahoma" panose="020B0604030504040204"/>
                <a:cs typeface="Tahoma" panose="020B0604030504040204"/>
              </a:rPr>
              <a:t> </a:t>
            </a:r>
            <a:r>
              <a:rPr sz="1600" b="0" spc="30" dirty="0">
                <a:solidFill>
                  <a:srgbClr val="000000"/>
                </a:solidFill>
                <a:latin typeface="Tahoma" panose="020B0604030504040204"/>
                <a:cs typeface="Tahoma" panose="020B0604030504040204"/>
              </a:rPr>
              <a:t>other</a:t>
            </a:r>
            <a:r>
              <a:rPr sz="1600" b="0" spc="-73" dirty="0">
                <a:solidFill>
                  <a:srgbClr val="000000"/>
                </a:solidFill>
                <a:latin typeface="Tahoma" panose="020B0604030504040204"/>
                <a:cs typeface="Tahoma" panose="020B0604030504040204"/>
              </a:rPr>
              <a:t> </a:t>
            </a:r>
            <a:r>
              <a:rPr sz="1600" b="0" spc="37" dirty="0">
                <a:solidFill>
                  <a:srgbClr val="000000"/>
                </a:solidFill>
                <a:latin typeface="Tahoma" panose="020B0604030504040204"/>
                <a:cs typeface="Tahoma" panose="020B0604030504040204"/>
              </a:rPr>
              <a:t>industry</a:t>
            </a:r>
            <a:r>
              <a:rPr lang="en-US" sz="1600" b="0" spc="37" dirty="0">
                <a:solidFill>
                  <a:srgbClr val="000000"/>
                </a:solidFill>
                <a:latin typeface="Tahoma" panose="020B0604030504040204"/>
                <a:cs typeface="Tahoma" panose="020B0604030504040204"/>
              </a:rPr>
              <a:t> </a:t>
            </a:r>
            <a:r>
              <a:rPr sz="1600" b="0" spc="-553" dirty="0">
                <a:solidFill>
                  <a:srgbClr val="000000"/>
                </a:solidFill>
                <a:latin typeface="Tahoma" panose="020B0604030504040204"/>
                <a:cs typeface="Tahoma" panose="020B0604030504040204"/>
              </a:rPr>
              <a:t> </a:t>
            </a:r>
            <a:r>
              <a:rPr sz="1600" b="0" spc="37" dirty="0">
                <a:solidFill>
                  <a:srgbClr val="000000"/>
                </a:solidFill>
                <a:latin typeface="Tahoma" panose="020B0604030504040204"/>
                <a:cs typeface="Tahoma" panose="020B0604030504040204"/>
              </a:rPr>
              <a:t>partners</a:t>
            </a:r>
            <a:endParaRPr lang="en-US" sz="1600" dirty="0">
              <a:latin typeface="Tahoma" panose="020B0604030504040204"/>
              <a:ea typeface="Tahoma" panose="020B0604030504040204"/>
              <a:cs typeface="Tahoma" panose="020B0604030504040204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59457" y="1041221"/>
            <a:ext cx="3382433" cy="1684221"/>
          </a:xfrm>
          <a:prstGeom prst="rect">
            <a:avLst/>
          </a:prstGeom>
        </p:spPr>
        <p:txBody>
          <a:bodyPr vert="horz" wrap="square" lIns="0" tIns="93133" rIns="0" bIns="0" rtlCol="0">
            <a:spAutoFit/>
          </a:bodyPr>
          <a:lstStyle/>
          <a:p>
            <a:pPr marL="8255" marR="3175">
              <a:lnSpc>
                <a:spcPts val="6200"/>
              </a:lnSpc>
              <a:spcBef>
                <a:spcPts val="735"/>
              </a:spcBef>
            </a:pPr>
            <a:r>
              <a:rPr sz="5665" spc="120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Main </a:t>
            </a:r>
            <a:r>
              <a:rPr sz="5665" spc="123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 </a:t>
            </a:r>
            <a:r>
              <a:rPr sz="5665" spc="-223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I</a:t>
            </a:r>
            <a:r>
              <a:rPr sz="5665" spc="147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n</a:t>
            </a:r>
            <a:r>
              <a:rPr sz="5665" spc="123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i</a:t>
            </a:r>
            <a:r>
              <a:rPr sz="5665" spc="467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t</a:t>
            </a:r>
            <a:r>
              <a:rPr sz="5665" spc="123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i</a:t>
            </a:r>
            <a:r>
              <a:rPr sz="5665" spc="320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a</a:t>
            </a:r>
            <a:r>
              <a:rPr sz="5665" spc="467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t</a:t>
            </a:r>
            <a:r>
              <a:rPr sz="5665" spc="123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i</a:t>
            </a:r>
            <a:r>
              <a:rPr sz="5665" spc="27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v</a:t>
            </a:r>
            <a:r>
              <a:rPr sz="5665" spc="323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e</a:t>
            </a:r>
            <a:r>
              <a:rPr sz="5665" spc="306">
                <a:solidFill>
                  <a:srgbClr val="FFFFFF"/>
                </a:solidFill>
                <a:latin typeface="Tahoma" panose="020B0604030504040204"/>
                <a:cs typeface="Tahoma" panose="020B0604030504040204"/>
              </a:rPr>
              <a:t>s</a:t>
            </a:r>
            <a:endParaRPr sz="5665">
              <a:latin typeface="Tahoma" panose="020B0604030504040204"/>
              <a:cs typeface="Tahoma" panose="020B0604030504040204"/>
            </a:endParaRPr>
          </a:p>
        </p:txBody>
      </p:sp>
      <p:pic>
        <p:nvPicPr>
          <p:cNvPr id="8" name="object 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63791" y="2731294"/>
            <a:ext cx="2578099" cy="190499"/>
          </a:xfrm>
          <a:prstGeom prst="rect">
            <a:avLst/>
          </a:prstGeom>
        </p:spPr>
      </p:pic>
      <p:grpSp>
        <p:nvGrpSpPr>
          <p:cNvPr id="9" name="object 9"/>
          <p:cNvGrpSpPr/>
          <p:nvPr/>
        </p:nvGrpSpPr>
        <p:grpSpPr>
          <a:xfrm>
            <a:off x="4134898" y="3399211"/>
            <a:ext cx="920750" cy="958850"/>
            <a:chOff x="6143902" y="4577238"/>
            <a:chExt cx="1381125" cy="1438275"/>
          </a:xfrm>
        </p:grpSpPr>
        <p:sp>
          <p:nvSpPr>
            <p:cNvPr id="10" name="object 10"/>
            <p:cNvSpPr/>
            <p:nvPr/>
          </p:nvSpPr>
          <p:spPr>
            <a:xfrm>
              <a:off x="6143902" y="4577238"/>
              <a:ext cx="1381125" cy="1438275"/>
            </a:xfrm>
            <a:custGeom>
              <a:avLst/>
              <a:gdLst/>
              <a:ahLst/>
              <a:cxnLst/>
              <a:rect l="l" t="t" r="r" b="b"/>
              <a:pathLst>
                <a:path w="1381125" h="1438275">
                  <a:moveTo>
                    <a:pt x="1127183" y="1438255"/>
                  </a:moveTo>
                  <a:lnTo>
                    <a:pt x="253941" y="1438255"/>
                  </a:lnTo>
                  <a:lnTo>
                    <a:pt x="208379" y="1434149"/>
                  </a:lnTo>
                  <a:lnTo>
                    <a:pt x="165462" y="1422313"/>
                  </a:lnTo>
                  <a:lnTo>
                    <a:pt x="125914" y="1403473"/>
                  </a:lnTo>
                  <a:lnTo>
                    <a:pt x="90462" y="1378357"/>
                  </a:lnTo>
                  <a:lnTo>
                    <a:pt x="59829" y="1347688"/>
                  </a:lnTo>
                  <a:lnTo>
                    <a:pt x="34741" y="1312195"/>
                  </a:lnTo>
                  <a:lnTo>
                    <a:pt x="15924" y="1272601"/>
                  </a:lnTo>
                  <a:lnTo>
                    <a:pt x="4101" y="1229635"/>
                  </a:lnTo>
                  <a:lnTo>
                    <a:pt x="0" y="1184020"/>
                  </a:lnTo>
                  <a:lnTo>
                    <a:pt x="0" y="254234"/>
                  </a:lnTo>
                  <a:lnTo>
                    <a:pt x="4101" y="208620"/>
                  </a:lnTo>
                  <a:lnTo>
                    <a:pt x="15924" y="165653"/>
                  </a:lnTo>
                  <a:lnTo>
                    <a:pt x="34741" y="126060"/>
                  </a:lnTo>
                  <a:lnTo>
                    <a:pt x="59829" y="90566"/>
                  </a:lnTo>
                  <a:lnTo>
                    <a:pt x="90462" y="59898"/>
                  </a:lnTo>
                  <a:lnTo>
                    <a:pt x="125914" y="34781"/>
                  </a:lnTo>
                  <a:lnTo>
                    <a:pt x="165462" y="15942"/>
                  </a:lnTo>
                  <a:lnTo>
                    <a:pt x="208379" y="4106"/>
                  </a:lnTo>
                  <a:lnTo>
                    <a:pt x="253941" y="0"/>
                  </a:lnTo>
                  <a:lnTo>
                    <a:pt x="1127183" y="0"/>
                  </a:lnTo>
                  <a:lnTo>
                    <a:pt x="1172745" y="4106"/>
                  </a:lnTo>
                  <a:lnTo>
                    <a:pt x="1215662" y="15942"/>
                  </a:lnTo>
                  <a:lnTo>
                    <a:pt x="1255210" y="34781"/>
                  </a:lnTo>
                  <a:lnTo>
                    <a:pt x="1290662" y="59898"/>
                  </a:lnTo>
                  <a:lnTo>
                    <a:pt x="1321295" y="90566"/>
                  </a:lnTo>
                  <a:lnTo>
                    <a:pt x="1346383" y="126060"/>
                  </a:lnTo>
                  <a:lnTo>
                    <a:pt x="1365200" y="165653"/>
                  </a:lnTo>
                  <a:lnTo>
                    <a:pt x="1377023" y="208620"/>
                  </a:lnTo>
                  <a:lnTo>
                    <a:pt x="1381125" y="254234"/>
                  </a:lnTo>
                  <a:lnTo>
                    <a:pt x="1381125" y="1184020"/>
                  </a:lnTo>
                  <a:lnTo>
                    <a:pt x="1377023" y="1229635"/>
                  </a:lnTo>
                  <a:lnTo>
                    <a:pt x="1365200" y="1272601"/>
                  </a:lnTo>
                  <a:lnTo>
                    <a:pt x="1346383" y="1312195"/>
                  </a:lnTo>
                  <a:lnTo>
                    <a:pt x="1321295" y="1347688"/>
                  </a:lnTo>
                  <a:lnTo>
                    <a:pt x="1290662" y="1378357"/>
                  </a:lnTo>
                  <a:lnTo>
                    <a:pt x="1255210" y="1403473"/>
                  </a:lnTo>
                  <a:lnTo>
                    <a:pt x="1215662" y="1422313"/>
                  </a:lnTo>
                  <a:lnTo>
                    <a:pt x="1172745" y="1434149"/>
                  </a:lnTo>
                  <a:lnTo>
                    <a:pt x="1127183" y="1438255"/>
                  </a:lnTo>
                  <a:close/>
                </a:path>
              </a:pathLst>
            </a:custGeom>
            <a:solidFill>
              <a:srgbClr val="CCCCCC"/>
            </a:solidFill>
          </p:spPr>
          <p:txBody>
            <a:bodyPr wrap="square" lIns="0" tIns="0" rIns="0" bIns="0" rtlCol="0"/>
            <a:lstStyle/>
            <a:p>
              <a:endParaRPr sz="1200"/>
            </a:p>
          </p:txBody>
        </p:sp>
        <p:pic>
          <p:nvPicPr>
            <p:cNvPr id="11" name="object 1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347018" y="4739794"/>
              <a:ext cx="971549" cy="971549"/>
            </a:xfrm>
            <a:prstGeom prst="rect">
              <a:avLst/>
            </a:prstGeom>
          </p:spPr>
        </p:pic>
      </p:grpSp>
      <p:grpSp>
        <p:nvGrpSpPr>
          <p:cNvPr id="15" name="object 15"/>
          <p:cNvGrpSpPr/>
          <p:nvPr/>
        </p:nvGrpSpPr>
        <p:grpSpPr>
          <a:xfrm>
            <a:off x="4095935" y="1838487"/>
            <a:ext cx="920750" cy="958850"/>
            <a:chOff x="6143902" y="692973"/>
            <a:chExt cx="1381125" cy="1438275"/>
          </a:xfrm>
        </p:grpSpPr>
        <p:sp>
          <p:nvSpPr>
            <p:cNvPr id="16" name="object 16"/>
            <p:cNvSpPr/>
            <p:nvPr/>
          </p:nvSpPr>
          <p:spPr>
            <a:xfrm>
              <a:off x="6143902" y="692973"/>
              <a:ext cx="1381125" cy="1438275"/>
            </a:xfrm>
            <a:custGeom>
              <a:avLst/>
              <a:gdLst/>
              <a:ahLst/>
              <a:cxnLst/>
              <a:rect l="l" t="t" r="r" b="b"/>
              <a:pathLst>
                <a:path w="1381125" h="1438275">
                  <a:moveTo>
                    <a:pt x="1127183" y="1438255"/>
                  </a:moveTo>
                  <a:lnTo>
                    <a:pt x="253941" y="1438255"/>
                  </a:lnTo>
                  <a:lnTo>
                    <a:pt x="208379" y="1434149"/>
                  </a:lnTo>
                  <a:lnTo>
                    <a:pt x="165462" y="1422313"/>
                  </a:lnTo>
                  <a:lnTo>
                    <a:pt x="125914" y="1403473"/>
                  </a:lnTo>
                  <a:lnTo>
                    <a:pt x="90462" y="1378357"/>
                  </a:lnTo>
                  <a:lnTo>
                    <a:pt x="59829" y="1347688"/>
                  </a:lnTo>
                  <a:lnTo>
                    <a:pt x="34741" y="1312195"/>
                  </a:lnTo>
                  <a:lnTo>
                    <a:pt x="15924" y="1272601"/>
                  </a:lnTo>
                  <a:lnTo>
                    <a:pt x="4101" y="1229635"/>
                  </a:lnTo>
                  <a:lnTo>
                    <a:pt x="0" y="1184020"/>
                  </a:lnTo>
                  <a:lnTo>
                    <a:pt x="0" y="254234"/>
                  </a:lnTo>
                  <a:lnTo>
                    <a:pt x="4101" y="208620"/>
                  </a:lnTo>
                  <a:lnTo>
                    <a:pt x="15924" y="165653"/>
                  </a:lnTo>
                  <a:lnTo>
                    <a:pt x="34741" y="126060"/>
                  </a:lnTo>
                  <a:lnTo>
                    <a:pt x="59829" y="90566"/>
                  </a:lnTo>
                  <a:lnTo>
                    <a:pt x="90462" y="59898"/>
                  </a:lnTo>
                  <a:lnTo>
                    <a:pt x="125914" y="34781"/>
                  </a:lnTo>
                  <a:lnTo>
                    <a:pt x="165462" y="15942"/>
                  </a:lnTo>
                  <a:lnTo>
                    <a:pt x="208379" y="4106"/>
                  </a:lnTo>
                  <a:lnTo>
                    <a:pt x="253941" y="0"/>
                  </a:lnTo>
                  <a:lnTo>
                    <a:pt x="1127183" y="0"/>
                  </a:lnTo>
                  <a:lnTo>
                    <a:pt x="1172745" y="4106"/>
                  </a:lnTo>
                  <a:lnTo>
                    <a:pt x="1215662" y="15942"/>
                  </a:lnTo>
                  <a:lnTo>
                    <a:pt x="1255210" y="34781"/>
                  </a:lnTo>
                  <a:lnTo>
                    <a:pt x="1290662" y="59898"/>
                  </a:lnTo>
                  <a:lnTo>
                    <a:pt x="1321295" y="90566"/>
                  </a:lnTo>
                  <a:lnTo>
                    <a:pt x="1346383" y="126060"/>
                  </a:lnTo>
                  <a:lnTo>
                    <a:pt x="1365200" y="165653"/>
                  </a:lnTo>
                  <a:lnTo>
                    <a:pt x="1377023" y="208620"/>
                  </a:lnTo>
                  <a:lnTo>
                    <a:pt x="1381125" y="254234"/>
                  </a:lnTo>
                  <a:lnTo>
                    <a:pt x="1381125" y="1184020"/>
                  </a:lnTo>
                  <a:lnTo>
                    <a:pt x="1377023" y="1229635"/>
                  </a:lnTo>
                  <a:lnTo>
                    <a:pt x="1365200" y="1272601"/>
                  </a:lnTo>
                  <a:lnTo>
                    <a:pt x="1346383" y="1312195"/>
                  </a:lnTo>
                  <a:lnTo>
                    <a:pt x="1321295" y="1347688"/>
                  </a:lnTo>
                  <a:lnTo>
                    <a:pt x="1290662" y="1378357"/>
                  </a:lnTo>
                  <a:lnTo>
                    <a:pt x="1255210" y="1403473"/>
                  </a:lnTo>
                  <a:lnTo>
                    <a:pt x="1215662" y="1422313"/>
                  </a:lnTo>
                  <a:lnTo>
                    <a:pt x="1172745" y="1434149"/>
                  </a:lnTo>
                  <a:lnTo>
                    <a:pt x="1127183" y="1438255"/>
                  </a:lnTo>
                  <a:close/>
                </a:path>
              </a:pathLst>
            </a:custGeom>
            <a:solidFill>
              <a:srgbClr val="CCCCCC"/>
            </a:solidFill>
          </p:spPr>
          <p:txBody>
            <a:bodyPr wrap="square" lIns="0" tIns="0" rIns="0" bIns="0" rtlCol="0"/>
            <a:lstStyle/>
            <a:p>
              <a:endParaRPr sz="1200"/>
            </a:p>
          </p:txBody>
        </p:sp>
        <p:pic>
          <p:nvPicPr>
            <p:cNvPr id="17" name="object 1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390933" y="967752"/>
              <a:ext cx="885824" cy="885824"/>
            </a:xfrm>
            <a:prstGeom prst="rect">
              <a:avLst/>
            </a:prstGeom>
          </p:spPr>
        </p:pic>
      </p:grpSp>
      <p:sp>
        <p:nvSpPr>
          <p:cNvPr id="18" name="object 3"/>
          <p:cNvSpPr/>
          <p:nvPr/>
        </p:nvSpPr>
        <p:spPr>
          <a:xfrm>
            <a:off x="5271839" y="6040461"/>
            <a:ext cx="5797973" cy="0"/>
          </a:xfrm>
          <a:custGeom>
            <a:avLst/>
            <a:gdLst/>
            <a:ahLst/>
            <a:cxnLst/>
            <a:rect l="l" t="t" r="r" b="b"/>
            <a:pathLst>
              <a:path w="8696960">
                <a:moveTo>
                  <a:pt x="0" y="0"/>
                </a:moveTo>
                <a:lnTo>
                  <a:pt x="8696341" y="0"/>
                </a:lnTo>
              </a:path>
            </a:pathLst>
          </a:custGeom>
          <a:ln w="19049">
            <a:solidFill>
              <a:srgbClr val="FFB923"/>
            </a:solidFill>
          </a:ln>
        </p:spPr>
        <p:txBody>
          <a:bodyPr wrap="square" lIns="0" tIns="0" rIns="0" bIns="0" rtlCol="0"/>
          <a:lstStyle/>
          <a:p>
            <a:endParaRPr sz="120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705316" y="1463638"/>
            <a:ext cx="4488890" cy="4455899"/>
          </a:xfrm>
          <a:custGeom>
            <a:avLst/>
            <a:gdLst/>
            <a:ahLst/>
            <a:cxnLst/>
            <a:rect l="l" t="t" r="r" b="b"/>
            <a:pathLst>
              <a:path w="7837169" h="8791575">
                <a:moveTo>
                  <a:pt x="7836930" y="8791554"/>
                </a:moveTo>
                <a:lnTo>
                  <a:pt x="2537669" y="8791554"/>
                </a:lnTo>
                <a:lnTo>
                  <a:pt x="0" y="4395777"/>
                </a:lnTo>
                <a:lnTo>
                  <a:pt x="2537669" y="0"/>
                </a:lnTo>
                <a:lnTo>
                  <a:pt x="7836930" y="0"/>
                </a:lnTo>
                <a:lnTo>
                  <a:pt x="7836930" y="8791554"/>
                </a:lnTo>
                <a:close/>
              </a:path>
            </a:pathLst>
          </a:custGeom>
          <a:solidFill>
            <a:srgbClr val="1C3780"/>
          </a:solidFill>
        </p:spPr>
        <p:txBody>
          <a:bodyPr wrap="square" lIns="0" tIns="0" rIns="0" bIns="0" rtlCol="0"/>
          <a:lstStyle/>
          <a:p>
            <a:endParaRPr sz="1200"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358395" y="1886221"/>
            <a:ext cx="2324947" cy="1616062"/>
          </a:xfrm>
          <a:prstGeom prst="rect">
            <a:avLst/>
          </a:prstGeom>
        </p:spPr>
        <p:txBody>
          <a:bodyPr vert="horz" wrap="square" lIns="0" tIns="8043" rIns="0" bIns="0" rtlCol="0">
            <a:spAutoFit/>
          </a:bodyPr>
          <a:lstStyle/>
          <a:p>
            <a:pPr marL="8255" marR="3175">
              <a:lnSpc>
                <a:spcPct val="117000"/>
              </a:lnSpc>
              <a:spcBef>
                <a:spcPts val="65"/>
              </a:spcBef>
            </a:pPr>
            <a:r>
              <a:rPr sz="4665" b="0" spc="-40">
                <a:solidFill>
                  <a:schemeClr val="bg1"/>
                </a:solidFill>
                <a:latin typeface="Trebuchet MS" panose="020B0603020202020204"/>
                <a:cs typeface="Trebuchet MS" panose="020B0603020202020204"/>
              </a:rPr>
              <a:t>Other </a:t>
            </a:r>
            <a:r>
              <a:rPr sz="4665" b="0" spc="-37">
                <a:solidFill>
                  <a:schemeClr val="bg1"/>
                </a:solidFill>
                <a:latin typeface="Trebuchet MS" panose="020B0603020202020204"/>
                <a:cs typeface="Trebuchet MS" panose="020B0603020202020204"/>
              </a:rPr>
              <a:t> </a:t>
            </a:r>
            <a:r>
              <a:rPr sz="4665" b="0" spc="-23">
                <a:solidFill>
                  <a:schemeClr val="bg1"/>
                </a:solidFill>
                <a:latin typeface="Trebuchet MS" panose="020B0603020202020204"/>
                <a:cs typeface="Trebuchet MS" panose="020B0603020202020204"/>
              </a:rPr>
              <a:t>I</a:t>
            </a:r>
            <a:r>
              <a:rPr sz="4665" b="0" spc="67">
                <a:solidFill>
                  <a:schemeClr val="bg1"/>
                </a:solidFill>
                <a:latin typeface="Trebuchet MS" panose="020B0603020202020204"/>
                <a:cs typeface="Trebuchet MS" panose="020B0603020202020204"/>
              </a:rPr>
              <a:t>n</a:t>
            </a:r>
            <a:r>
              <a:rPr sz="4665" b="0" spc="-110">
                <a:solidFill>
                  <a:schemeClr val="bg1"/>
                </a:solidFill>
                <a:latin typeface="Trebuchet MS" panose="020B0603020202020204"/>
                <a:cs typeface="Trebuchet MS" panose="020B0603020202020204"/>
              </a:rPr>
              <a:t>i</a:t>
            </a:r>
            <a:r>
              <a:rPr sz="4665" b="0" spc="-197">
                <a:solidFill>
                  <a:schemeClr val="bg1"/>
                </a:solidFill>
                <a:latin typeface="Trebuchet MS" panose="020B0603020202020204"/>
                <a:cs typeface="Trebuchet MS" panose="020B0603020202020204"/>
              </a:rPr>
              <a:t>t</a:t>
            </a:r>
            <a:r>
              <a:rPr sz="4665" b="0" spc="-110">
                <a:solidFill>
                  <a:schemeClr val="bg1"/>
                </a:solidFill>
                <a:latin typeface="Trebuchet MS" panose="020B0603020202020204"/>
                <a:cs typeface="Trebuchet MS" panose="020B0603020202020204"/>
              </a:rPr>
              <a:t>i</a:t>
            </a:r>
            <a:r>
              <a:rPr sz="4665" b="0">
                <a:solidFill>
                  <a:schemeClr val="bg1"/>
                </a:solidFill>
                <a:latin typeface="Trebuchet MS" panose="020B0603020202020204"/>
                <a:cs typeface="Trebuchet MS" panose="020B0603020202020204"/>
              </a:rPr>
              <a:t>a</a:t>
            </a:r>
            <a:r>
              <a:rPr sz="4665" b="0" spc="-197">
                <a:solidFill>
                  <a:schemeClr val="bg1"/>
                </a:solidFill>
                <a:latin typeface="Trebuchet MS" panose="020B0603020202020204"/>
                <a:cs typeface="Trebuchet MS" panose="020B0603020202020204"/>
              </a:rPr>
              <a:t>t</a:t>
            </a:r>
            <a:r>
              <a:rPr sz="4665" b="0" spc="-110">
                <a:solidFill>
                  <a:schemeClr val="bg1"/>
                </a:solidFill>
                <a:latin typeface="Trebuchet MS" panose="020B0603020202020204"/>
                <a:cs typeface="Trebuchet MS" panose="020B0603020202020204"/>
              </a:rPr>
              <a:t>i</a:t>
            </a:r>
            <a:r>
              <a:rPr sz="4665" b="0" spc="-30">
                <a:solidFill>
                  <a:schemeClr val="bg1"/>
                </a:solidFill>
                <a:latin typeface="Trebuchet MS" panose="020B0603020202020204"/>
                <a:cs typeface="Trebuchet MS" panose="020B0603020202020204"/>
              </a:rPr>
              <a:t>v</a:t>
            </a:r>
            <a:r>
              <a:rPr sz="4665" b="0" spc="17">
                <a:solidFill>
                  <a:schemeClr val="bg1"/>
                </a:solidFill>
                <a:latin typeface="Trebuchet MS" panose="020B0603020202020204"/>
                <a:cs typeface="Trebuchet MS" panose="020B0603020202020204"/>
              </a:rPr>
              <a:t>e</a:t>
            </a:r>
            <a:endParaRPr sz="4665">
              <a:solidFill>
                <a:schemeClr val="bg1"/>
              </a:solidFill>
              <a:latin typeface="Trebuchet MS" panose="020B0603020202020204"/>
              <a:cs typeface="Trebuchet MS" panose="020B0603020202020204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94141" y="631055"/>
            <a:ext cx="1022349" cy="1022349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994141" y="3429005"/>
            <a:ext cx="1365249" cy="1142999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578103" y="3467061"/>
            <a:ext cx="1041399" cy="1028699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436298" y="536536"/>
            <a:ext cx="765253" cy="1117599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591137" y="1711894"/>
            <a:ext cx="2563645" cy="895587"/>
          </a:xfrm>
          <a:prstGeom prst="rect">
            <a:avLst/>
          </a:prstGeom>
        </p:spPr>
        <p:txBody>
          <a:bodyPr vert="horz" wrap="square" lIns="0" tIns="8467" rIns="0" bIns="0" rtlCol="0" anchor="t">
            <a:spAutoFit/>
          </a:bodyPr>
          <a:lstStyle/>
          <a:p>
            <a:pPr marL="584200" marR="3175" indent="-576580">
              <a:lnSpc>
                <a:spcPct val="131000"/>
              </a:lnSpc>
              <a:spcBef>
                <a:spcPts val="65"/>
              </a:spcBef>
            </a:pPr>
            <a:r>
              <a:rPr sz="2200" spc="727" dirty="0">
                <a:latin typeface="Lucida Sans Unicode" panose="020B0602030504020204"/>
                <a:cs typeface="Lucida Sans Unicode" panose="020B0602030504020204"/>
              </a:rPr>
              <a:t>M</a:t>
            </a:r>
            <a:r>
              <a:rPr sz="2200" spc="-133" dirty="0">
                <a:latin typeface="Lucida Sans Unicode" panose="020B0602030504020204"/>
                <a:cs typeface="Lucida Sans Unicode" panose="020B0602030504020204"/>
              </a:rPr>
              <a:t> </a:t>
            </a:r>
            <a:r>
              <a:rPr sz="2200" spc="460" dirty="0">
                <a:latin typeface="Lucida Sans Unicode" panose="020B0602030504020204"/>
                <a:cs typeface="Lucida Sans Unicode" panose="020B0602030504020204"/>
              </a:rPr>
              <a:t>A</a:t>
            </a:r>
            <a:r>
              <a:rPr sz="2200" spc="-130" dirty="0">
                <a:latin typeface="Lucida Sans Unicode" panose="020B0602030504020204"/>
                <a:cs typeface="Lucida Sans Unicode" panose="020B0602030504020204"/>
              </a:rPr>
              <a:t> </a:t>
            </a:r>
            <a:r>
              <a:rPr sz="2200" spc="180" dirty="0">
                <a:latin typeface="Lucida Sans Unicode" panose="020B0602030504020204"/>
                <a:cs typeface="Lucida Sans Unicode" panose="020B0602030504020204"/>
              </a:rPr>
              <a:t>T</a:t>
            </a:r>
            <a:r>
              <a:rPr sz="2200" spc="-130" dirty="0">
                <a:latin typeface="Lucida Sans Unicode" panose="020B0602030504020204"/>
                <a:cs typeface="Lucida Sans Unicode" panose="020B0602030504020204"/>
              </a:rPr>
              <a:t> </a:t>
            </a:r>
            <a:r>
              <a:rPr sz="2200" spc="610" dirty="0">
                <a:latin typeface="Lucida Sans Unicode" panose="020B0602030504020204"/>
                <a:cs typeface="Lucida Sans Unicode" panose="020B0602030504020204"/>
              </a:rPr>
              <a:t>C</a:t>
            </a:r>
            <a:r>
              <a:rPr sz="2200" spc="-130" dirty="0">
                <a:latin typeface="Lucida Sans Unicode" panose="020B0602030504020204"/>
                <a:cs typeface="Lucida Sans Unicode" panose="020B0602030504020204"/>
              </a:rPr>
              <a:t> </a:t>
            </a:r>
            <a:r>
              <a:rPr sz="2200" spc="260" dirty="0">
                <a:latin typeface="Lucida Sans Unicode" panose="020B0602030504020204"/>
                <a:cs typeface="Lucida Sans Unicode" panose="020B0602030504020204"/>
              </a:rPr>
              <a:t>H</a:t>
            </a:r>
            <a:r>
              <a:rPr sz="2200" spc="-133" dirty="0">
                <a:latin typeface="Lucida Sans Unicode" panose="020B0602030504020204"/>
                <a:cs typeface="Lucida Sans Unicode" panose="020B0602030504020204"/>
              </a:rPr>
              <a:t> </a:t>
            </a:r>
            <a:r>
              <a:rPr sz="2200" spc="140" dirty="0">
                <a:latin typeface="Lucida Sans Unicode" panose="020B0602030504020204"/>
                <a:cs typeface="Lucida Sans Unicode" panose="020B0602030504020204"/>
              </a:rPr>
              <a:t>I</a:t>
            </a:r>
            <a:r>
              <a:rPr sz="2200" spc="-130" dirty="0">
                <a:latin typeface="Lucida Sans Unicode" panose="020B0602030504020204"/>
                <a:cs typeface="Lucida Sans Unicode" panose="020B0602030504020204"/>
              </a:rPr>
              <a:t> </a:t>
            </a:r>
            <a:r>
              <a:rPr lang="en-US" sz="2200" spc="250" dirty="0">
                <a:latin typeface="Lucida Sans Unicode" panose="020B0602030504020204"/>
                <a:cs typeface="Lucida Sans Unicode" panose="020B0602030504020204"/>
              </a:rPr>
              <a:t>N</a:t>
            </a:r>
            <a:r>
              <a:rPr lang="en-US" sz="2200" spc="660" dirty="0">
                <a:latin typeface="Lucida Sans Unicode" panose="020B0602030504020204"/>
                <a:cs typeface="Lucida Sans Unicode" panose="020B0602030504020204"/>
              </a:rPr>
              <a:t>G </a:t>
            </a:r>
            <a:r>
              <a:rPr sz="2200" spc="-687" dirty="0">
                <a:latin typeface="Lucida Sans Unicode" panose="020B0602030504020204"/>
                <a:cs typeface="Lucida Sans Unicode" panose="020B0602030504020204"/>
              </a:rPr>
              <a:t> </a:t>
            </a:r>
            <a:r>
              <a:rPr sz="2200" spc="267" dirty="0">
                <a:latin typeface="Lucida Sans Unicode" panose="020B0602030504020204"/>
                <a:cs typeface="Lucida Sans Unicode" panose="020B0602030504020204"/>
              </a:rPr>
              <a:t>F</a:t>
            </a:r>
            <a:r>
              <a:rPr sz="2200" spc="-130" dirty="0">
                <a:latin typeface="Lucida Sans Unicode" panose="020B0602030504020204"/>
                <a:cs typeface="Lucida Sans Unicode" panose="020B0602030504020204"/>
              </a:rPr>
              <a:t> </a:t>
            </a:r>
            <a:r>
              <a:rPr sz="2200" spc="347" dirty="0">
                <a:latin typeface="Lucida Sans Unicode" panose="020B0602030504020204"/>
                <a:cs typeface="Lucida Sans Unicode" panose="020B0602030504020204"/>
              </a:rPr>
              <a:t>U</a:t>
            </a:r>
            <a:r>
              <a:rPr sz="2200" spc="-127" dirty="0">
                <a:latin typeface="Lucida Sans Unicode" panose="020B0602030504020204"/>
                <a:cs typeface="Lucida Sans Unicode" panose="020B0602030504020204"/>
              </a:rPr>
              <a:t> </a:t>
            </a:r>
            <a:r>
              <a:rPr sz="2200" spc="250" dirty="0">
                <a:latin typeface="Lucida Sans Unicode" panose="020B0602030504020204"/>
                <a:cs typeface="Lucida Sans Unicode" panose="020B0602030504020204"/>
              </a:rPr>
              <a:t>N</a:t>
            </a:r>
            <a:r>
              <a:rPr sz="2200" spc="-127" dirty="0">
                <a:latin typeface="Lucida Sans Unicode" panose="020B0602030504020204"/>
                <a:cs typeface="Lucida Sans Unicode" panose="020B0602030504020204"/>
              </a:rPr>
              <a:t> </a:t>
            </a:r>
            <a:r>
              <a:rPr sz="2200" spc="173" dirty="0">
                <a:latin typeface="Lucida Sans Unicode" panose="020B0602030504020204"/>
                <a:cs typeface="Lucida Sans Unicode" panose="020B0602030504020204"/>
              </a:rPr>
              <a:t>D</a:t>
            </a:r>
            <a:endParaRPr lang="en-US" sz="2200" dirty="0">
              <a:latin typeface="Lucida Sans Unicode" panose="020B0602030504020204"/>
              <a:cs typeface="Lucida Sans Unicode" panose="020B0602030504020204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13194" y="2694252"/>
            <a:ext cx="580813" cy="253916"/>
          </a:xfrm>
          <a:prstGeom prst="rect">
            <a:avLst/>
          </a:prstGeom>
        </p:spPr>
        <p:txBody>
          <a:bodyPr vert="horz" wrap="square" lIns="0" tIns="7620" rIns="0" bIns="0" rtlCol="0">
            <a:spAutoFit/>
          </a:bodyPr>
          <a:lstStyle/>
          <a:p>
            <a:pPr marL="8255">
              <a:spcBef>
                <a:spcPts val="60"/>
              </a:spcBef>
            </a:pPr>
            <a:r>
              <a:rPr sz="1600" spc="-87">
                <a:latin typeface="Tahoma" panose="020B0604030504040204"/>
                <a:cs typeface="Tahoma" panose="020B0604030504040204"/>
              </a:rPr>
              <a:t>J</a:t>
            </a:r>
            <a:r>
              <a:rPr sz="1600" spc="-183">
                <a:latin typeface="Tahoma" panose="020B0604030504040204"/>
                <a:cs typeface="Tahoma" panose="020B0604030504040204"/>
              </a:rPr>
              <a:t> </a:t>
            </a:r>
            <a:r>
              <a:rPr sz="1600" spc="7">
                <a:latin typeface="Tahoma" panose="020B0604030504040204"/>
                <a:cs typeface="Tahoma" panose="020B0604030504040204"/>
              </a:rPr>
              <a:t>o</a:t>
            </a:r>
            <a:r>
              <a:rPr sz="1600" spc="-183">
                <a:latin typeface="Tahoma" panose="020B0604030504040204"/>
                <a:cs typeface="Tahoma" panose="020B0604030504040204"/>
              </a:rPr>
              <a:t> </a:t>
            </a:r>
            <a:r>
              <a:rPr sz="1600" spc="-3">
                <a:latin typeface="Tahoma" panose="020B0604030504040204"/>
                <a:cs typeface="Tahoma" panose="020B0604030504040204"/>
              </a:rPr>
              <a:t>i</a:t>
            </a:r>
            <a:r>
              <a:rPr sz="1600" spc="-183">
                <a:latin typeface="Tahoma" panose="020B0604030504040204"/>
                <a:cs typeface="Tahoma" panose="020B0604030504040204"/>
              </a:rPr>
              <a:t> </a:t>
            </a:r>
            <a:r>
              <a:rPr sz="1600" spc="-83">
                <a:latin typeface="Tahoma" panose="020B0604030504040204"/>
                <a:cs typeface="Tahoma" panose="020B0604030504040204"/>
              </a:rPr>
              <a:t>n</a:t>
            </a:r>
            <a:r>
              <a:rPr sz="1600" spc="-183">
                <a:latin typeface="Tahoma" panose="020B0604030504040204"/>
                <a:cs typeface="Tahoma" panose="020B0604030504040204"/>
              </a:rPr>
              <a:t> </a:t>
            </a:r>
            <a:r>
              <a:rPr sz="1600" spc="-13">
                <a:latin typeface="Tahoma" panose="020B0604030504040204"/>
                <a:cs typeface="Tahoma" panose="020B0604030504040204"/>
              </a:rPr>
              <a:t>t</a:t>
            </a:r>
            <a:endParaRPr sz="160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330107" y="2694252"/>
            <a:ext cx="1582843" cy="500137"/>
          </a:xfrm>
          <a:prstGeom prst="rect">
            <a:avLst/>
          </a:prstGeom>
        </p:spPr>
        <p:txBody>
          <a:bodyPr vert="horz" wrap="square" lIns="0" tIns="7620" rIns="0" bIns="0" rtlCol="0">
            <a:spAutoFit/>
          </a:bodyPr>
          <a:lstStyle/>
          <a:p>
            <a:pPr marL="8255" marR="3175" indent="81915">
              <a:spcBef>
                <a:spcPts val="60"/>
              </a:spcBef>
              <a:tabLst>
                <a:tab pos="1089660" algn="l"/>
              </a:tabLst>
            </a:pPr>
            <a:r>
              <a:rPr sz="1600" spc="23">
                <a:latin typeface="Tahoma" panose="020B0604030504040204"/>
                <a:cs typeface="Tahoma" panose="020B0604030504040204"/>
              </a:rPr>
              <a:t>p</a:t>
            </a:r>
            <a:r>
              <a:rPr sz="1600" spc="-183">
                <a:latin typeface="Tahoma" panose="020B0604030504040204"/>
                <a:cs typeface="Tahoma" panose="020B0604030504040204"/>
              </a:rPr>
              <a:t> </a:t>
            </a:r>
            <a:r>
              <a:rPr sz="1600" spc="-83">
                <a:latin typeface="Tahoma" panose="020B0604030504040204"/>
                <a:cs typeface="Tahoma" panose="020B0604030504040204"/>
              </a:rPr>
              <a:t>r</a:t>
            </a:r>
            <a:r>
              <a:rPr sz="1600" spc="-183">
                <a:latin typeface="Tahoma" panose="020B0604030504040204"/>
                <a:cs typeface="Tahoma" panose="020B0604030504040204"/>
              </a:rPr>
              <a:t> </a:t>
            </a:r>
            <a:r>
              <a:rPr sz="1600" spc="7">
                <a:latin typeface="Tahoma" panose="020B0604030504040204"/>
                <a:cs typeface="Tahoma" panose="020B0604030504040204"/>
              </a:rPr>
              <a:t>o</a:t>
            </a:r>
            <a:r>
              <a:rPr sz="1600" spc="-183">
                <a:latin typeface="Tahoma" panose="020B0604030504040204"/>
                <a:cs typeface="Tahoma" panose="020B0604030504040204"/>
              </a:rPr>
              <a:t> </a:t>
            </a:r>
            <a:r>
              <a:rPr sz="1600" spc="-76">
                <a:latin typeface="Tahoma" panose="020B0604030504040204"/>
                <a:cs typeface="Tahoma" panose="020B0604030504040204"/>
              </a:rPr>
              <a:t>j</a:t>
            </a:r>
            <a:r>
              <a:rPr sz="1600" spc="-183">
                <a:latin typeface="Tahoma" panose="020B0604030504040204"/>
                <a:cs typeface="Tahoma" panose="020B0604030504040204"/>
              </a:rPr>
              <a:t> </a:t>
            </a:r>
            <a:r>
              <a:rPr sz="1600" spc="27">
                <a:latin typeface="Tahoma" panose="020B0604030504040204"/>
                <a:cs typeface="Tahoma" panose="020B0604030504040204"/>
              </a:rPr>
              <a:t>e</a:t>
            </a:r>
            <a:r>
              <a:rPr sz="1600" spc="-183">
                <a:latin typeface="Tahoma" panose="020B0604030504040204"/>
                <a:cs typeface="Tahoma" panose="020B0604030504040204"/>
              </a:rPr>
              <a:t> </a:t>
            </a:r>
            <a:r>
              <a:rPr sz="1600" spc="90">
                <a:latin typeface="Tahoma" panose="020B0604030504040204"/>
                <a:cs typeface="Tahoma" panose="020B0604030504040204"/>
              </a:rPr>
              <a:t>c</a:t>
            </a:r>
            <a:r>
              <a:rPr sz="1600" spc="-183">
                <a:latin typeface="Tahoma" panose="020B0604030504040204"/>
                <a:cs typeface="Tahoma" panose="020B0604030504040204"/>
              </a:rPr>
              <a:t> </a:t>
            </a:r>
            <a:r>
              <a:rPr sz="1600" spc="-13">
                <a:latin typeface="Tahoma" panose="020B0604030504040204"/>
                <a:cs typeface="Tahoma" panose="020B0604030504040204"/>
              </a:rPr>
              <a:t>t</a:t>
            </a:r>
            <a:r>
              <a:rPr sz="1600">
                <a:latin typeface="Tahoma" panose="020B0604030504040204"/>
                <a:cs typeface="Tahoma" panose="020B0604030504040204"/>
              </a:rPr>
              <a:t>	</a:t>
            </a:r>
            <a:r>
              <a:rPr sz="1600" spc="-33">
                <a:latin typeface="Tahoma" panose="020B0604030504040204"/>
                <a:cs typeface="Tahoma" panose="020B0604030504040204"/>
              </a:rPr>
              <a:t>w</a:t>
            </a:r>
            <a:r>
              <a:rPr sz="1600" spc="-183">
                <a:latin typeface="Tahoma" panose="020B0604030504040204"/>
                <a:cs typeface="Tahoma" panose="020B0604030504040204"/>
              </a:rPr>
              <a:t> </a:t>
            </a:r>
            <a:r>
              <a:rPr sz="1600" spc="-3">
                <a:latin typeface="Tahoma" panose="020B0604030504040204"/>
                <a:cs typeface="Tahoma" panose="020B0604030504040204"/>
              </a:rPr>
              <a:t>i</a:t>
            </a:r>
            <a:r>
              <a:rPr sz="1600" spc="-183">
                <a:latin typeface="Tahoma" panose="020B0604030504040204"/>
                <a:cs typeface="Tahoma" panose="020B0604030504040204"/>
              </a:rPr>
              <a:t> </a:t>
            </a:r>
            <a:r>
              <a:rPr sz="1600" spc="-13">
                <a:latin typeface="Tahoma" panose="020B0604030504040204"/>
                <a:cs typeface="Tahoma" panose="020B0604030504040204"/>
              </a:rPr>
              <a:t>t</a:t>
            </a:r>
            <a:r>
              <a:rPr sz="1600" spc="-183">
                <a:latin typeface="Tahoma" panose="020B0604030504040204"/>
                <a:cs typeface="Tahoma" panose="020B0604030504040204"/>
              </a:rPr>
              <a:t> </a:t>
            </a:r>
            <a:r>
              <a:rPr sz="1600" spc="-57">
                <a:latin typeface="Tahoma" panose="020B0604030504040204"/>
                <a:cs typeface="Tahoma" panose="020B0604030504040204"/>
              </a:rPr>
              <a:t>h  </a:t>
            </a:r>
            <a:r>
              <a:rPr sz="1600" spc="-3">
                <a:latin typeface="Tahoma" panose="020B0604030504040204"/>
                <a:cs typeface="Tahoma" panose="020B0604030504040204"/>
              </a:rPr>
              <a:t>i</a:t>
            </a:r>
            <a:r>
              <a:rPr sz="1600" spc="-183">
                <a:latin typeface="Tahoma" panose="020B0604030504040204"/>
                <a:cs typeface="Tahoma" panose="020B0604030504040204"/>
              </a:rPr>
              <a:t> </a:t>
            </a:r>
            <a:r>
              <a:rPr sz="1600" spc="-83">
                <a:latin typeface="Tahoma" panose="020B0604030504040204"/>
                <a:cs typeface="Tahoma" panose="020B0604030504040204"/>
              </a:rPr>
              <a:t>n</a:t>
            </a:r>
            <a:r>
              <a:rPr sz="1600" spc="-183">
                <a:latin typeface="Tahoma" panose="020B0604030504040204"/>
                <a:cs typeface="Tahoma" panose="020B0604030504040204"/>
              </a:rPr>
              <a:t> </a:t>
            </a:r>
            <a:r>
              <a:rPr sz="1600" spc="23">
                <a:latin typeface="Tahoma" panose="020B0604030504040204"/>
                <a:cs typeface="Tahoma" panose="020B0604030504040204"/>
              </a:rPr>
              <a:t>d</a:t>
            </a:r>
            <a:r>
              <a:rPr sz="1600" spc="-183">
                <a:latin typeface="Tahoma" panose="020B0604030504040204"/>
                <a:cs typeface="Tahoma" panose="020B0604030504040204"/>
              </a:rPr>
              <a:t> </a:t>
            </a:r>
            <a:r>
              <a:rPr sz="1600" spc="-83">
                <a:latin typeface="Tahoma" panose="020B0604030504040204"/>
                <a:cs typeface="Tahoma" panose="020B0604030504040204"/>
              </a:rPr>
              <a:t>u</a:t>
            </a:r>
            <a:r>
              <a:rPr sz="1600" spc="-183">
                <a:latin typeface="Tahoma" panose="020B0604030504040204"/>
                <a:cs typeface="Tahoma" panose="020B0604030504040204"/>
              </a:rPr>
              <a:t> </a:t>
            </a:r>
            <a:r>
              <a:rPr sz="1600" spc="-73">
                <a:latin typeface="Tahoma" panose="020B0604030504040204"/>
                <a:cs typeface="Tahoma" panose="020B0604030504040204"/>
              </a:rPr>
              <a:t>s</a:t>
            </a:r>
            <a:r>
              <a:rPr sz="1600" spc="-183">
                <a:latin typeface="Tahoma" panose="020B0604030504040204"/>
                <a:cs typeface="Tahoma" panose="020B0604030504040204"/>
              </a:rPr>
              <a:t> </a:t>
            </a:r>
            <a:r>
              <a:rPr sz="1600" spc="-13">
                <a:latin typeface="Tahoma" panose="020B0604030504040204"/>
                <a:cs typeface="Tahoma" panose="020B0604030504040204"/>
              </a:rPr>
              <a:t>t</a:t>
            </a:r>
            <a:r>
              <a:rPr sz="1600" spc="-183">
                <a:latin typeface="Tahoma" panose="020B0604030504040204"/>
                <a:cs typeface="Tahoma" panose="020B0604030504040204"/>
              </a:rPr>
              <a:t> </a:t>
            </a:r>
            <a:r>
              <a:rPr sz="1600" spc="-83">
                <a:latin typeface="Tahoma" panose="020B0604030504040204"/>
                <a:cs typeface="Tahoma" panose="020B0604030504040204"/>
              </a:rPr>
              <a:t>r</a:t>
            </a:r>
            <a:r>
              <a:rPr sz="1600" spc="-183">
                <a:latin typeface="Tahoma" panose="020B0604030504040204"/>
                <a:cs typeface="Tahoma" panose="020B0604030504040204"/>
              </a:rPr>
              <a:t> </a:t>
            </a:r>
            <a:r>
              <a:rPr sz="1600" spc="-120">
                <a:latin typeface="Tahoma" panose="020B0604030504040204"/>
                <a:cs typeface="Tahoma" panose="020B0604030504040204"/>
              </a:rPr>
              <a:t>y</a:t>
            </a:r>
            <a:endParaRPr sz="160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825516" y="1666578"/>
            <a:ext cx="3359573" cy="845103"/>
          </a:xfrm>
          <a:prstGeom prst="rect">
            <a:avLst/>
          </a:prstGeom>
        </p:spPr>
        <p:txBody>
          <a:bodyPr vert="horz" wrap="square" lIns="0" tIns="156210" rIns="0" bIns="0" rtlCol="0">
            <a:spAutoFit/>
          </a:bodyPr>
          <a:lstStyle/>
          <a:p>
            <a:pPr algn="ctr">
              <a:spcBef>
                <a:spcPts val="1230"/>
              </a:spcBef>
            </a:pPr>
            <a:r>
              <a:rPr sz="2200" spc="327">
                <a:latin typeface="Lucida Sans Unicode" panose="020B0602030504020204"/>
                <a:cs typeface="Lucida Sans Unicode" panose="020B0602030504020204"/>
              </a:rPr>
              <a:t>P</a:t>
            </a:r>
            <a:r>
              <a:rPr sz="2200" spc="-123">
                <a:latin typeface="Lucida Sans Unicode" panose="020B0602030504020204"/>
                <a:cs typeface="Lucida Sans Unicode" panose="020B0602030504020204"/>
              </a:rPr>
              <a:t> </a:t>
            </a:r>
            <a:r>
              <a:rPr sz="2200" spc="260">
                <a:latin typeface="Lucida Sans Unicode" panose="020B0602030504020204"/>
                <a:cs typeface="Lucida Sans Unicode" panose="020B0602030504020204"/>
              </a:rPr>
              <a:t>H</a:t>
            </a:r>
            <a:r>
              <a:rPr sz="2200" spc="-123">
                <a:latin typeface="Lucida Sans Unicode" panose="020B0602030504020204"/>
                <a:cs typeface="Lucida Sans Unicode" panose="020B0602030504020204"/>
              </a:rPr>
              <a:t> </a:t>
            </a:r>
            <a:r>
              <a:rPr sz="2200" spc="173">
                <a:latin typeface="Lucida Sans Unicode" panose="020B0602030504020204"/>
                <a:cs typeface="Lucida Sans Unicode" panose="020B0602030504020204"/>
              </a:rPr>
              <a:t>D</a:t>
            </a:r>
            <a:r>
              <a:rPr sz="2200" spc="-123">
                <a:latin typeface="Lucida Sans Unicode" panose="020B0602030504020204"/>
                <a:cs typeface="Lucida Sans Unicode" panose="020B0602030504020204"/>
              </a:rPr>
              <a:t> </a:t>
            </a:r>
            <a:r>
              <a:rPr sz="2200" spc="-367">
                <a:latin typeface="Lucida Sans Unicode" panose="020B0602030504020204"/>
                <a:cs typeface="Lucida Sans Unicode" panose="020B0602030504020204"/>
              </a:rPr>
              <a:t>@</a:t>
            </a:r>
            <a:r>
              <a:rPr sz="2200" spc="-123">
                <a:latin typeface="Lucida Sans Unicode" panose="020B0602030504020204"/>
                <a:cs typeface="Lucida Sans Unicode" panose="020B0602030504020204"/>
              </a:rPr>
              <a:t> </a:t>
            </a:r>
            <a:r>
              <a:rPr sz="2200" spc="140">
                <a:latin typeface="Lucida Sans Unicode" panose="020B0602030504020204"/>
                <a:cs typeface="Lucida Sans Unicode" panose="020B0602030504020204"/>
              </a:rPr>
              <a:t>I</a:t>
            </a:r>
            <a:r>
              <a:rPr sz="2200" spc="-123">
                <a:latin typeface="Lucida Sans Unicode" panose="020B0602030504020204"/>
                <a:cs typeface="Lucida Sans Unicode" panose="020B0602030504020204"/>
              </a:rPr>
              <a:t> </a:t>
            </a:r>
            <a:r>
              <a:rPr sz="2200" spc="250">
                <a:latin typeface="Lucida Sans Unicode" panose="020B0602030504020204"/>
                <a:cs typeface="Lucida Sans Unicode" panose="020B0602030504020204"/>
              </a:rPr>
              <a:t>N</a:t>
            </a:r>
            <a:r>
              <a:rPr sz="2200" spc="-123">
                <a:latin typeface="Lucida Sans Unicode" panose="020B0602030504020204"/>
                <a:cs typeface="Lucida Sans Unicode" panose="020B0602030504020204"/>
              </a:rPr>
              <a:t> </a:t>
            </a:r>
            <a:r>
              <a:rPr sz="2200" spc="173">
                <a:latin typeface="Lucida Sans Unicode" panose="020B0602030504020204"/>
                <a:cs typeface="Lucida Sans Unicode" panose="020B0602030504020204"/>
              </a:rPr>
              <a:t>D</a:t>
            </a:r>
            <a:r>
              <a:rPr sz="2200" spc="-123">
                <a:latin typeface="Lucida Sans Unicode" panose="020B0602030504020204"/>
                <a:cs typeface="Lucida Sans Unicode" panose="020B0602030504020204"/>
              </a:rPr>
              <a:t> </a:t>
            </a:r>
            <a:r>
              <a:rPr sz="2200" spc="347">
                <a:latin typeface="Lucida Sans Unicode" panose="020B0602030504020204"/>
                <a:cs typeface="Lucida Sans Unicode" panose="020B0602030504020204"/>
              </a:rPr>
              <a:t>U</a:t>
            </a:r>
            <a:r>
              <a:rPr sz="2200" spc="-123">
                <a:latin typeface="Lucida Sans Unicode" panose="020B0602030504020204"/>
                <a:cs typeface="Lucida Sans Unicode" panose="020B0602030504020204"/>
              </a:rPr>
              <a:t> </a:t>
            </a:r>
            <a:r>
              <a:rPr sz="2200" spc="623">
                <a:latin typeface="Lucida Sans Unicode" panose="020B0602030504020204"/>
                <a:cs typeface="Lucida Sans Unicode" panose="020B0602030504020204"/>
              </a:rPr>
              <a:t>S</a:t>
            </a:r>
            <a:r>
              <a:rPr sz="2200" spc="-123">
                <a:latin typeface="Lucida Sans Unicode" panose="020B0602030504020204"/>
                <a:cs typeface="Lucida Sans Unicode" panose="020B0602030504020204"/>
              </a:rPr>
              <a:t> </a:t>
            </a:r>
            <a:r>
              <a:rPr sz="2200" spc="180">
                <a:latin typeface="Lucida Sans Unicode" panose="020B0602030504020204"/>
                <a:cs typeface="Lucida Sans Unicode" panose="020B0602030504020204"/>
              </a:rPr>
              <a:t>T</a:t>
            </a:r>
            <a:r>
              <a:rPr sz="2200" spc="-123">
                <a:latin typeface="Lucida Sans Unicode" panose="020B0602030504020204"/>
                <a:cs typeface="Lucida Sans Unicode" panose="020B0602030504020204"/>
              </a:rPr>
              <a:t> </a:t>
            </a:r>
            <a:r>
              <a:rPr sz="2200" spc="190">
                <a:latin typeface="Lucida Sans Unicode" panose="020B0602030504020204"/>
                <a:cs typeface="Lucida Sans Unicode" panose="020B0602030504020204"/>
              </a:rPr>
              <a:t>R</a:t>
            </a:r>
            <a:r>
              <a:rPr sz="2200" spc="-123">
                <a:latin typeface="Lucida Sans Unicode" panose="020B0602030504020204"/>
                <a:cs typeface="Lucida Sans Unicode" panose="020B0602030504020204"/>
              </a:rPr>
              <a:t> </a:t>
            </a:r>
            <a:r>
              <a:rPr sz="2200" spc="546">
                <a:latin typeface="Lucida Sans Unicode" panose="020B0602030504020204"/>
                <a:cs typeface="Lucida Sans Unicode" panose="020B0602030504020204"/>
              </a:rPr>
              <a:t>Y</a:t>
            </a:r>
            <a:endParaRPr sz="2200">
              <a:latin typeface="Lucida Sans Unicode" panose="020B0602030504020204"/>
              <a:cs typeface="Lucida Sans Unicode" panose="020B0602030504020204"/>
            </a:endParaRPr>
          </a:p>
          <a:p>
            <a:pPr algn="ctr">
              <a:spcBef>
                <a:spcPts val="835"/>
              </a:spcBef>
              <a:tabLst>
                <a:tab pos="1946910" algn="l"/>
              </a:tabLst>
            </a:pPr>
            <a:r>
              <a:rPr sz="1600" spc="-247">
                <a:latin typeface="Tahoma" panose="020B0604030504040204"/>
                <a:cs typeface="Tahoma" panose="020B0604030504040204"/>
              </a:rPr>
              <a:t>I</a:t>
            </a:r>
            <a:r>
              <a:rPr sz="1600" spc="-183">
                <a:latin typeface="Tahoma" panose="020B0604030504040204"/>
                <a:cs typeface="Tahoma" panose="020B0604030504040204"/>
              </a:rPr>
              <a:t> </a:t>
            </a:r>
            <a:r>
              <a:rPr sz="1600" spc="-83">
                <a:latin typeface="Tahoma" panose="020B0604030504040204"/>
                <a:cs typeface="Tahoma" panose="020B0604030504040204"/>
              </a:rPr>
              <a:t>n</a:t>
            </a:r>
            <a:r>
              <a:rPr sz="1600" spc="-183">
                <a:latin typeface="Tahoma" panose="020B0604030504040204"/>
                <a:cs typeface="Tahoma" panose="020B0604030504040204"/>
              </a:rPr>
              <a:t> </a:t>
            </a:r>
            <a:r>
              <a:rPr sz="1600" spc="23">
                <a:latin typeface="Tahoma" panose="020B0604030504040204"/>
                <a:cs typeface="Tahoma" panose="020B0604030504040204"/>
              </a:rPr>
              <a:t>d</a:t>
            </a:r>
            <a:r>
              <a:rPr sz="1600" spc="-183">
                <a:latin typeface="Tahoma" panose="020B0604030504040204"/>
                <a:cs typeface="Tahoma" panose="020B0604030504040204"/>
              </a:rPr>
              <a:t> </a:t>
            </a:r>
            <a:r>
              <a:rPr sz="1600" spc="-83">
                <a:latin typeface="Tahoma" panose="020B0604030504040204"/>
                <a:cs typeface="Tahoma" panose="020B0604030504040204"/>
              </a:rPr>
              <a:t>u</a:t>
            </a:r>
            <a:r>
              <a:rPr sz="1600" spc="-183">
                <a:latin typeface="Tahoma" panose="020B0604030504040204"/>
                <a:cs typeface="Tahoma" panose="020B0604030504040204"/>
              </a:rPr>
              <a:t> </a:t>
            </a:r>
            <a:r>
              <a:rPr sz="1600" spc="-73">
                <a:latin typeface="Tahoma" panose="020B0604030504040204"/>
                <a:cs typeface="Tahoma" panose="020B0604030504040204"/>
              </a:rPr>
              <a:t>s</a:t>
            </a:r>
            <a:r>
              <a:rPr sz="1600" spc="-183">
                <a:latin typeface="Tahoma" panose="020B0604030504040204"/>
                <a:cs typeface="Tahoma" panose="020B0604030504040204"/>
              </a:rPr>
              <a:t> </a:t>
            </a:r>
            <a:r>
              <a:rPr sz="1600" spc="-13">
                <a:latin typeface="Tahoma" panose="020B0604030504040204"/>
                <a:cs typeface="Tahoma" panose="020B0604030504040204"/>
              </a:rPr>
              <a:t>t</a:t>
            </a:r>
            <a:r>
              <a:rPr sz="1600" spc="-183">
                <a:latin typeface="Tahoma" panose="020B0604030504040204"/>
                <a:cs typeface="Tahoma" panose="020B0604030504040204"/>
              </a:rPr>
              <a:t> </a:t>
            </a:r>
            <a:r>
              <a:rPr sz="1600" spc="-83">
                <a:latin typeface="Tahoma" panose="020B0604030504040204"/>
                <a:cs typeface="Tahoma" panose="020B0604030504040204"/>
              </a:rPr>
              <a:t>r</a:t>
            </a:r>
            <a:r>
              <a:rPr sz="1600" spc="-183">
                <a:latin typeface="Tahoma" panose="020B0604030504040204"/>
                <a:cs typeface="Tahoma" panose="020B0604030504040204"/>
              </a:rPr>
              <a:t> </a:t>
            </a:r>
            <a:r>
              <a:rPr sz="1600" spc="-120">
                <a:latin typeface="Tahoma" panose="020B0604030504040204"/>
                <a:cs typeface="Tahoma" panose="020B0604030504040204"/>
              </a:rPr>
              <a:t>y</a:t>
            </a:r>
            <a:r>
              <a:rPr sz="1600" spc="-183">
                <a:latin typeface="Tahoma" panose="020B0604030504040204"/>
                <a:cs typeface="Tahoma" panose="020B0604030504040204"/>
              </a:rPr>
              <a:t> </a:t>
            </a:r>
            <a:r>
              <a:rPr sz="1600" spc="70">
                <a:latin typeface="Tahoma" panose="020B0604030504040204"/>
                <a:cs typeface="Tahoma" panose="020B0604030504040204"/>
              </a:rPr>
              <a:t>-</a:t>
            </a:r>
            <a:r>
              <a:rPr sz="1600" spc="-183">
                <a:latin typeface="Tahoma" panose="020B0604030504040204"/>
                <a:cs typeface="Tahoma" panose="020B0604030504040204"/>
              </a:rPr>
              <a:t> </a:t>
            </a:r>
            <a:r>
              <a:rPr sz="1600" spc="23">
                <a:latin typeface="Tahoma" panose="020B0604030504040204"/>
                <a:cs typeface="Tahoma" panose="020B0604030504040204"/>
              </a:rPr>
              <a:t>b</a:t>
            </a:r>
            <a:r>
              <a:rPr sz="1600" spc="-183">
                <a:latin typeface="Tahoma" panose="020B0604030504040204"/>
                <a:cs typeface="Tahoma" panose="020B0604030504040204"/>
              </a:rPr>
              <a:t> </a:t>
            </a:r>
            <a:r>
              <a:rPr sz="1600" spc="67">
                <a:latin typeface="Tahoma" panose="020B0604030504040204"/>
                <a:cs typeface="Tahoma" panose="020B0604030504040204"/>
              </a:rPr>
              <a:t>a</a:t>
            </a:r>
            <a:r>
              <a:rPr sz="1600" spc="-183">
                <a:latin typeface="Tahoma" panose="020B0604030504040204"/>
                <a:cs typeface="Tahoma" panose="020B0604030504040204"/>
              </a:rPr>
              <a:t> </a:t>
            </a:r>
            <a:r>
              <a:rPr sz="1600" spc="-73">
                <a:latin typeface="Tahoma" panose="020B0604030504040204"/>
                <a:cs typeface="Tahoma" panose="020B0604030504040204"/>
              </a:rPr>
              <a:t>s</a:t>
            </a:r>
            <a:r>
              <a:rPr sz="1600" spc="-183">
                <a:latin typeface="Tahoma" panose="020B0604030504040204"/>
                <a:cs typeface="Tahoma" panose="020B0604030504040204"/>
              </a:rPr>
              <a:t> </a:t>
            </a:r>
            <a:r>
              <a:rPr sz="1600" spc="27">
                <a:latin typeface="Tahoma" panose="020B0604030504040204"/>
                <a:cs typeface="Tahoma" panose="020B0604030504040204"/>
              </a:rPr>
              <a:t>e</a:t>
            </a:r>
            <a:r>
              <a:rPr sz="1600" spc="-183">
                <a:latin typeface="Tahoma" panose="020B0604030504040204"/>
                <a:cs typeface="Tahoma" panose="020B0604030504040204"/>
              </a:rPr>
              <a:t> </a:t>
            </a:r>
            <a:r>
              <a:rPr sz="1600" spc="23">
                <a:latin typeface="Tahoma" panose="020B0604030504040204"/>
                <a:cs typeface="Tahoma" panose="020B0604030504040204"/>
              </a:rPr>
              <a:t>d</a:t>
            </a:r>
            <a:r>
              <a:rPr sz="1600">
                <a:latin typeface="Tahoma" panose="020B0604030504040204"/>
                <a:cs typeface="Tahoma" panose="020B0604030504040204"/>
              </a:rPr>
              <a:t>	</a:t>
            </a:r>
            <a:r>
              <a:rPr sz="1600" spc="-40">
                <a:latin typeface="Tahoma" panose="020B0604030504040204"/>
                <a:cs typeface="Tahoma" panose="020B0604030504040204"/>
              </a:rPr>
              <a:t>P</a:t>
            </a:r>
            <a:r>
              <a:rPr sz="1600" spc="-183">
                <a:latin typeface="Tahoma" panose="020B0604030504040204"/>
                <a:cs typeface="Tahoma" panose="020B0604030504040204"/>
              </a:rPr>
              <a:t> </a:t>
            </a:r>
            <a:r>
              <a:rPr sz="1600" spc="-83">
                <a:latin typeface="Tahoma" panose="020B0604030504040204"/>
                <a:cs typeface="Tahoma" panose="020B0604030504040204"/>
              </a:rPr>
              <a:t>h</a:t>
            </a:r>
            <a:r>
              <a:rPr sz="1600" spc="-183">
                <a:latin typeface="Tahoma" panose="020B0604030504040204"/>
                <a:cs typeface="Tahoma" panose="020B0604030504040204"/>
              </a:rPr>
              <a:t> </a:t>
            </a:r>
            <a:r>
              <a:rPr sz="1600" spc="-53">
                <a:latin typeface="Tahoma" panose="020B0604030504040204"/>
                <a:cs typeface="Tahoma" panose="020B0604030504040204"/>
              </a:rPr>
              <a:t>D</a:t>
            </a:r>
            <a:endParaRPr sz="160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688572" y="4405750"/>
            <a:ext cx="2730077" cy="1091324"/>
          </a:xfrm>
          <a:prstGeom prst="rect">
            <a:avLst/>
          </a:prstGeom>
        </p:spPr>
        <p:txBody>
          <a:bodyPr vert="horz" wrap="square" lIns="0" tIns="156210" rIns="0" bIns="0" rtlCol="0">
            <a:spAutoFit/>
          </a:bodyPr>
          <a:lstStyle/>
          <a:p>
            <a:pPr algn="ctr">
              <a:spcBef>
                <a:spcPts val="1230"/>
              </a:spcBef>
            </a:pPr>
            <a:r>
              <a:rPr sz="2200" spc="460">
                <a:latin typeface="Lucida Sans Unicode" panose="020B0602030504020204"/>
                <a:cs typeface="Lucida Sans Unicode" panose="020B0602030504020204"/>
              </a:rPr>
              <a:t>A</a:t>
            </a:r>
            <a:r>
              <a:rPr sz="2200" spc="-140">
                <a:latin typeface="Lucida Sans Unicode" panose="020B0602030504020204"/>
                <a:cs typeface="Lucida Sans Unicode" panose="020B0602030504020204"/>
              </a:rPr>
              <a:t> </a:t>
            </a:r>
            <a:r>
              <a:rPr sz="2200" spc="327">
                <a:latin typeface="Lucida Sans Unicode" panose="020B0602030504020204"/>
                <a:cs typeface="Lucida Sans Unicode" panose="020B0602030504020204"/>
              </a:rPr>
              <a:t>P</a:t>
            </a:r>
            <a:r>
              <a:rPr sz="2200" spc="-136">
                <a:latin typeface="Lucida Sans Unicode" panose="020B0602030504020204"/>
                <a:cs typeface="Lucida Sans Unicode" panose="020B0602030504020204"/>
              </a:rPr>
              <a:t> </a:t>
            </a:r>
            <a:r>
              <a:rPr sz="2200" spc="283">
                <a:latin typeface="Lucida Sans Unicode" panose="020B0602030504020204"/>
                <a:cs typeface="Lucida Sans Unicode" panose="020B0602030504020204"/>
              </a:rPr>
              <a:t>E</a:t>
            </a:r>
            <a:r>
              <a:rPr sz="2200" spc="-136">
                <a:latin typeface="Lucida Sans Unicode" panose="020B0602030504020204"/>
                <a:cs typeface="Lucida Sans Unicode" panose="020B0602030504020204"/>
              </a:rPr>
              <a:t> </a:t>
            </a:r>
            <a:r>
              <a:rPr sz="2200" spc="230">
                <a:latin typeface="Lucida Sans Unicode" panose="020B0602030504020204"/>
                <a:cs typeface="Lucida Sans Unicode" panose="020B0602030504020204"/>
              </a:rPr>
              <a:t>L</a:t>
            </a:r>
            <a:endParaRPr sz="2200">
              <a:latin typeface="Lucida Sans Unicode" panose="020B0602030504020204"/>
              <a:cs typeface="Lucida Sans Unicode" panose="020B0602030504020204"/>
            </a:endParaRPr>
          </a:p>
          <a:p>
            <a:pPr marL="8255" marR="3175" algn="ctr">
              <a:spcBef>
                <a:spcPts val="835"/>
              </a:spcBef>
              <a:tabLst>
                <a:tab pos="1527810" algn="l"/>
                <a:tab pos="1811020" algn="l"/>
                <a:tab pos="2167890" algn="l"/>
              </a:tabLst>
            </a:pPr>
            <a:r>
              <a:rPr sz="1600" spc="23">
                <a:latin typeface="Tahoma" panose="020B0604030504040204"/>
                <a:cs typeface="Tahoma" panose="020B0604030504040204"/>
              </a:rPr>
              <a:t>A</a:t>
            </a:r>
            <a:r>
              <a:rPr sz="1600" spc="-183">
                <a:latin typeface="Tahoma" panose="020B0604030504040204"/>
                <a:cs typeface="Tahoma" panose="020B0604030504040204"/>
              </a:rPr>
              <a:t> </a:t>
            </a:r>
            <a:r>
              <a:rPr sz="1600" spc="90">
                <a:latin typeface="Tahoma" panose="020B0604030504040204"/>
                <a:cs typeface="Tahoma" panose="020B0604030504040204"/>
              </a:rPr>
              <a:t>c</a:t>
            </a:r>
            <a:r>
              <a:rPr sz="1600" spc="-183">
                <a:latin typeface="Tahoma" panose="020B0604030504040204"/>
                <a:cs typeface="Tahoma" panose="020B0604030504040204"/>
              </a:rPr>
              <a:t> </a:t>
            </a:r>
            <a:r>
              <a:rPr sz="1600" spc="90">
                <a:latin typeface="Tahoma" panose="020B0604030504040204"/>
                <a:cs typeface="Tahoma" panose="020B0604030504040204"/>
              </a:rPr>
              <a:t>c</a:t>
            </a:r>
            <a:r>
              <a:rPr sz="1600" spc="-183">
                <a:latin typeface="Tahoma" panose="020B0604030504040204"/>
                <a:cs typeface="Tahoma" panose="020B0604030504040204"/>
              </a:rPr>
              <a:t> </a:t>
            </a:r>
            <a:r>
              <a:rPr sz="1600" spc="-83">
                <a:latin typeface="Tahoma" panose="020B0604030504040204"/>
                <a:cs typeface="Tahoma" panose="020B0604030504040204"/>
              </a:rPr>
              <a:t>r</a:t>
            </a:r>
            <a:r>
              <a:rPr sz="1600" spc="-183">
                <a:latin typeface="Tahoma" panose="020B0604030504040204"/>
                <a:cs typeface="Tahoma" panose="020B0604030504040204"/>
              </a:rPr>
              <a:t> </a:t>
            </a:r>
            <a:r>
              <a:rPr sz="1600" spc="27">
                <a:latin typeface="Tahoma" panose="020B0604030504040204"/>
                <a:cs typeface="Tahoma" panose="020B0604030504040204"/>
              </a:rPr>
              <a:t>e</a:t>
            </a:r>
            <a:r>
              <a:rPr sz="1600" spc="-183">
                <a:latin typeface="Tahoma" panose="020B0604030504040204"/>
                <a:cs typeface="Tahoma" panose="020B0604030504040204"/>
              </a:rPr>
              <a:t> </a:t>
            </a:r>
            <a:r>
              <a:rPr sz="1600" spc="23">
                <a:latin typeface="Tahoma" panose="020B0604030504040204"/>
                <a:cs typeface="Tahoma" panose="020B0604030504040204"/>
              </a:rPr>
              <a:t>d</a:t>
            </a:r>
            <a:r>
              <a:rPr sz="1600" spc="-183">
                <a:latin typeface="Tahoma" panose="020B0604030504040204"/>
                <a:cs typeface="Tahoma" panose="020B0604030504040204"/>
              </a:rPr>
              <a:t> </a:t>
            </a:r>
            <a:r>
              <a:rPr sz="1600" spc="-3">
                <a:latin typeface="Tahoma" panose="020B0604030504040204"/>
                <a:cs typeface="Tahoma" panose="020B0604030504040204"/>
              </a:rPr>
              <a:t>i</a:t>
            </a:r>
            <a:r>
              <a:rPr sz="1600" spc="-183">
                <a:latin typeface="Tahoma" panose="020B0604030504040204"/>
                <a:cs typeface="Tahoma" panose="020B0604030504040204"/>
              </a:rPr>
              <a:t> </a:t>
            </a:r>
            <a:r>
              <a:rPr sz="1600" spc="-13">
                <a:latin typeface="Tahoma" panose="020B0604030504040204"/>
                <a:cs typeface="Tahoma" panose="020B0604030504040204"/>
              </a:rPr>
              <a:t>t</a:t>
            </a:r>
            <a:r>
              <a:rPr sz="1600" spc="-183">
                <a:latin typeface="Tahoma" panose="020B0604030504040204"/>
                <a:cs typeface="Tahoma" panose="020B0604030504040204"/>
              </a:rPr>
              <a:t> </a:t>
            </a:r>
            <a:r>
              <a:rPr sz="1600" spc="67">
                <a:latin typeface="Tahoma" panose="020B0604030504040204"/>
                <a:cs typeface="Tahoma" panose="020B0604030504040204"/>
              </a:rPr>
              <a:t>a</a:t>
            </a:r>
            <a:r>
              <a:rPr sz="1600" spc="-183">
                <a:latin typeface="Tahoma" panose="020B0604030504040204"/>
                <a:cs typeface="Tahoma" panose="020B0604030504040204"/>
              </a:rPr>
              <a:t> </a:t>
            </a:r>
            <a:r>
              <a:rPr sz="1600" spc="-13">
                <a:latin typeface="Tahoma" panose="020B0604030504040204"/>
                <a:cs typeface="Tahoma" panose="020B0604030504040204"/>
              </a:rPr>
              <a:t>t</a:t>
            </a:r>
            <a:r>
              <a:rPr sz="1600" spc="-183">
                <a:latin typeface="Tahoma" panose="020B0604030504040204"/>
                <a:cs typeface="Tahoma" panose="020B0604030504040204"/>
              </a:rPr>
              <a:t> </a:t>
            </a:r>
            <a:r>
              <a:rPr sz="1600" spc="-3">
                <a:latin typeface="Tahoma" panose="020B0604030504040204"/>
                <a:cs typeface="Tahoma" panose="020B0604030504040204"/>
              </a:rPr>
              <a:t>i</a:t>
            </a:r>
            <a:r>
              <a:rPr sz="1600" spc="-183">
                <a:latin typeface="Tahoma" panose="020B0604030504040204"/>
                <a:cs typeface="Tahoma" panose="020B0604030504040204"/>
              </a:rPr>
              <a:t> </a:t>
            </a:r>
            <a:r>
              <a:rPr sz="1600" spc="7">
                <a:latin typeface="Tahoma" panose="020B0604030504040204"/>
                <a:cs typeface="Tahoma" panose="020B0604030504040204"/>
              </a:rPr>
              <a:t>o</a:t>
            </a:r>
            <a:r>
              <a:rPr sz="1600" spc="-183">
                <a:latin typeface="Tahoma" panose="020B0604030504040204"/>
                <a:cs typeface="Tahoma" panose="020B0604030504040204"/>
              </a:rPr>
              <a:t> </a:t>
            </a:r>
            <a:r>
              <a:rPr sz="1600" spc="-83">
                <a:latin typeface="Tahoma" panose="020B0604030504040204"/>
                <a:cs typeface="Tahoma" panose="020B0604030504040204"/>
              </a:rPr>
              <a:t>n</a:t>
            </a:r>
            <a:r>
              <a:rPr sz="1600">
                <a:latin typeface="Tahoma" panose="020B0604030504040204"/>
                <a:cs typeface="Tahoma" panose="020B0604030504040204"/>
              </a:rPr>
              <a:t>	</a:t>
            </a:r>
            <a:r>
              <a:rPr sz="1600" spc="7">
                <a:latin typeface="Tahoma" panose="020B0604030504040204"/>
                <a:cs typeface="Tahoma" panose="020B0604030504040204"/>
              </a:rPr>
              <a:t>o</a:t>
            </a:r>
            <a:r>
              <a:rPr sz="1600" spc="-183">
                <a:latin typeface="Tahoma" panose="020B0604030504040204"/>
                <a:cs typeface="Tahoma" panose="020B0604030504040204"/>
              </a:rPr>
              <a:t> </a:t>
            </a:r>
            <a:r>
              <a:rPr sz="1600" spc="33">
                <a:latin typeface="Tahoma" panose="020B0604030504040204"/>
                <a:cs typeface="Tahoma" panose="020B0604030504040204"/>
              </a:rPr>
              <a:t>f</a:t>
            </a:r>
            <a:r>
              <a:rPr sz="1600">
                <a:latin typeface="Tahoma" panose="020B0604030504040204"/>
                <a:cs typeface="Tahoma" panose="020B0604030504040204"/>
              </a:rPr>
              <a:t>	</a:t>
            </a:r>
            <a:r>
              <a:rPr sz="1600" spc="-40">
                <a:latin typeface="Tahoma" panose="020B0604030504040204"/>
                <a:cs typeface="Tahoma" panose="020B0604030504040204"/>
              </a:rPr>
              <a:t>P</a:t>
            </a:r>
            <a:r>
              <a:rPr sz="1600" spc="-183">
                <a:latin typeface="Tahoma" panose="020B0604030504040204"/>
                <a:cs typeface="Tahoma" panose="020B0604030504040204"/>
              </a:rPr>
              <a:t> </a:t>
            </a:r>
            <a:r>
              <a:rPr sz="1600" spc="-83">
                <a:latin typeface="Tahoma" panose="020B0604030504040204"/>
                <a:cs typeface="Tahoma" panose="020B0604030504040204"/>
              </a:rPr>
              <a:t>r</a:t>
            </a:r>
            <a:r>
              <a:rPr sz="1600" spc="-183">
                <a:latin typeface="Tahoma" panose="020B0604030504040204"/>
                <a:cs typeface="Tahoma" panose="020B0604030504040204"/>
              </a:rPr>
              <a:t> </a:t>
            </a:r>
            <a:r>
              <a:rPr sz="1600" spc="-3">
                <a:latin typeface="Tahoma" panose="020B0604030504040204"/>
                <a:cs typeface="Tahoma" panose="020B0604030504040204"/>
              </a:rPr>
              <a:t>i</a:t>
            </a:r>
            <a:r>
              <a:rPr sz="1600" spc="-183">
                <a:latin typeface="Tahoma" panose="020B0604030504040204"/>
                <a:cs typeface="Tahoma" panose="020B0604030504040204"/>
              </a:rPr>
              <a:t> </a:t>
            </a:r>
            <a:r>
              <a:rPr sz="1600" spc="7">
                <a:latin typeface="Tahoma" panose="020B0604030504040204"/>
                <a:cs typeface="Tahoma" panose="020B0604030504040204"/>
              </a:rPr>
              <a:t>o</a:t>
            </a:r>
            <a:r>
              <a:rPr sz="1600" spc="-183">
                <a:latin typeface="Tahoma" panose="020B0604030504040204"/>
                <a:cs typeface="Tahoma" panose="020B0604030504040204"/>
              </a:rPr>
              <a:t> </a:t>
            </a:r>
            <a:r>
              <a:rPr sz="1600" spc="-73">
                <a:latin typeface="Tahoma" panose="020B0604030504040204"/>
                <a:cs typeface="Tahoma" panose="020B0604030504040204"/>
              </a:rPr>
              <a:t>r  </a:t>
            </a:r>
            <a:r>
              <a:rPr sz="1600" spc="-17">
                <a:latin typeface="Tahoma" panose="020B0604030504040204"/>
                <a:cs typeface="Tahoma" panose="020B0604030504040204"/>
              </a:rPr>
              <a:t>E</a:t>
            </a:r>
            <a:r>
              <a:rPr sz="1600" spc="-183">
                <a:latin typeface="Tahoma" panose="020B0604030504040204"/>
                <a:cs typeface="Tahoma" panose="020B0604030504040204"/>
              </a:rPr>
              <a:t> </a:t>
            </a:r>
            <a:r>
              <a:rPr sz="1600" spc="-80">
                <a:latin typeface="Tahoma" panose="020B0604030504040204"/>
                <a:cs typeface="Tahoma" panose="020B0604030504040204"/>
              </a:rPr>
              <a:t>x</a:t>
            </a:r>
            <a:r>
              <a:rPr sz="1600" spc="-183">
                <a:latin typeface="Tahoma" panose="020B0604030504040204"/>
                <a:cs typeface="Tahoma" panose="020B0604030504040204"/>
              </a:rPr>
              <a:t> </a:t>
            </a:r>
            <a:r>
              <a:rPr sz="1600" spc="23">
                <a:latin typeface="Tahoma" panose="020B0604030504040204"/>
                <a:cs typeface="Tahoma" panose="020B0604030504040204"/>
              </a:rPr>
              <a:t>p</a:t>
            </a:r>
            <a:r>
              <a:rPr sz="1600" spc="-183">
                <a:latin typeface="Tahoma" panose="020B0604030504040204"/>
                <a:cs typeface="Tahoma" panose="020B0604030504040204"/>
              </a:rPr>
              <a:t> </a:t>
            </a:r>
            <a:r>
              <a:rPr sz="1600" spc="27">
                <a:latin typeface="Tahoma" panose="020B0604030504040204"/>
                <a:cs typeface="Tahoma" panose="020B0604030504040204"/>
              </a:rPr>
              <a:t>e</a:t>
            </a:r>
            <a:r>
              <a:rPr sz="1600" spc="-183">
                <a:latin typeface="Tahoma" panose="020B0604030504040204"/>
                <a:cs typeface="Tahoma" panose="020B0604030504040204"/>
              </a:rPr>
              <a:t> </a:t>
            </a:r>
            <a:r>
              <a:rPr sz="1600" spc="-83">
                <a:latin typeface="Tahoma" panose="020B0604030504040204"/>
                <a:cs typeface="Tahoma" panose="020B0604030504040204"/>
              </a:rPr>
              <a:t>r</a:t>
            </a:r>
            <a:r>
              <a:rPr sz="1600" spc="-183">
                <a:latin typeface="Tahoma" panose="020B0604030504040204"/>
                <a:cs typeface="Tahoma" panose="020B0604030504040204"/>
              </a:rPr>
              <a:t> </a:t>
            </a:r>
            <a:r>
              <a:rPr sz="1600" spc="-3">
                <a:latin typeface="Tahoma" panose="020B0604030504040204"/>
                <a:cs typeface="Tahoma" panose="020B0604030504040204"/>
              </a:rPr>
              <a:t>i</a:t>
            </a:r>
            <a:r>
              <a:rPr sz="1600" spc="-183">
                <a:latin typeface="Tahoma" panose="020B0604030504040204"/>
                <a:cs typeface="Tahoma" panose="020B0604030504040204"/>
              </a:rPr>
              <a:t> </a:t>
            </a:r>
            <a:r>
              <a:rPr sz="1600" spc="27">
                <a:latin typeface="Tahoma" panose="020B0604030504040204"/>
                <a:cs typeface="Tahoma" panose="020B0604030504040204"/>
              </a:rPr>
              <a:t>e</a:t>
            </a:r>
            <a:r>
              <a:rPr sz="1600" spc="-183">
                <a:latin typeface="Tahoma" panose="020B0604030504040204"/>
                <a:cs typeface="Tahoma" panose="020B0604030504040204"/>
              </a:rPr>
              <a:t> </a:t>
            </a:r>
            <a:r>
              <a:rPr sz="1600" spc="-83">
                <a:latin typeface="Tahoma" panose="020B0604030504040204"/>
                <a:cs typeface="Tahoma" panose="020B0604030504040204"/>
              </a:rPr>
              <a:t>n</a:t>
            </a:r>
            <a:r>
              <a:rPr sz="1600" spc="-183">
                <a:latin typeface="Tahoma" panose="020B0604030504040204"/>
                <a:cs typeface="Tahoma" panose="020B0604030504040204"/>
              </a:rPr>
              <a:t> </a:t>
            </a:r>
            <a:r>
              <a:rPr sz="1600" spc="-13">
                <a:latin typeface="Tahoma" panose="020B0604030504040204"/>
                <a:cs typeface="Tahoma" panose="020B0604030504040204"/>
              </a:rPr>
              <a:t>t</a:t>
            </a:r>
            <a:r>
              <a:rPr sz="1600" spc="-183">
                <a:latin typeface="Tahoma" panose="020B0604030504040204"/>
                <a:cs typeface="Tahoma" panose="020B0604030504040204"/>
              </a:rPr>
              <a:t> </a:t>
            </a:r>
            <a:r>
              <a:rPr sz="1600" spc="67">
                <a:latin typeface="Tahoma" panose="020B0604030504040204"/>
                <a:cs typeface="Tahoma" panose="020B0604030504040204"/>
              </a:rPr>
              <a:t>a</a:t>
            </a:r>
            <a:r>
              <a:rPr sz="1600" spc="-183">
                <a:latin typeface="Tahoma" panose="020B0604030504040204"/>
                <a:cs typeface="Tahoma" panose="020B0604030504040204"/>
              </a:rPr>
              <a:t> </a:t>
            </a:r>
            <a:r>
              <a:rPr sz="1600" spc="-17">
                <a:latin typeface="Tahoma" panose="020B0604030504040204"/>
                <a:cs typeface="Tahoma" panose="020B0604030504040204"/>
              </a:rPr>
              <a:t>l</a:t>
            </a:r>
            <a:r>
              <a:rPr sz="1600">
                <a:latin typeface="Tahoma" panose="020B0604030504040204"/>
                <a:cs typeface="Tahoma" panose="020B0604030504040204"/>
              </a:rPr>
              <a:t>	</a:t>
            </a:r>
            <a:r>
              <a:rPr sz="1600" spc="-147">
                <a:latin typeface="Tahoma" panose="020B0604030504040204"/>
                <a:cs typeface="Tahoma" panose="020B0604030504040204"/>
              </a:rPr>
              <a:t>L</a:t>
            </a:r>
            <a:r>
              <a:rPr sz="1600" spc="-183">
                <a:latin typeface="Tahoma" panose="020B0604030504040204"/>
                <a:cs typeface="Tahoma" panose="020B0604030504040204"/>
              </a:rPr>
              <a:t> </a:t>
            </a:r>
            <a:r>
              <a:rPr sz="1600" spc="27">
                <a:latin typeface="Tahoma" panose="020B0604030504040204"/>
                <a:cs typeface="Tahoma" panose="020B0604030504040204"/>
              </a:rPr>
              <a:t>e</a:t>
            </a:r>
            <a:r>
              <a:rPr sz="1600" spc="-183">
                <a:latin typeface="Tahoma" panose="020B0604030504040204"/>
                <a:cs typeface="Tahoma" panose="020B0604030504040204"/>
              </a:rPr>
              <a:t> </a:t>
            </a:r>
            <a:r>
              <a:rPr sz="1600" spc="67">
                <a:latin typeface="Tahoma" panose="020B0604030504040204"/>
                <a:cs typeface="Tahoma" panose="020B0604030504040204"/>
              </a:rPr>
              <a:t>a</a:t>
            </a:r>
            <a:r>
              <a:rPr sz="1600" spc="-183">
                <a:latin typeface="Tahoma" panose="020B0604030504040204"/>
                <a:cs typeface="Tahoma" panose="020B0604030504040204"/>
              </a:rPr>
              <a:t> </a:t>
            </a:r>
            <a:r>
              <a:rPr sz="1600" spc="-83">
                <a:latin typeface="Tahoma" panose="020B0604030504040204"/>
                <a:cs typeface="Tahoma" panose="020B0604030504040204"/>
              </a:rPr>
              <a:t>r</a:t>
            </a:r>
            <a:r>
              <a:rPr sz="1600" spc="-183">
                <a:latin typeface="Tahoma" panose="020B0604030504040204"/>
                <a:cs typeface="Tahoma" panose="020B0604030504040204"/>
              </a:rPr>
              <a:t> </a:t>
            </a:r>
            <a:r>
              <a:rPr sz="1600" spc="-83">
                <a:latin typeface="Tahoma" panose="020B0604030504040204"/>
                <a:cs typeface="Tahoma" panose="020B0604030504040204"/>
              </a:rPr>
              <a:t>n</a:t>
            </a:r>
            <a:r>
              <a:rPr sz="1600" spc="-183">
                <a:latin typeface="Tahoma" panose="020B0604030504040204"/>
                <a:cs typeface="Tahoma" panose="020B0604030504040204"/>
              </a:rPr>
              <a:t> </a:t>
            </a:r>
            <a:r>
              <a:rPr sz="1600" spc="-3">
                <a:latin typeface="Tahoma" panose="020B0604030504040204"/>
                <a:cs typeface="Tahoma" panose="020B0604030504040204"/>
              </a:rPr>
              <a:t>i</a:t>
            </a:r>
            <a:r>
              <a:rPr sz="1600" spc="-183">
                <a:latin typeface="Tahoma" panose="020B0604030504040204"/>
                <a:cs typeface="Tahoma" panose="020B0604030504040204"/>
              </a:rPr>
              <a:t> </a:t>
            </a:r>
            <a:r>
              <a:rPr sz="1600" spc="-83">
                <a:latin typeface="Tahoma" panose="020B0604030504040204"/>
                <a:cs typeface="Tahoma" panose="020B0604030504040204"/>
              </a:rPr>
              <a:t>n</a:t>
            </a:r>
            <a:r>
              <a:rPr sz="1600" spc="-183">
                <a:latin typeface="Tahoma" panose="020B0604030504040204"/>
                <a:cs typeface="Tahoma" panose="020B0604030504040204"/>
              </a:rPr>
              <a:t> </a:t>
            </a:r>
            <a:r>
              <a:rPr sz="1600" spc="33">
                <a:latin typeface="Tahoma" panose="020B0604030504040204"/>
                <a:cs typeface="Tahoma" panose="020B0604030504040204"/>
              </a:rPr>
              <a:t>g</a:t>
            </a:r>
            <a:endParaRPr sz="1600">
              <a:latin typeface="Tahoma" panose="020B0604030504040204"/>
              <a:cs typeface="Tahoma" panose="020B0604030504040204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4786407" y="4553467"/>
            <a:ext cx="1718733" cy="347104"/>
          </a:xfrm>
          <a:prstGeom prst="rect">
            <a:avLst/>
          </a:prstGeom>
        </p:spPr>
        <p:txBody>
          <a:bodyPr vert="horz" wrap="square" lIns="0" tIns="8467" rIns="0" bIns="0" rtlCol="0" anchor="t">
            <a:spAutoFit/>
          </a:bodyPr>
          <a:lstStyle/>
          <a:p>
            <a:pPr marL="8255">
              <a:spcBef>
                <a:spcPts val="65"/>
              </a:spcBef>
            </a:pPr>
            <a:r>
              <a:rPr sz="2200" spc="173" dirty="0">
                <a:latin typeface="Lucida Sans Unicode" panose="020B0602030504020204"/>
                <a:cs typeface="Lucida Sans Unicode" panose="020B0602030504020204"/>
              </a:rPr>
              <a:t>D</a:t>
            </a:r>
            <a:r>
              <a:rPr sz="2200" spc="-133" dirty="0">
                <a:latin typeface="Lucida Sans Unicode" panose="020B0602030504020204"/>
                <a:cs typeface="Lucida Sans Unicode" panose="020B0602030504020204"/>
              </a:rPr>
              <a:t> </a:t>
            </a:r>
            <a:r>
              <a:rPr sz="2200" spc="180" dirty="0">
                <a:latin typeface="Lucida Sans Unicode" panose="020B0602030504020204"/>
                <a:cs typeface="Lucida Sans Unicode" panose="020B0602030504020204"/>
              </a:rPr>
              <a:t>T</a:t>
            </a:r>
            <a:r>
              <a:rPr sz="2200" spc="-133" dirty="0">
                <a:latin typeface="Lucida Sans Unicode" panose="020B0602030504020204"/>
                <a:cs typeface="Lucida Sans Unicode" panose="020B0602030504020204"/>
              </a:rPr>
              <a:t> </a:t>
            </a:r>
            <a:r>
              <a:rPr sz="2200" spc="173" dirty="0">
                <a:latin typeface="Lucida Sans Unicode" panose="020B0602030504020204"/>
                <a:cs typeface="Lucida Sans Unicode" panose="020B0602030504020204"/>
              </a:rPr>
              <a:t>D</a:t>
            </a:r>
            <a:r>
              <a:rPr sz="2200" spc="-130" dirty="0">
                <a:latin typeface="Lucida Sans Unicode" panose="020B0602030504020204"/>
                <a:cs typeface="Lucida Sans Unicode" panose="020B0602030504020204"/>
              </a:rPr>
              <a:t> </a:t>
            </a:r>
            <a:r>
              <a:rPr sz="2200" spc="343" dirty="0">
                <a:latin typeface="Lucida Sans Unicode" panose="020B0602030504020204"/>
                <a:cs typeface="Lucida Sans Unicode" panose="020B0602030504020204"/>
              </a:rPr>
              <a:t>4</a:t>
            </a:r>
            <a:r>
              <a:rPr sz="2200" spc="-133" dirty="0">
                <a:latin typeface="Lucida Sans Unicode" panose="020B0602030504020204"/>
                <a:cs typeface="Lucida Sans Unicode" panose="020B0602030504020204"/>
              </a:rPr>
              <a:t> </a:t>
            </a:r>
            <a:r>
              <a:rPr sz="2200" spc="140" dirty="0">
                <a:latin typeface="Lucida Sans Unicode" panose="020B0602030504020204"/>
                <a:cs typeface="Lucida Sans Unicode" panose="020B0602030504020204"/>
              </a:rPr>
              <a:t>I</a:t>
            </a:r>
            <a:r>
              <a:rPr sz="2200" spc="-133" dirty="0">
                <a:latin typeface="Lucida Sans Unicode" panose="020B0602030504020204"/>
                <a:cs typeface="Lucida Sans Unicode" panose="020B0602030504020204"/>
              </a:rPr>
              <a:t> </a:t>
            </a:r>
            <a:r>
              <a:rPr sz="2200" spc="267">
                <a:latin typeface="Lucida Sans Unicode" panose="020B0602030504020204"/>
                <a:cs typeface="Lucida Sans Unicode" panose="020B0602030504020204"/>
              </a:rPr>
              <a:t>F</a:t>
            </a:r>
            <a:r>
              <a:rPr lang="en-US" sz="2200" spc="-130" dirty="0">
                <a:latin typeface="Lucida Sans Unicode" panose="020B0602030504020204"/>
                <a:cs typeface="Lucida Sans Unicode" panose="020B0602030504020204"/>
              </a:rPr>
              <a:t> </a:t>
            </a:r>
            <a:endParaRPr lang="en-US" sz="2200" spc="140" dirty="0">
              <a:latin typeface="Lucida Sans Unicode" panose="020B0602030504020204"/>
              <a:cs typeface="Lucida Sans Unicode" panose="020B0602030504020204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4017072" y="4995814"/>
            <a:ext cx="3225800" cy="500137"/>
          </a:xfrm>
          <a:prstGeom prst="rect">
            <a:avLst/>
          </a:prstGeom>
        </p:spPr>
        <p:txBody>
          <a:bodyPr vert="horz" wrap="square" lIns="0" tIns="7620" rIns="0" bIns="0" rtlCol="0" anchor="t">
            <a:spAutoFit/>
          </a:bodyPr>
          <a:lstStyle/>
          <a:p>
            <a:pPr marL="8255" marR="3175" indent="31750">
              <a:spcBef>
                <a:spcPts val="60"/>
              </a:spcBef>
              <a:tabLst>
                <a:tab pos="994410" algn="l"/>
                <a:tab pos="1090930" algn="l"/>
                <a:tab pos="1506220" algn="l"/>
                <a:tab pos="1771015" algn="l"/>
                <a:tab pos="2860040" algn="l"/>
              </a:tabLst>
            </a:pPr>
            <a:r>
              <a:rPr sz="1600" spc="-53" dirty="0">
                <a:latin typeface="Tahoma" panose="020B0604030504040204"/>
                <a:cs typeface="Tahoma" panose="020B0604030504040204"/>
              </a:rPr>
              <a:t>D</a:t>
            </a:r>
            <a:r>
              <a:rPr sz="1600" spc="-183" dirty="0">
                <a:latin typeface="Tahoma" panose="020B0604030504040204"/>
                <a:cs typeface="Tahoma" panose="020B0604030504040204"/>
              </a:rPr>
              <a:t> </a:t>
            </a:r>
            <a:r>
              <a:rPr sz="1600" spc="7" dirty="0">
                <a:latin typeface="Tahoma" panose="020B0604030504040204"/>
                <a:cs typeface="Tahoma" panose="020B0604030504040204"/>
              </a:rPr>
              <a:t>o</a:t>
            </a:r>
            <a:r>
              <a:rPr sz="1600" spc="-183" dirty="0">
                <a:latin typeface="Tahoma" panose="020B0604030504040204"/>
                <a:cs typeface="Tahoma" panose="020B0604030504040204"/>
              </a:rPr>
              <a:t> </a:t>
            </a:r>
            <a:r>
              <a:rPr sz="1600" spc="-83" dirty="0">
                <a:latin typeface="Tahoma" panose="020B0604030504040204"/>
                <a:cs typeface="Tahoma" panose="020B0604030504040204"/>
              </a:rPr>
              <a:t>u</a:t>
            </a:r>
            <a:r>
              <a:rPr sz="1600" spc="-183" dirty="0">
                <a:latin typeface="Tahoma" panose="020B0604030504040204"/>
                <a:cs typeface="Tahoma" panose="020B0604030504040204"/>
              </a:rPr>
              <a:t> </a:t>
            </a:r>
            <a:r>
              <a:rPr sz="1600" spc="23" dirty="0">
                <a:latin typeface="Tahoma" panose="020B0604030504040204"/>
                <a:cs typeface="Tahoma" panose="020B0604030504040204"/>
              </a:rPr>
              <a:t>b</a:t>
            </a:r>
            <a:r>
              <a:rPr sz="1600" spc="-183" dirty="0">
                <a:latin typeface="Tahoma" panose="020B0604030504040204"/>
                <a:cs typeface="Tahoma" panose="020B0604030504040204"/>
              </a:rPr>
              <a:t> </a:t>
            </a:r>
            <a:r>
              <a:rPr sz="1600" spc="-17" dirty="0">
                <a:latin typeface="Tahoma" panose="020B0604030504040204"/>
                <a:cs typeface="Tahoma" panose="020B0604030504040204"/>
              </a:rPr>
              <a:t>l</a:t>
            </a:r>
            <a:r>
              <a:rPr sz="1600" spc="-183" dirty="0">
                <a:latin typeface="Tahoma" panose="020B0604030504040204"/>
                <a:cs typeface="Tahoma" panose="020B0604030504040204"/>
              </a:rPr>
              <a:t> </a:t>
            </a:r>
            <a:r>
              <a:rPr sz="1600" spc="27" dirty="0">
                <a:latin typeface="Tahoma" panose="020B0604030504040204"/>
                <a:cs typeface="Tahoma" panose="020B0604030504040204"/>
              </a:rPr>
              <a:t>e</a:t>
            </a:r>
            <a:r>
              <a:rPr sz="1600" dirty="0">
                <a:latin typeface="Tahoma" panose="020B0604030504040204"/>
                <a:cs typeface="Tahoma" panose="020B0604030504040204"/>
              </a:rPr>
              <a:t>	</a:t>
            </a:r>
            <a:r>
              <a:rPr sz="1600" spc="-233" dirty="0">
                <a:latin typeface="Tahoma" panose="020B0604030504040204"/>
                <a:cs typeface="Tahoma" panose="020B0604030504040204"/>
              </a:rPr>
              <a:t>T</a:t>
            </a:r>
            <a:r>
              <a:rPr sz="1600" spc="-183" dirty="0">
                <a:latin typeface="Tahoma" panose="020B0604030504040204"/>
                <a:cs typeface="Tahoma" panose="020B0604030504040204"/>
              </a:rPr>
              <a:t> </a:t>
            </a:r>
            <a:r>
              <a:rPr sz="1600" spc="67" dirty="0">
                <a:latin typeface="Tahoma" panose="020B0604030504040204"/>
                <a:cs typeface="Tahoma" panose="020B0604030504040204"/>
              </a:rPr>
              <a:t>a</a:t>
            </a:r>
            <a:r>
              <a:rPr sz="1600" spc="-183" dirty="0">
                <a:latin typeface="Tahoma" panose="020B0604030504040204"/>
                <a:cs typeface="Tahoma" panose="020B0604030504040204"/>
              </a:rPr>
              <a:t> </a:t>
            </a:r>
            <a:r>
              <a:rPr sz="1600" spc="-80" dirty="0">
                <a:latin typeface="Tahoma" panose="020B0604030504040204"/>
                <a:cs typeface="Tahoma" panose="020B0604030504040204"/>
              </a:rPr>
              <a:t>x</a:t>
            </a:r>
            <a:r>
              <a:rPr sz="1600" dirty="0">
                <a:latin typeface="Tahoma" panose="020B0604030504040204"/>
                <a:cs typeface="Tahoma" panose="020B0604030504040204"/>
              </a:rPr>
              <a:t>	</a:t>
            </a:r>
            <a:r>
              <a:rPr sz="1600" spc="-53" dirty="0">
                <a:latin typeface="Tahoma" panose="020B0604030504040204"/>
                <a:cs typeface="Tahoma" panose="020B0604030504040204"/>
              </a:rPr>
              <a:t>D</a:t>
            </a:r>
            <a:r>
              <a:rPr sz="1600" spc="-183" dirty="0">
                <a:latin typeface="Tahoma" panose="020B0604030504040204"/>
                <a:cs typeface="Tahoma" panose="020B0604030504040204"/>
              </a:rPr>
              <a:t> </a:t>
            </a:r>
            <a:r>
              <a:rPr sz="1600" spc="27" dirty="0">
                <a:latin typeface="Tahoma" panose="020B0604030504040204"/>
                <a:cs typeface="Tahoma" panose="020B0604030504040204"/>
              </a:rPr>
              <a:t>e</a:t>
            </a:r>
            <a:r>
              <a:rPr sz="1600" spc="-183" dirty="0">
                <a:latin typeface="Tahoma" panose="020B0604030504040204"/>
                <a:cs typeface="Tahoma" panose="020B0604030504040204"/>
              </a:rPr>
              <a:t> </a:t>
            </a:r>
            <a:r>
              <a:rPr sz="1600" spc="23" dirty="0">
                <a:latin typeface="Tahoma" panose="020B0604030504040204"/>
                <a:cs typeface="Tahoma" panose="020B0604030504040204"/>
              </a:rPr>
              <a:t>d</a:t>
            </a:r>
            <a:r>
              <a:rPr sz="1600" spc="-183" dirty="0">
                <a:latin typeface="Tahoma" panose="020B0604030504040204"/>
                <a:cs typeface="Tahoma" panose="020B0604030504040204"/>
              </a:rPr>
              <a:t> </a:t>
            </a:r>
            <a:r>
              <a:rPr sz="1600" spc="-83" dirty="0">
                <a:latin typeface="Tahoma" panose="020B0604030504040204"/>
                <a:cs typeface="Tahoma" panose="020B0604030504040204"/>
              </a:rPr>
              <a:t>u</a:t>
            </a:r>
            <a:r>
              <a:rPr sz="1600" spc="-183" dirty="0">
                <a:latin typeface="Tahoma" panose="020B0604030504040204"/>
                <a:cs typeface="Tahoma" panose="020B0604030504040204"/>
              </a:rPr>
              <a:t> </a:t>
            </a:r>
            <a:r>
              <a:rPr sz="1600" spc="90" dirty="0">
                <a:latin typeface="Tahoma" panose="020B0604030504040204"/>
                <a:cs typeface="Tahoma" panose="020B0604030504040204"/>
              </a:rPr>
              <a:t>c</a:t>
            </a:r>
            <a:r>
              <a:rPr sz="1600" spc="-183" dirty="0">
                <a:latin typeface="Tahoma" panose="020B0604030504040204"/>
                <a:cs typeface="Tahoma" panose="020B0604030504040204"/>
              </a:rPr>
              <a:t> </a:t>
            </a:r>
            <a:r>
              <a:rPr sz="1600" spc="-13" dirty="0">
                <a:latin typeface="Tahoma" panose="020B0604030504040204"/>
                <a:cs typeface="Tahoma" panose="020B0604030504040204"/>
              </a:rPr>
              <a:t>t</a:t>
            </a:r>
            <a:r>
              <a:rPr sz="1600" spc="-183" dirty="0">
                <a:latin typeface="Tahoma" panose="020B0604030504040204"/>
                <a:cs typeface="Tahoma" panose="020B0604030504040204"/>
              </a:rPr>
              <a:t> </a:t>
            </a:r>
            <a:r>
              <a:rPr sz="1600" spc="-3" dirty="0" err="1">
                <a:latin typeface="Tahoma" panose="020B0604030504040204"/>
                <a:cs typeface="Tahoma" panose="020B0604030504040204"/>
              </a:rPr>
              <a:t>i</a:t>
            </a:r>
            <a:r>
              <a:rPr sz="1600" spc="-183" dirty="0">
                <a:latin typeface="Tahoma" panose="020B0604030504040204"/>
                <a:cs typeface="Tahoma" panose="020B0604030504040204"/>
              </a:rPr>
              <a:t> </a:t>
            </a:r>
            <a:r>
              <a:rPr sz="1600" spc="7" dirty="0">
                <a:latin typeface="Tahoma" panose="020B0604030504040204"/>
                <a:cs typeface="Tahoma" panose="020B0604030504040204"/>
              </a:rPr>
              <a:t>o</a:t>
            </a:r>
            <a:r>
              <a:rPr sz="1600" spc="-183" dirty="0">
                <a:latin typeface="Tahoma" panose="020B0604030504040204"/>
                <a:cs typeface="Tahoma" panose="020B0604030504040204"/>
              </a:rPr>
              <a:t> </a:t>
            </a:r>
            <a:r>
              <a:rPr sz="1600" spc="-83" dirty="0">
                <a:latin typeface="Tahoma" panose="020B0604030504040204"/>
                <a:cs typeface="Tahoma" panose="020B0604030504040204"/>
              </a:rPr>
              <a:t>n</a:t>
            </a:r>
            <a:r>
              <a:rPr sz="1600" dirty="0">
                <a:latin typeface="Tahoma" panose="020B0604030504040204"/>
                <a:cs typeface="Tahoma" panose="020B0604030504040204"/>
              </a:rPr>
              <a:t>	</a:t>
            </a:r>
            <a:r>
              <a:rPr sz="1600" spc="-40" dirty="0">
                <a:latin typeface="Tahoma" panose="020B0604030504040204"/>
                <a:cs typeface="Tahoma" panose="020B0604030504040204"/>
              </a:rPr>
              <a:t>F</a:t>
            </a:r>
            <a:r>
              <a:rPr sz="1600" spc="-183" dirty="0">
                <a:latin typeface="Tahoma" panose="020B0604030504040204"/>
                <a:cs typeface="Tahoma" panose="020B0604030504040204"/>
              </a:rPr>
              <a:t> </a:t>
            </a:r>
            <a:r>
              <a:rPr sz="1600" spc="7" dirty="0">
                <a:latin typeface="Tahoma" panose="020B0604030504040204"/>
                <a:cs typeface="Tahoma" panose="020B0604030504040204"/>
              </a:rPr>
              <a:t>o</a:t>
            </a:r>
            <a:r>
              <a:rPr sz="1600" spc="-183" dirty="0">
                <a:latin typeface="Tahoma" panose="020B0604030504040204"/>
                <a:cs typeface="Tahoma" panose="020B0604030504040204"/>
              </a:rPr>
              <a:t> </a:t>
            </a:r>
            <a:r>
              <a:rPr sz="1600" spc="-73" dirty="0">
                <a:latin typeface="Tahoma" panose="020B0604030504040204"/>
                <a:cs typeface="Tahoma" panose="020B0604030504040204"/>
              </a:rPr>
              <a:t>r</a:t>
            </a:r>
            <a:r>
              <a:rPr lang="en-US" sz="1600" spc="-73" dirty="0">
                <a:latin typeface="Tahoma" panose="020B0604030504040204"/>
                <a:cs typeface="Tahoma" panose="020B0604030504040204"/>
              </a:rPr>
              <a:t>  </a:t>
            </a:r>
            <a:r>
              <a:rPr sz="1600" dirty="0">
                <a:latin typeface="Tahoma" panose="020B0604030504040204"/>
                <a:cs typeface="Tahoma" panose="020B0604030504040204"/>
              </a:rPr>
              <a:t> </a:t>
            </a:r>
            <a:r>
              <a:rPr sz="1600" spc="-247" dirty="0">
                <a:latin typeface="Tahoma" panose="020B0604030504040204"/>
                <a:cs typeface="Tahoma" panose="020B0604030504040204"/>
              </a:rPr>
              <a:t>I</a:t>
            </a:r>
            <a:r>
              <a:rPr sz="1600" spc="-183" dirty="0">
                <a:latin typeface="Tahoma" panose="020B0604030504040204"/>
                <a:cs typeface="Tahoma" panose="020B0604030504040204"/>
              </a:rPr>
              <a:t> </a:t>
            </a:r>
            <a:r>
              <a:rPr sz="1600" spc="-83" dirty="0">
                <a:latin typeface="Tahoma" panose="020B0604030504040204"/>
                <a:cs typeface="Tahoma" panose="020B0604030504040204"/>
              </a:rPr>
              <a:t>n</a:t>
            </a:r>
            <a:r>
              <a:rPr sz="1600" spc="-180" dirty="0">
                <a:latin typeface="Tahoma" panose="020B0604030504040204"/>
                <a:cs typeface="Tahoma" panose="020B0604030504040204"/>
              </a:rPr>
              <a:t> </a:t>
            </a:r>
            <a:r>
              <a:rPr sz="1600" spc="23" dirty="0">
                <a:latin typeface="Tahoma" panose="020B0604030504040204"/>
                <a:cs typeface="Tahoma" panose="020B0604030504040204"/>
              </a:rPr>
              <a:t>d</a:t>
            </a:r>
            <a:r>
              <a:rPr sz="1600" spc="-183" dirty="0">
                <a:latin typeface="Tahoma" panose="020B0604030504040204"/>
                <a:cs typeface="Tahoma" panose="020B0604030504040204"/>
              </a:rPr>
              <a:t> </a:t>
            </a:r>
            <a:r>
              <a:rPr sz="1600" spc="-83" dirty="0">
                <a:latin typeface="Tahoma" panose="020B0604030504040204"/>
                <a:cs typeface="Tahoma" panose="020B0604030504040204"/>
              </a:rPr>
              <a:t>u</a:t>
            </a:r>
            <a:r>
              <a:rPr sz="1600" spc="-180" dirty="0">
                <a:latin typeface="Tahoma" panose="020B0604030504040204"/>
                <a:cs typeface="Tahoma" panose="020B0604030504040204"/>
              </a:rPr>
              <a:t> </a:t>
            </a:r>
            <a:r>
              <a:rPr sz="1600" spc="-73" dirty="0">
                <a:latin typeface="Tahoma" panose="020B0604030504040204"/>
                <a:cs typeface="Tahoma" panose="020B0604030504040204"/>
              </a:rPr>
              <a:t>s</a:t>
            </a:r>
            <a:r>
              <a:rPr sz="1600" spc="-180" dirty="0">
                <a:latin typeface="Tahoma" panose="020B0604030504040204"/>
                <a:cs typeface="Tahoma" panose="020B0604030504040204"/>
              </a:rPr>
              <a:t> </a:t>
            </a:r>
            <a:r>
              <a:rPr sz="1600" spc="-13" dirty="0">
                <a:latin typeface="Tahoma" panose="020B0604030504040204"/>
                <a:cs typeface="Tahoma" panose="020B0604030504040204"/>
              </a:rPr>
              <a:t>t</a:t>
            </a:r>
            <a:r>
              <a:rPr sz="1600" spc="-183" dirty="0">
                <a:latin typeface="Tahoma" panose="020B0604030504040204"/>
                <a:cs typeface="Tahoma" panose="020B0604030504040204"/>
              </a:rPr>
              <a:t> </a:t>
            </a:r>
            <a:r>
              <a:rPr sz="1600" spc="-83" dirty="0">
                <a:latin typeface="Tahoma" panose="020B0604030504040204"/>
                <a:cs typeface="Tahoma" panose="020B0604030504040204"/>
              </a:rPr>
              <a:t>r</a:t>
            </a:r>
            <a:r>
              <a:rPr sz="1600" spc="-180" dirty="0">
                <a:latin typeface="Tahoma" panose="020B0604030504040204"/>
                <a:cs typeface="Tahoma" panose="020B0604030504040204"/>
              </a:rPr>
              <a:t> </a:t>
            </a:r>
            <a:r>
              <a:rPr sz="1600" spc="-120" dirty="0">
                <a:latin typeface="Tahoma" panose="020B0604030504040204"/>
                <a:cs typeface="Tahoma" panose="020B0604030504040204"/>
              </a:rPr>
              <a:t>y		</a:t>
            </a:r>
            <a:r>
              <a:rPr sz="1600" spc="-40" dirty="0">
                <a:latin typeface="Tahoma" panose="020B0604030504040204"/>
                <a:cs typeface="Tahoma" panose="020B0604030504040204"/>
              </a:rPr>
              <a:t>F</a:t>
            </a:r>
            <a:r>
              <a:rPr sz="1600" spc="-180" dirty="0">
                <a:latin typeface="Tahoma" panose="020B0604030504040204"/>
                <a:cs typeface="Tahoma" panose="020B0604030504040204"/>
              </a:rPr>
              <a:t> </a:t>
            </a:r>
            <a:r>
              <a:rPr sz="1600" spc="-83" dirty="0">
                <a:latin typeface="Tahoma" panose="020B0604030504040204"/>
                <a:cs typeface="Tahoma" panose="020B0604030504040204"/>
              </a:rPr>
              <a:t>u</a:t>
            </a:r>
            <a:r>
              <a:rPr sz="1600" spc="-180" dirty="0">
                <a:latin typeface="Tahoma" panose="020B0604030504040204"/>
                <a:cs typeface="Tahoma" panose="020B0604030504040204"/>
              </a:rPr>
              <a:t> </a:t>
            </a:r>
            <a:r>
              <a:rPr sz="1600" spc="-83" dirty="0">
                <a:latin typeface="Tahoma" panose="020B0604030504040204"/>
                <a:cs typeface="Tahoma" panose="020B0604030504040204"/>
              </a:rPr>
              <a:t>n</a:t>
            </a:r>
            <a:r>
              <a:rPr sz="1600" spc="-180" dirty="0">
                <a:latin typeface="Tahoma" panose="020B0604030504040204"/>
                <a:cs typeface="Tahoma" panose="020B0604030504040204"/>
              </a:rPr>
              <a:t> </a:t>
            </a:r>
            <a:r>
              <a:rPr sz="1600" spc="23" dirty="0">
                <a:latin typeface="Tahoma" panose="020B0604030504040204"/>
                <a:cs typeface="Tahoma" panose="020B0604030504040204"/>
              </a:rPr>
              <a:t>d	</a:t>
            </a:r>
            <a:endParaRPr lang="en-US" sz="1600" spc="20" dirty="0">
              <a:latin typeface="Tahoma" panose="020B0604030504040204"/>
              <a:ea typeface="Tahoma" panose="020B0604030504040204"/>
              <a:cs typeface="Tahoma" panose="020B0604030504040204"/>
            </a:endParaRPr>
          </a:p>
        </p:txBody>
      </p:sp>
      <p:pic>
        <p:nvPicPr>
          <p:cNvPr id="17" name="object 8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9357007" y="3503159"/>
            <a:ext cx="3267900" cy="138399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" y="1"/>
            <a:ext cx="12191999" cy="6857999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5F40E575-75D0-4511-BE24-65258C32779F}" type="slidenum">
              <a:rPr kumimoji="1" lang="ja-JP" altLang="en-US" smtClean="0"/>
              <a:t>28</a:t>
            </a:fld>
            <a:endParaRPr kumimoji="1" lang="ja-JP" altLang="en-US" dirty="0"/>
          </a:p>
        </p:txBody>
      </p:sp>
      <p:pic>
        <p:nvPicPr>
          <p:cNvPr id="3" name="Picture Placeholder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176" b="10176"/>
          <a:stretch>
            <a:fillRect/>
          </a:stretch>
        </p:blipFill>
        <p:spPr>
          <a:xfrm>
            <a:off x="-720725" y="0"/>
            <a:ext cx="12912725" cy="6858000"/>
          </a:xfrm>
          <a:prstGeom prst="rect">
            <a:avLst/>
          </a:prstGeom>
        </p:spPr>
      </p:pic>
      <p:sp>
        <p:nvSpPr>
          <p:cNvPr id="4" name="Title 16"/>
          <p:cNvSpPr>
            <a:spLocks noGrp="1"/>
          </p:cNvSpPr>
          <p:nvPr>
            <p:ph type="title" idx="4294967295"/>
          </p:nvPr>
        </p:nvSpPr>
        <p:spPr>
          <a:xfrm>
            <a:off x="7373938" y="4308475"/>
            <a:ext cx="4818062" cy="2259013"/>
          </a:xfrm>
          <a:prstGeom prst="rect">
            <a:avLst/>
          </a:prstGeom>
        </p:spPr>
        <p:txBody>
          <a:bodyPr>
            <a:noAutofit/>
          </a:bodyPr>
          <a:lstStyle/>
          <a:p>
            <a:pPr algn="l"/>
            <a:r>
              <a:rPr kumimoji="1" lang="en-US" altLang="ja-JP" sz="6000" dirty="0" err="1">
                <a:solidFill>
                  <a:schemeClr val="bg1"/>
                </a:solidFill>
              </a:rPr>
              <a:t>Fraunhofer</a:t>
            </a:r>
            <a:r>
              <a:rPr kumimoji="1" lang="en-US" altLang="ja-JP" sz="6000" dirty="0">
                <a:solidFill>
                  <a:schemeClr val="bg1"/>
                </a:solidFill>
              </a:rPr>
              <a:t> Innovation Labs</a:t>
            </a:r>
            <a:endParaRPr kumimoji="1" lang="ja-JP" altLang="en-US" sz="60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566058"/>
            <a:ext cx="1248229" cy="707886"/>
          </a:xfrm>
          <a:prstGeom prst="rect">
            <a:avLst/>
          </a:prstGeom>
          <a:solidFill>
            <a:srgbClr val="003399"/>
          </a:solidFill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</a:rPr>
              <a:t>COI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/>
          <p:cNvSpPr>
            <a:spLocks noGrp="1"/>
          </p:cNvSpPr>
          <p:nvPr>
            <p:ph type="title"/>
          </p:nvPr>
        </p:nvSpPr>
        <p:spPr>
          <a:xfrm>
            <a:off x="6107502" y="437140"/>
            <a:ext cx="5338345" cy="1962803"/>
          </a:xfrm>
        </p:spPr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9" b="159"/>
          <a:stretch/>
        </p:blipFill>
        <p:spPr>
          <a:xfrm>
            <a:off x="0" y="0"/>
            <a:ext cx="12192000" cy="6836229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 txBox="1"/>
          <p:nvPr/>
        </p:nvSpPr>
        <p:spPr>
          <a:xfrm>
            <a:off x="534035" y="2392045"/>
            <a:ext cx="7660005" cy="11652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2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j-cs"/>
              </a:defRPr>
            </a:lvl1pPr>
          </a:lstStyle>
          <a:p>
            <a:r>
              <a:rPr lang="en-US" sz="72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INTRODUCTION</a:t>
            </a:r>
            <a:endParaRPr lang="en-US" sz="7200" b="1" i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77470"/>
            <a:ext cx="12192000" cy="6858000"/>
          </a:xfrm>
          <a:prstGeom prst="rect">
            <a:avLst/>
          </a:prstGeom>
        </p:spPr>
      </p:pic>
      <p:sp>
        <p:nvSpPr>
          <p:cNvPr id="4" name="Title 13"/>
          <p:cNvSpPr txBox="1"/>
          <p:nvPr/>
        </p:nvSpPr>
        <p:spPr>
          <a:xfrm>
            <a:off x="0" y="4894971"/>
            <a:ext cx="8553488" cy="1962501"/>
          </a:xfrm>
          <a:prstGeom prst="rect">
            <a:avLst/>
          </a:prstGeom>
        </p:spPr>
        <p:txBody>
          <a:bodyPr>
            <a:normAutofit/>
          </a:bodyPr>
          <a:lstStyle>
            <a:lvl1pPr algn="r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6400" b="1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MY" sz="5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UTHM-SENA Traffic Systems</a:t>
            </a:r>
            <a:br>
              <a:rPr lang="en-MY" sz="5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MY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Intelligent Traffic Solution and Systems</a:t>
            </a:r>
            <a:endParaRPr kumimoji="1" lang="ja-JP" altLang="en-US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804"/>
          <a:stretch/>
        </p:blipFill>
        <p:spPr>
          <a:xfrm>
            <a:off x="3143250" y="-2087"/>
            <a:ext cx="9048749" cy="686008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18" r="31170"/>
          <a:stretch/>
        </p:blipFill>
        <p:spPr>
          <a:xfrm>
            <a:off x="0" y="-55118"/>
            <a:ext cx="6293921" cy="6913118"/>
          </a:xfrm>
          <a:prstGeom prst="rect">
            <a:avLst/>
          </a:prstGeom>
        </p:spPr>
      </p:pic>
      <p:sp>
        <p:nvSpPr>
          <p:cNvPr id="4" name="Title 13"/>
          <p:cNvSpPr txBox="1"/>
          <p:nvPr/>
        </p:nvSpPr>
        <p:spPr>
          <a:xfrm>
            <a:off x="3979719" y="5612473"/>
            <a:ext cx="8553488" cy="1962501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algn="r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6400" b="1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MY" sz="3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UTHM -</a:t>
            </a:r>
            <a:r>
              <a:rPr kumimoji="0" lang="es-ES" sz="3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Indra Sistemas, </a:t>
            </a:r>
            <a:r>
              <a:rPr kumimoji="0" lang="es-ES" sz="30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Prasarana</a:t>
            </a:r>
            <a:r>
              <a:rPr kumimoji="0" lang="es-ES" sz="3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 &amp; MRT Corp.</a:t>
            </a:r>
          </a:p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s-ES" sz="3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 Light" panose="020F0302020204030204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EDEN Railway Signal Link Simulator Lab</a:t>
            </a:r>
          </a:p>
          <a:p>
            <a:pPr marL="0" marR="0" lvl="0" indent="0" algn="r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MY" sz="3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 </a:t>
            </a:r>
            <a:br>
              <a:rPr kumimoji="0" lang="en-MY" sz="53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</a:br>
            <a:endParaRPr kumimoji="1" lang="ja-JP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 Light" panose="020F0302020204030204"/>
              <a:ea typeface="Yu Gothic Light" panose="020B0300000000000000" pitchFamily="34" charset="-128"/>
              <a:cs typeface="+mj-cs"/>
            </a:endParaRPr>
          </a:p>
        </p:txBody>
      </p:sp>
      <p:sp>
        <p:nvSpPr>
          <p:cNvPr id="7" name="Title 13"/>
          <p:cNvSpPr txBox="1"/>
          <p:nvPr/>
        </p:nvSpPr>
        <p:spPr>
          <a:xfrm>
            <a:off x="7000875" y="0"/>
            <a:ext cx="5191125" cy="795655"/>
          </a:xfrm>
          <a:prstGeom prst="rect">
            <a:avLst/>
          </a:prstGeom>
        </p:spPr>
        <p:txBody>
          <a:bodyPr>
            <a:normAutofit/>
          </a:bodyPr>
          <a:lstStyle>
            <a:lvl1pPr algn="r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6400" b="1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Industry Collaboration </a:t>
            </a: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Programme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 (ICP)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3" b="777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itle 13"/>
          <p:cNvSpPr txBox="1"/>
          <p:nvPr/>
        </p:nvSpPr>
        <p:spPr>
          <a:xfrm>
            <a:off x="5375275" y="5714365"/>
            <a:ext cx="6816725" cy="1962785"/>
          </a:xfrm>
          <a:prstGeom prst="rect">
            <a:avLst/>
          </a:prstGeom>
        </p:spPr>
        <p:txBody>
          <a:bodyPr>
            <a:normAutofit/>
          </a:bodyPr>
          <a:lstStyle>
            <a:lvl1pPr algn="r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6400" b="1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UTHM -Indra </a:t>
            </a:r>
            <a:r>
              <a:rPr kumimoji="0" lang="en-US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Sistemas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, </a:t>
            </a:r>
            <a:r>
              <a:rPr kumimoji="0" lang="en-US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Prasarana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 &amp; MRT Corp.</a:t>
            </a:r>
          </a:p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br>
              <a:rPr kumimoji="0" lang="en-MY" sz="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</a:b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Cybersecurity Lab</a:t>
            </a:r>
            <a:endParaRPr kumimoji="1" lang="ja-JP" altLang="en-US" sz="3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 Light" panose="020F0302020204030204"/>
              <a:ea typeface="Yu Gothic Light" panose="020B0300000000000000" pitchFamily="34" charset="-128"/>
              <a:cs typeface="+mj-cs"/>
            </a:endParaRPr>
          </a:p>
        </p:txBody>
      </p:sp>
      <p:sp>
        <p:nvSpPr>
          <p:cNvPr id="3" name="Title 13"/>
          <p:cNvSpPr txBox="1"/>
          <p:nvPr/>
        </p:nvSpPr>
        <p:spPr>
          <a:xfrm>
            <a:off x="7075170" y="0"/>
            <a:ext cx="5232400" cy="795655"/>
          </a:xfrm>
          <a:prstGeom prst="rect">
            <a:avLst/>
          </a:prstGeom>
        </p:spPr>
        <p:txBody>
          <a:bodyPr>
            <a:normAutofit/>
          </a:bodyPr>
          <a:lstStyle>
            <a:lvl1pPr algn="r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6400" b="1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Industry Collaboration </a:t>
            </a: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Programme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 (ICP)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 txBox="1"/>
          <p:nvPr/>
        </p:nvSpPr>
        <p:spPr>
          <a:xfrm>
            <a:off x="2068841" y="2263542"/>
            <a:ext cx="6994510" cy="116545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2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j-cs"/>
              </a:defRPr>
            </a:lvl1pPr>
          </a:lstStyle>
          <a:p>
            <a:r>
              <a:rPr lang="en-US" sz="7200" i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Thank You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Parallelogram 16"/>
          <p:cNvSpPr/>
          <p:nvPr/>
        </p:nvSpPr>
        <p:spPr>
          <a:xfrm flipV="1">
            <a:off x="-1841583" y="-1"/>
            <a:ext cx="10902000" cy="6150077"/>
          </a:xfrm>
          <a:prstGeom prst="parallelogram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18" name="Parallelogram 17"/>
          <p:cNvSpPr/>
          <p:nvPr/>
        </p:nvSpPr>
        <p:spPr>
          <a:xfrm flipV="1">
            <a:off x="5786908" y="0"/>
            <a:ext cx="10902000" cy="6150077"/>
          </a:xfrm>
          <a:prstGeom prst="parallelogram">
            <a:avLst/>
          </a:prstGeom>
          <a:gradFill flip="none" rotWithShape="1">
            <a:gsLst>
              <a:gs pos="0">
                <a:schemeClr val="accent1">
                  <a:lumMod val="50000"/>
                  <a:shade val="30000"/>
                  <a:satMod val="115000"/>
                </a:schemeClr>
              </a:gs>
              <a:gs pos="50000">
                <a:schemeClr val="accent1">
                  <a:lumMod val="50000"/>
                  <a:shade val="67500"/>
                  <a:satMod val="115000"/>
                </a:schemeClr>
              </a:gs>
              <a:gs pos="100000">
                <a:schemeClr val="accent1">
                  <a:lumMod val="50000"/>
                  <a:shade val="100000"/>
                  <a:satMod val="115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grpSp>
        <p:nvGrpSpPr>
          <p:cNvPr id="19" name="Group 18"/>
          <p:cNvGrpSpPr/>
          <p:nvPr/>
        </p:nvGrpSpPr>
        <p:grpSpPr>
          <a:xfrm>
            <a:off x="6657331" y="729460"/>
            <a:ext cx="7778623" cy="2227273"/>
            <a:chOff x="5288224" y="2592813"/>
            <a:chExt cx="7778622" cy="2227273"/>
          </a:xfrm>
        </p:grpSpPr>
        <p:sp>
          <p:nvSpPr>
            <p:cNvPr id="20" name="Rectangle 19"/>
            <p:cNvSpPr/>
            <p:nvPr/>
          </p:nvSpPr>
          <p:spPr>
            <a:xfrm>
              <a:off x="5288224" y="3433200"/>
              <a:ext cx="5676594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ms-MY" sz="6000" b="1" dirty="0">
                  <a:solidFill>
                    <a:srgbClr val="F4B183"/>
                  </a:solidFill>
                </a:rPr>
                <a:t>TUNKU ISMAIL</a:t>
              </a:r>
              <a:endParaRPr lang="en-GB" sz="6000" b="1" dirty="0">
                <a:solidFill>
                  <a:srgbClr val="F4B183"/>
                </a:solidFill>
                <a:latin typeface="+mj-lt"/>
                <a:cs typeface="Andalus" panose="02020603050405020304" pitchFamily="2" charset="-78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5288225" y="3254817"/>
              <a:ext cx="7060894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ms-MY" sz="2800" b="1" dirty="0">
                  <a:solidFill>
                    <a:srgbClr val="FBE5D6"/>
                  </a:solidFill>
                </a:rPr>
                <a:t>HIS ROYAL HIGHNESS</a:t>
              </a:r>
              <a:endParaRPr lang="en-GB" sz="2800" b="1" dirty="0">
                <a:solidFill>
                  <a:srgbClr val="FBE5D6"/>
                </a:solidFill>
                <a:latin typeface="+mj-lt"/>
                <a:cs typeface="Andalus" panose="02020603050405020304" pitchFamily="2" charset="-78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5382452" y="4302582"/>
              <a:ext cx="207736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MY" dirty="0">
                  <a:solidFill>
                    <a:schemeClr val="bg1"/>
                  </a:solidFill>
                </a:rPr>
                <a:t>The Regent of Johor</a:t>
              </a:r>
              <a:endParaRPr lang="en-US" sz="1700" dirty="0">
                <a:solidFill>
                  <a:schemeClr val="bg1"/>
                </a:solidFill>
                <a:latin typeface="+mj-lt"/>
                <a:cs typeface="Andalus" panose="02020603050405020304" pitchFamily="2" charset="-78"/>
              </a:endParaRPr>
            </a:p>
          </p:txBody>
        </p:sp>
        <p:cxnSp>
          <p:nvCxnSpPr>
            <p:cNvPr id="23" name="Straight Connector 22"/>
            <p:cNvCxnSpPr/>
            <p:nvPr/>
          </p:nvCxnSpPr>
          <p:spPr>
            <a:xfrm flipH="1">
              <a:off x="5407852" y="3246663"/>
              <a:ext cx="3568699" cy="0"/>
            </a:xfrm>
            <a:prstGeom prst="line">
              <a:avLst/>
            </a:prstGeom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5407852" y="4112200"/>
              <a:ext cx="7658994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endParaRPr lang="en-GB" sz="40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  <a:cs typeface="Andalus" panose="02020603050405020304" pitchFamily="2" charset="-78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5288224" y="2592813"/>
              <a:ext cx="7160743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3500" b="1" dirty="0">
                  <a:solidFill>
                    <a:schemeClr val="bg1"/>
                  </a:solidFill>
                  <a:latin typeface="+mj-lt"/>
                  <a:cs typeface="Andalus" panose="02020603050405020304" pitchFamily="2" charset="-78"/>
                </a:rPr>
                <a:t>CHANCELLOR</a:t>
              </a:r>
            </a:p>
          </p:txBody>
        </p:sp>
      </p:grpSp>
      <p:pic>
        <p:nvPicPr>
          <p:cNvPr id="11" name="Content Placeholder 10" descr="A person wearing a robe&#10;&#10;Description automatically generated">
            <a:extLst>
              <a:ext uri="{FF2B5EF4-FFF2-40B4-BE49-F238E27FC236}">
                <a16:creationId xmlns:a16="http://schemas.microsoft.com/office/drawing/2014/main" id="{8315BEEB-51FA-94AA-F6C6-472889A6723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20411"/>
          <a:stretch/>
        </p:blipFill>
        <p:spPr>
          <a:xfrm>
            <a:off x="945705" y="613125"/>
            <a:ext cx="3676268" cy="5536952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Parallelogram 16"/>
          <p:cNvSpPr/>
          <p:nvPr/>
        </p:nvSpPr>
        <p:spPr>
          <a:xfrm flipV="1">
            <a:off x="-1644722" y="-1"/>
            <a:ext cx="10902000" cy="6150077"/>
          </a:xfrm>
          <a:prstGeom prst="parallelogram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pic>
        <p:nvPicPr>
          <p:cNvPr id="5" name="Content Placeholder 4" descr="A person in a blue graduation gown&#10;&#10;Description automatically generated">
            <a:extLst>
              <a:ext uri="{FF2B5EF4-FFF2-40B4-BE49-F238E27FC236}">
                <a16:creationId xmlns:a16="http://schemas.microsoft.com/office/drawing/2014/main" id="{273F1301-BD36-6842-0579-774120931B5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6849" y="684472"/>
            <a:ext cx="3161679" cy="5465604"/>
          </a:xfrm>
        </p:spPr>
      </p:pic>
      <p:sp>
        <p:nvSpPr>
          <p:cNvPr id="18" name="Parallelogram 17"/>
          <p:cNvSpPr/>
          <p:nvPr/>
        </p:nvSpPr>
        <p:spPr>
          <a:xfrm flipV="1">
            <a:off x="5786908" y="0"/>
            <a:ext cx="10902000" cy="6150077"/>
          </a:xfrm>
          <a:prstGeom prst="parallelogram">
            <a:avLst/>
          </a:prstGeom>
          <a:gradFill flip="none" rotWithShape="1">
            <a:gsLst>
              <a:gs pos="0">
                <a:schemeClr val="accent1">
                  <a:lumMod val="50000"/>
                  <a:shade val="30000"/>
                  <a:satMod val="115000"/>
                </a:schemeClr>
              </a:gs>
              <a:gs pos="50000">
                <a:schemeClr val="accent1">
                  <a:lumMod val="50000"/>
                  <a:shade val="67500"/>
                  <a:satMod val="115000"/>
                </a:schemeClr>
              </a:gs>
              <a:gs pos="100000">
                <a:schemeClr val="accent1">
                  <a:lumMod val="50000"/>
                  <a:shade val="100000"/>
                  <a:satMod val="115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grpSp>
        <p:nvGrpSpPr>
          <p:cNvPr id="19" name="Group 18"/>
          <p:cNvGrpSpPr/>
          <p:nvPr/>
        </p:nvGrpSpPr>
        <p:grpSpPr>
          <a:xfrm>
            <a:off x="6657330" y="729460"/>
            <a:ext cx="7658995" cy="2404047"/>
            <a:chOff x="5288223" y="2592813"/>
            <a:chExt cx="7658994" cy="2404047"/>
          </a:xfrm>
        </p:grpSpPr>
        <p:sp>
          <p:nvSpPr>
            <p:cNvPr id="20" name="Rectangle 19"/>
            <p:cNvSpPr/>
            <p:nvPr/>
          </p:nvSpPr>
          <p:spPr>
            <a:xfrm>
              <a:off x="5288223" y="3615974"/>
              <a:ext cx="5676594" cy="63094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ms-MY" sz="3500" b="1" dirty="0">
                  <a:solidFill>
                    <a:srgbClr val="F4B183"/>
                  </a:solidFill>
                </a:rPr>
                <a:t>TUNKU IDRIS ISKANDAR</a:t>
              </a:r>
              <a:endParaRPr lang="en-GB" sz="3500" b="1" dirty="0">
                <a:solidFill>
                  <a:srgbClr val="F4B183"/>
                </a:solidFill>
                <a:latin typeface="+mj-lt"/>
                <a:cs typeface="Andalus" panose="02020603050405020304" pitchFamily="2" charset="-78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5288225" y="3254817"/>
              <a:ext cx="7060894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ms-MY" sz="2800" b="1" dirty="0">
                  <a:solidFill>
                    <a:srgbClr val="FBE5D6"/>
                  </a:solidFill>
                </a:rPr>
                <a:t>HIS HIGHNESS</a:t>
              </a:r>
              <a:endParaRPr lang="en-GB" sz="2800" b="1" dirty="0">
                <a:solidFill>
                  <a:srgbClr val="FBE5D6"/>
                </a:solidFill>
                <a:latin typeface="+mj-lt"/>
                <a:cs typeface="Andalus" panose="02020603050405020304" pitchFamily="2" charset="-78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5407852" y="4642917"/>
              <a:ext cx="2924840" cy="3539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700" dirty="0">
                  <a:solidFill>
                    <a:schemeClr val="bg1"/>
                  </a:solidFill>
                  <a:latin typeface="+mj-lt"/>
                  <a:cs typeface="Andalus" panose="02020603050405020304" pitchFamily="2" charset="-78"/>
                </a:rPr>
                <a:t>the </a:t>
              </a:r>
              <a:r>
                <a:rPr lang="en-US" sz="1700" dirty="0" err="1">
                  <a:solidFill>
                    <a:schemeClr val="bg1"/>
                  </a:solidFill>
                  <a:latin typeface="+mj-lt"/>
                  <a:cs typeface="Andalus" panose="02020603050405020304" pitchFamily="2" charset="-78"/>
                </a:rPr>
                <a:t>Tunku</a:t>
              </a:r>
              <a:r>
                <a:rPr lang="en-US" sz="1700" dirty="0">
                  <a:solidFill>
                    <a:schemeClr val="bg1"/>
                  </a:solidFill>
                  <a:latin typeface="+mj-lt"/>
                  <a:cs typeface="Andalus" panose="02020603050405020304" pitchFamily="2" charset="-78"/>
                </a:rPr>
                <a:t> </a:t>
              </a:r>
              <a:r>
                <a:rPr lang="en-US" sz="1700" dirty="0" err="1">
                  <a:solidFill>
                    <a:schemeClr val="bg1"/>
                  </a:solidFill>
                  <a:latin typeface="+mj-lt"/>
                  <a:cs typeface="Andalus" panose="02020603050405020304" pitchFamily="2" charset="-78"/>
                </a:rPr>
                <a:t>Temenggong</a:t>
              </a:r>
              <a:r>
                <a:rPr lang="en-US" sz="1700" dirty="0">
                  <a:solidFill>
                    <a:schemeClr val="bg1"/>
                  </a:solidFill>
                  <a:latin typeface="+mj-lt"/>
                  <a:cs typeface="Andalus" panose="02020603050405020304" pitchFamily="2" charset="-78"/>
                </a:rPr>
                <a:t> of Johor</a:t>
              </a:r>
            </a:p>
          </p:txBody>
        </p:sp>
        <p:cxnSp>
          <p:nvCxnSpPr>
            <p:cNvPr id="23" name="Straight Connector 22"/>
            <p:cNvCxnSpPr/>
            <p:nvPr/>
          </p:nvCxnSpPr>
          <p:spPr>
            <a:xfrm flipH="1">
              <a:off x="5407852" y="3246663"/>
              <a:ext cx="3568699" cy="0"/>
            </a:xfrm>
            <a:prstGeom prst="line">
              <a:avLst/>
            </a:prstGeom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5288223" y="3983566"/>
              <a:ext cx="7658994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ms-MY" sz="3200" b="1" dirty="0">
                  <a:solidFill>
                    <a:srgbClr val="F4B183"/>
                  </a:solidFill>
                </a:rPr>
                <a:t>AL-HAJ IBNI SULTAN IBRAHIM</a:t>
              </a:r>
              <a:endParaRPr lang="en-GB" sz="32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  <a:cs typeface="Andalus" panose="02020603050405020304" pitchFamily="2" charset="-78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5288224" y="2592813"/>
              <a:ext cx="7160743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3500" b="1" dirty="0">
                  <a:solidFill>
                    <a:schemeClr val="bg1"/>
                  </a:solidFill>
                  <a:latin typeface="+mj-lt"/>
                  <a:cs typeface="Andalus" panose="02020603050405020304" pitchFamily="2" charset="-78"/>
                </a:rPr>
                <a:t>PRO-CHANCELLOR  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Parallelogram 16"/>
          <p:cNvSpPr/>
          <p:nvPr/>
        </p:nvSpPr>
        <p:spPr>
          <a:xfrm flipV="1">
            <a:off x="-1644722" y="-1"/>
            <a:ext cx="10902000" cy="6150077"/>
          </a:xfrm>
          <a:prstGeom prst="parallelogram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pic>
        <p:nvPicPr>
          <p:cNvPr id="5" name="Content Placeholder 4" descr="A person in a blue robe&#10;&#10;Description automatically generated">
            <a:extLst>
              <a:ext uri="{FF2B5EF4-FFF2-40B4-BE49-F238E27FC236}">
                <a16:creationId xmlns:a16="http://schemas.microsoft.com/office/drawing/2014/main" id="{33019151-95F6-18A5-0202-BBCD6A21E34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5959" y="605803"/>
            <a:ext cx="3109486" cy="5544273"/>
          </a:xfrm>
        </p:spPr>
      </p:pic>
      <p:sp>
        <p:nvSpPr>
          <p:cNvPr id="18" name="Parallelogram 17"/>
          <p:cNvSpPr/>
          <p:nvPr/>
        </p:nvSpPr>
        <p:spPr>
          <a:xfrm flipV="1">
            <a:off x="5786908" y="0"/>
            <a:ext cx="10902000" cy="6150077"/>
          </a:xfrm>
          <a:prstGeom prst="parallelogram">
            <a:avLst/>
          </a:prstGeom>
          <a:gradFill flip="none" rotWithShape="1">
            <a:gsLst>
              <a:gs pos="0">
                <a:schemeClr val="accent1">
                  <a:lumMod val="50000"/>
                  <a:shade val="30000"/>
                  <a:satMod val="115000"/>
                </a:schemeClr>
              </a:gs>
              <a:gs pos="50000">
                <a:schemeClr val="accent1">
                  <a:lumMod val="50000"/>
                  <a:shade val="67500"/>
                  <a:satMod val="115000"/>
                </a:schemeClr>
              </a:gs>
              <a:gs pos="100000">
                <a:schemeClr val="accent1">
                  <a:lumMod val="50000"/>
                  <a:shade val="100000"/>
                  <a:satMod val="115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grpSp>
        <p:nvGrpSpPr>
          <p:cNvPr id="19" name="Group 18"/>
          <p:cNvGrpSpPr/>
          <p:nvPr/>
        </p:nvGrpSpPr>
        <p:grpSpPr>
          <a:xfrm>
            <a:off x="6657330" y="729460"/>
            <a:ext cx="7658995" cy="2404047"/>
            <a:chOff x="5288223" y="2592813"/>
            <a:chExt cx="7658994" cy="2404047"/>
          </a:xfrm>
        </p:grpSpPr>
        <p:sp>
          <p:nvSpPr>
            <p:cNvPr id="20" name="Rectangle 19"/>
            <p:cNvSpPr/>
            <p:nvPr/>
          </p:nvSpPr>
          <p:spPr>
            <a:xfrm>
              <a:off x="5288223" y="3644732"/>
              <a:ext cx="6750324" cy="11695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ms-MY" sz="3200" b="1" dirty="0">
                  <a:solidFill>
                    <a:srgbClr val="F4B183"/>
                  </a:solidFill>
                </a:rPr>
                <a:t>TAN SRI DATO’ Dr. HAJI AZMI</a:t>
              </a:r>
              <a:r>
                <a:rPr lang="ms-MY" sz="3500" b="1" dirty="0">
                  <a:solidFill>
                    <a:srgbClr val="F4B183"/>
                  </a:solidFill>
                </a:rPr>
                <a:t> </a:t>
              </a:r>
              <a:endParaRPr lang="en-GB" sz="3500" b="1" dirty="0">
                <a:solidFill>
                  <a:srgbClr val="F4B183"/>
                </a:solidFill>
                <a:cs typeface="Andalus" panose="02020603050405020304" pitchFamily="2" charset="-78"/>
              </a:endParaRPr>
            </a:p>
            <a:p>
              <a:endParaRPr lang="en-GB" sz="3500" b="1" dirty="0">
                <a:solidFill>
                  <a:srgbClr val="F4B183"/>
                </a:solidFill>
                <a:latin typeface="+mj-lt"/>
                <a:cs typeface="Andalus" panose="02020603050405020304" pitchFamily="2" charset="-78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5288225" y="3254817"/>
              <a:ext cx="7060894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ms-MY" sz="2800" b="1" dirty="0">
                  <a:solidFill>
                    <a:srgbClr val="FBE5D6"/>
                  </a:solidFill>
                </a:rPr>
                <a:t>YANG BERHORMAT</a:t>
              </a:r>
              <a:endParaRPr lang="en-GB" sz="2800" b="1" dirty="0">
                <a:solidFill>
                  <a:srgbClr val="FBE5D6"/>
                </a:solidFill>
                <a:latin typeface="+mj-lt"/>
                <a:cs typeface="Andalus" panose="02020603050405020304" pitchFamily="2" charset="-78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5407852" y="4642917"/>
              <a:ext cx="2322624" cy="3539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700" dirty="0">
                  <a:solidFill>
                    <a:schemeClr val="bg1"/>
                  </a:solidFill>
                  <a:latin typeface="+mj-lt"/>
                  <a:cs typeface="Andalus" panose="02020603050405020304" pitchFamily="2" charset="-78"/>
                </a:rPr>
                <a:t>State Secretary of Johor</a:t>
              </a:r>
            </a:p>
          </p:txBody>
        </p:sp>
        <p:cxnSp>
          <p:nvCxnSpPr>
            <p:cNvPr id="23" name="Straight Connector 22"/>
            <p:cNvCxnSpPr/>
            <p:nvPr/>
          </p:nvCxnSpPr>
          <p:spPr>
            <a:xfrm flipH="1">
              <a:off x="5407852" y="3246663"/>
              <a:ext cx="3568699" cy="0"/>
            </a:xfrm>
            <a:prstGeom prst="line">
              <a:avLst/>
            </a:prstGeom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5288223" y="4054170"/>
              <a:ext cx="7658994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3200" b="1" dirty="0">
                  <a:solidFill>
                    <a:srgbClr val="ED7D31">
                      <a:lumMod val="60000"/>
                      <a:lumOff val="40000"/>
                    </a:srgbClr>
                  </a:solidFill>
                  <a:cs typeface="Andalus" panose="02020603050405020304" pitchFamily="2" charset="-78"/>
                </a:rPr>
                <a:t>BIN ROHANI</a:t>
              </a: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5288224" y="2592813"/>
              <a:ext cx="7160743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3500" b="1" dirty="0">
                  <a:solidFill>
                    <a:schemeClr val="bg1"/>
                  </a:solidFill>
                  <a:latin typeface="+mj-lt"/>
                  <a:cs typeface="Andalus" panose="02020603050405020304" pitchFamily="2" charset="-78"/>
                </a:rPr>
                <a:t>PRO-CHANCELLOR  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5007610" y="604520"/>
            <a:ext cx="2587625" cy="1782445"/>
            <a:chOff x="0" y="-28575"/>
            <a:chExt cx="1164505" cy="841375"/>
          </a:xfrm>
        </p:grpSpPr>
        <p:sp>
          <p:nvSpPr>
            <p:cNvPr id="5" name="Freeform 4"/>
            <p:cNvSpPr/>
            <p:nvPr/>
          </p:nvSpPr>
          <p:spPr>
            <a:xfrm>
              <a:off x="0" y="0"/>
              <a:ext cx="1164505" cy="406400"/>
            </a:xfrm>
            <a:custGeom>
              <a:avLst/>
              <a:gdLst/>
              <a:ahLst/>
              <a:cxnLst/>
              <a:rect l="l" t="t" r="r" b="b"/>
              <a:pathLst>
                <a:path w="1164505" h="406400">
                  <a:moveTo>
                    <a:pt x="0" y="0"/>
                  </a:moveTo>
                  <a:lnTo>
                    <a:pt x="1164505" y="0"/>
                  </a:lnTo>
                  <a:lnTo>
                    <a:pt x="1164505" y="406400"/>
                  </a:lnTo>
                  <a:lnTo>
                    <a:pt x="0" y="40640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n-US" sz="169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0" y="-28575"/>
              <a:ext cx="812800" cy="841375"/>
            </a:xfrm>
            <a:prstGeom prst="rect">
              <a:avLst/>
            </a:prstGeom>
          </p:spPr>
          <p:txBody>
            <a:bodyPr lIns="47625" tIns="47625" rIns="47625" bIns="47625" rtlCol="0" anchor="ctr"/>
            <a:lstStyle/>
            <a:p>
              <a:pPr algn="ctr">
                <a:lnSpc>
                  <a:spcPts val="2100"/>
                </a:lnSpc>
              </a:pPr>
              <a:endParaRPr sz="1690"/>
            </a:p>
          </p:txBody>
        </p:sp>
      </p:grpSp>
      <p:grpSp>
        <p:nvGrpSpPr>
          <p:cNvPr id="10" name="Group 13"/>
          <p:cNvGrpSpPr/>
          <p:nvPr/>
        </p:nvGrpSpPr>
        <p:grpSpPr>
          <a:xfrm>
            <a:off x="1372914" y="1975164"/>
            <a:ext cx="2176182" cy="1202125"/>
            <a:chOff x="0" y="0"/>
            <a:chExt cx="3095015" cy="1283327"/>
          </a:xfrm>
        </p:grpSpPr>
        <p:grpSp>
          <p:nvGrpSpPr>
            <p:cNvPr id="11" name="Group 14"/>
            <p:cNvGrpSpPr/>
            <p:nvPr/>
          </p:nvGrpSpPr>
          <p:grpSpPr>
            <a:xfrm>
              <a:off x="0" y="0"/>
              <a:ext cx="3095015" cy="1283327"/>
              <a:chOff x="0" y="0"/>
              <a:chExt cx="1164505" cy="482854"/>
            </a:xfrm>
          </p:grpSpPr>
          <p:sp>
            <p:nvSpPr>
              <p:cNvPr id="15" name="Freeform 15"/>
              <p:cNvSpPr/>
              <p:nvPr/>
            </p:nvSpPr>
            <p:spPr>
              <a:xfrm>
                <a:off x="0" y="0"/>
                <a:ext cx="1164505" cy="482854"/>
              </a:xfrm>
              <a:custGeom>
                <a:avLst/>
                <a:gdLst/>
                <a:ahLst/>
                <a:cxnLst/>
                <a:rect l="l" t="t" r="r" b="b"/>
                <a:pathLst>
                  <a:path w="1164505" h="482854">
                    <a:moveTo>
                      <a:pt x="0" y="0"/>
                    </a:moveTo>
                    <a:lnTo>
                      <a:pt x="1164505" y="0"/>
                    </a:lnTo>
                    <a:lnTo>
                      <a:pt x="1164505" y="482854"/>
                    </a:lnTo>
                    <a:lnTo>
                      <a:pt x="0" y="482854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n-US" sz="1690"/>
              </a:p>
            </p:txBody>
          </p:sp>
          <p:sp>
            <p:nvSpPr>
              <p:cNvPr id="16" name="TextBox 16"/>
              <p:cNvSpPr txBox="1"/>
              <p:nvPr/>
            </p:nvSpPr>
            <p:spPr>
              <a:xfrm>
                <a:off x="0" y="-28575"/>
                <a:ext cx="812800" cy="841375"/>
              </a:xfrm>
              <a:prstGeom prst="rect">
                <a:avLst/>
              </a:prstGeom>
            </p:spPr>
            <p:txBody>
              <a:bodyPr lIns="47625" tIns="47625" rIns="47625" bIns="47625" rtlCol="0" anchor="ctr"/>
              <a:lstStyle/>
              <a:p>
                <a:pPr algn="ctr">
                  <a:lnSpc>
                    <a:spcPts val="2100"/>
                  </a:lnSpc>
                </a:pPr>
                <a:endParaRPr sz="1690"/>
              </a:p>
            </p:txBody>
          </p:sp>
        </p:grpSp>
        <p:grpSp>
          <p:nvGrpSpPr>
            <p:cNvPr id="12" name="Group 17"/>
            <p:cNvGrpSpPr/>
            <p:nvPr/>
          </p:nvGrpSpPr>
          <p:grpSpPr>
            <a:xfrm>
              <a:off x="0" y="0"/>
              <a:ext cx="3095015" cy="68414"/>
              <a:chOff x="0" y="0"/>
              <a:chExt cx="1164505" cy="25741"/>
            </a:xfrm>
          </p:grpSpPr>
          <p:sp>
            <p:nvSpPr>
              <p:cNvPr id="13" name="Freeform 18"/>
              <p:cNvSpPr/>
              <p:nvPr/>
            </p:nvSpPr>
            <p:spPr>
              <a:xfrm>
                <a:off x="0" y="0"/>
                <a:ext cx="1164505" cy="25741"/>
              </a:xfrm>
              <a:custGeom>
                <a:avLst/>
                <a:gdLst/>
                <a:ahLst/>
                <a:cxnLst/>
                <a:rect l="l" t="t" r="r" b="b"/>
                <a:pathLst>
                  <a:path w="1164505" h="25741">
                    <a:moveTo>
                      <a:pt x="0" y="0"/>
                    </a:moveTo>
                    <a:lnTo>
                      <a:pt x="1164505" y="0"/>
                    </a:lnTo>
                    <a:lnTo>
                      <a:pt x="1164505" y="25741"/>
                    </a:lnTo>
                    <a:lnTo>
                      <a:pt x="0" y="25741"/>
                    </a:lnTo>
                    <a:close/>
                  </a:path>
                </a:pathLst>
              </a:custGeom>
              <a:solidFill>
                <a:srgbClr val="100CC8"/>
              </a:solidFill>
            </p:spPr>
            <p:txBody>
              <a:bodyPr/>
              <a:lstStyle/>
              <a:p>
                <a:endParaRPr lang="en-US" sz="1690"/>
              </a:p>
            </p:txBody>
          </p:sp>
          <p:sp>
            <p:nvSpPr>
              <p:cNvPr id="14" name="TextBox 19"/>
              <p:cNvSpPr txBox="1"/>
              <p:nvPr/>
            </p:nvSpPr>
            <p:spPr>
              <a:xfrm>
                <a:off x="0" y="-28575"/>
                <a:ext cx="812800" cy="841375"/>
              </a:xfrm>
              <a:prstGeom prst="rect">
                <a:avLst/>
              </a:prstGeom>
            </p:spPr>
            <p:txBody>
              <a:bodyPr lIns="47625" tIns="47625" rIns="47625" bIns="47625" rtlCol="0" anchor="ctr"/>
              <a:lstStyle/>
              <a:p>
                <a:pPr algn="ctr">
                  <a:lnSpc>
                    <a:spcPts val="2100"/>
                  </a:lnSpc>
                </a:pPr>
                <a:endParaRPr sz="1690"/>
              </a:p>
            </p:txBody>
          </p:sp>
        </p:grpSp>
      </p:grpSp>
      <p:sp>
        <p:nvSpPr>
          <p:cNvPr id="17" name="Freeform 22"/>
          <p:cNvSpPr/>
          <p:nvPr/>
        </p:nvSpPr>
        <p:spPr>
          <a:xfrm>
            <a:off x="5007909" y="729388"/>
            <a:ext cx="768159" cy="753272"/>
          </a:xfrm>
          <a:custGeom>
            <a:avLst/>
            <a:gdLst/>
            <a:ahLst/>
            <a:cxnLst/>
            <a:rect l="l" t="t" r="r" b="b"/>
            <a:pathLst>
              <a:path w="819370" h="803490">
                <a:moveTo>
                  <a:pt x="0" y="0"/>
                </a:moveTo>
                <a:lnTo>
                  <a:pt x="819370" y="0"/>
                </a:lnTo>
                <a:lnTo>
                  <a:pt x="819370" y="803490"/>
                </a:lnTo>
                <a:lnTo>
                  <a:pt x="0" y="80349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 sz="1690"/>
          </a:p>
        </p:txBody>
      </p:sp>
      <p:sp>
        <p:nvSpPr>
          <p:cNvPr id="18" name="Freeform 23"/>
          <p:cNvSpPr/>
          <p:nvPr/>
        </p:nvSpPr>
        <p:spPr>
          <a:xfrm>
            <a:off x="1402787" y="2103560"/>
            <a:ext cx="658667" cy="645547"/>
          </a:xfrm>
          <a:custGeom>
            <a:avLst/>
            <a:gdLst/>
            <a:ahLst/>
            <a:cxnLst/>
            <a:rect l="l" t="t" r="r" b="b"/>
            <a:pathLst>
              <a:path w="702578" h="688583">
                <a:moveTo>
                  <a:pt x="0" y="0"/>
                </a:moveTo>
                <a:lnTo>
                  <a:pt x="702578" y="0"/>
                </a:lnTo>
                <a:lnTo>
                  <a:pt x="702578" y="688583"/>
                </a:lnTo>
                <a:lnTo>
                  <a:pt x="0" y="68858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US" sz="1690"/>
          </a:p>
        </p:txBody>
      </p:sp>
      <p:grpSp>
        <p:nvGrpSpPr>
          <p:cNvPr id="19" name="Group 25"/>
          <p:cNvGrpSpPr/>
          <p:nvPr/>
        </p:nvGrpSpPr>
        <p:grpSpPr>
          <a:xfrm>
            <a:off x="3870374" y="1979307"/>
            <a:ext cx="2176182" cy="1189431"/>
            <a:chOff x="0" y="0"/>
            <a:chExt cx="3095015" cy="1283327"/>
          </a:xfrm>
        </p:grpSpPr>
        <p:grpSp>
          <p:nvGrpSpPr>
            <p:cNvPr id="20" name="Group 26"/>
            <p:cNvGrpSpPr/>
            <p:nvPr/>
          </p:nvGrpSpPr>
          <p:grpSpPr>
            <a:xfrm>
              <a:off x="0" y="0"/>
              <a:ext cx="3095015" cy="1283327"/>
              <a:chOff x="0" y="0"/>
              <a:chExt cx="1164505" cy="482854"/>
            </a:xfrm>
          </p:grpSpPr>
          <p:sp>
            <p:nvSpPr>
              <p:cNvPr id="24" name="Freeform 27"/>
              <p:cNvSpPr/>
              <p:nvPr/>
            </p:nvSpPr>
            <p:spPr>
              <a:xfrm>
                <a:off x="0" y="0"/>
                <a:ext cx="1164505" cy="482854"/>
              </a:xfrm>
              <a:custGeom>
                <a:avLst/>
                <a:gdLst/>
                <a:ahLst/>
                <a:cxnLst/>
                <a:rect l="l" t="t" r="r" b="b"/>
                <a:pathLst>
                  <a:path w="1164505" h="482854">
                    <a:moveTo>
                      <a:pt x="0" y="0"/>
                    </a:moveTo>
                    <a:lnTo>
                      <a:pt x="1164505" y="0"/>
                    </a:lnTo>
                    <a:lnTo>
                      <a:pt x="1164505" y="482854"/>
                    </a:lnTo>
                    <a:lnTo>
                      <a:pt x="0" y="482854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n-US" sz="1690"/>
              </a:p>
            </p:txBody>
          </p:sp>
          <p:sp>
            <p:nvSpPr>
              <p:cNvPr id="25" name="TextBox 28"/>
              <p:cNvSpPr txBox="1"/>
              <p:nvPr/>
            </p:nvSpPr>
            <p:spPr>
              <a:xfrm>
                <a:off x="0" y="-28575"/>
                <a:ext cx="812800" cy="841375"/>
              </a:xfrm>
              <a:prstGeom prst="rect">
                <a:avLst/>
              </a:prstGeom>
            </p:spPr>
            <p:txBody>
              <a:bodyPr lIns="47625" tIns="47625" rIns="47625" bIns="47625" rtlCol="0" anchor="ctr"/>
              <a:lstStyle/>
              <a:p>
                <a:pPr algn="ctr">
                  <a:lnSpc>
                    <a:spcPts val="2100"/>
                  </a:lnSpc>
                </a:pPr>
                <a:endParaRPr sz="1690"/>
              </a:p>
            </p:txBody>
          </p:sp>
        </p:grpSp>
        <p:grpSp>
          <p:nvGrpSpPr>
            <p:cNvPr id="21" name="Group 29"/>
            <p:cNvGrpSpPr/>
            <p:nvPr/>
          </p:nvGrpSpPr>
          <p:grpSpPr>
            <a:xfrm>
              <a:off x="0" y="0"/>
              <a:ext cx="3095015" cy="68414"/>
              <a:chOff x="0" y="0"/>
              <a:chExt cx="1164505" cy="25741"/>
            </a:xfrm>
          </p:grpSpPr>
          <p:sp>
            <p:nvSpPr>
              <p:cNvPr id="22" name="Freeform 30"/>
              <p:cNvSpPr/>
              <p:nvPr/>
            </p:nvSpPr>
            <p:spPr>
              <a:xfrm>
                <a:off x="0" y="0"/>
                <a:ext cx="1164505" cy="25741"/>
              </a:xfrm>
              <a:custGeom>
                <a:avLst/>
                <a:gdLst/>
                <a:ahLst/>
                <a:cxnLst/>
                <a:rect l="l" t="t" r="r" b="b"/>
                <a:pathLst>
                  <a:path w="1164505" h="25741">
                    <a:moveTo>
                      <a:pt x="0" y="0"/>
                    </a:moveTo>
                    <a:lnTo>
                      <a:pt x="1164505" y="0"/>
                    </a:lnTo>
                    <a:lnTo>
                      <a:pt x="1164505" y="25741"/>
                    </a:lnTo>
                    <a:lnTo>
                      <a:pt x="0" y="25741"/>
                    </a:lnTo>
                    <a:close/>
                  </a:path>
                </a:pathLst>
              </a:custGeom>
              <a:solidFill>
                <a:srgbClr val="100CC8"/>
              </a:solidFill>
            </p:spPr>
            <p:txBody>
              <a:bodyPr/>
              <a:lstStyle/>
              <a:p>
                <a:endParaRPr lang="en-US" sz="1690"/>
              </a:p>
            </p:txBody>
          </p:sp>
          <p:sp>
            <p:nvSpPr>
              <p:cNvPr id="23" name="TextBox 31"/>
              <p:cNvSpPr txBox="1"/>
              <p:nvPr/>
            </p:nvSpPr>
            <p:spPr>
              <a:xfrm>
                <a:off x="0" y="-28575"/>
                <a:ext cx="812800" cy="841375"/>
              </a:xfrm>
              <a:prstGeom prst="rect">
                <a:avLst/>
              </a:prstGeom>
            </p:spPr>
            <p:txBody>
              <a:bodyPr lIns="47625" tIns="47625" rIns="47625" bIns="47625" rtlCol="0" anchor="ctr"/>
              <a:lstStyle/>
              <a:p>
                <a:pPr algn="ctr">
                  <a:lnSpc>
                    <a:spcPts val="2100"/>
                  </a:lnSpc>
                </a:pPr>
                <a:endParaRPr sz="1690"/>
              </a:p>
            </p:txBody>
          </p:sp>
        </p:grpSp>
      </p:grpSp>
      <p:sp>
        <p:nvSpPr>
          <p:cNvPr id="26" name="Freeform 40"/>
          <p:cNvSpPr/>
          <p:nvPr/>
        </p:nvSpPr>
        <p:spPr>
          <a:xfrm>
            <a:off x="3883742" y="2131640"/>
            <a:ext cx="649049" cy="646474"/>
          </a:xfrm>
          <a:custGeom>
            <a:avLst/>
            <a:gdLst/>
            <a:ahLst/>
            <a:cxnLst/>
            <a:rect l="l" t="t" r="r" b="b"/>
            <a:pathLst>
              <a:path w="750567" h="747589">
                <a:moveTo>
                  <a:pt x="0" y="0"/>
                </a:moveTo>
                <a:lnTo>
                  <a:pt x="750567" y="0"/>
                </a:lnTo>
                <a:lnTo>
                  <a:pt x="750567" y="747589"/>
                </a:lnTo>
                <a:lnTo>
                  <a:pt x="0" y="74758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n-US" sz="1690"/>
          </a:p>
        </p:txBody>
      </p:sp>
      <p:grpSp>
        <p:nvGrpSpPr>
          <p:cNvPr id="27" name="Group 41"/>
          <p:cNvGrpSpPr/>
          <p:nvPr/>
        </p:nvGrpSpPr>
        <p:grpSpPr>
          <a:xfrm>
            <a:off x="6320190" y="1975189"/>
            <a:ext cx="2176182" cy="1202100"/>
            <a:chOff x="0" y="0"/>
            <a:chExt cx="3095015" cy="1283327"/>
          </a:xfrm>
        </p:grpSpPr>
        <p:grpSp>
          <p:nvGrpSpPr>
            <p:cNvPr id="28" name="Group 42"/>
            <p:cNvGrpSpPr/>
            <p:nvPr/>
          </p:nvGrpSpPr>
          <p:grpSpPr>
            <a:xfrm>
              <a:off x="0" y="0"/>
              <a:ext cx="3095015" cy="1283327"/>
              <a:chOff x="0" y="0"/>
              <a:chExt cx="1164505" cy="482854"/>
            </a:xfrm>
          </p:grpSpPr>
          <p:sp>
            <p:nvSpPr>
              <p:cNvPr id="32" name="Freeform 43"/>
              <p:cNvSpPr/>
              <p:nvPr/>
            </p:nvSpPr>
            <p:spPr>
              <a:xfrm>
                <a:off x="0" y="0"/>
                <a:ext cx="1164505" cy="482854"/>
              </a:xfrm>
              <a:custGeom>
                <a:avLst/>
                <a:gdLst/>
                <a:ahLst/>
                <a:cxnLst/>
                <a:rect l="l" t="t" r="r" b="b"/>
                <a:pathLst>
                  <a:path w="1164505" h="482854">
                    <a:moveTo>
                      <a:pt x="0" y="0"/>
                    </a:moveTo>
                    <a:lnTo>
                      <a:pt x="1164505" y="0"/>
                    </a:lnTo>
                    <a:lnTo>
                      <a:pt x="1164505" y="482854"/>
                    </a:lnTo>
                    <a:lnTo>
                      <a:pt x="0" y="482854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n-US" sz="1690"/>
              </a:p>
            </p:txBody>
          </p:sp>
          <p:sp>
            <p:nvSpPr>
              <p:cNvPr id="33" name="TextBox 44"/>
              <p:cNvSpPr txBox="1"/>
              <p:nvPr/>
            </p:nvSpPr>
            <p:spPr>
              <a:xfrm>
                <a:off x="0" y="-28575"/>
                <a:ext cx="812800" cy="841375"/>
              </a:xfrm>
              <a:prstGeom prst="rect">
                <a:avLst/>
              </a:prstGeom>
            </p:spPr>
            <p:txBody>
              <a:bodyPr lIns="47625" tIns="47625" rIns="47625" bIns="47625" rtlCol="0" anchor="ctr"/>
              <a:lstStyle/>
              <a:p>
                <a:pPr algn="ctr">
                  <a:lnSpc>
                    <a:spcPts val="2100"/>
                  </a:lnSpc>
                </a:pPr>
                <a:endParaRPr sz="1690"/>
              </a:p>
            </p:txBody>
          </p:sp>
        </p:grpSp>
        <p:grpSp>
          <p:nvGrpSpPr>
            <p:cNvPr id="29" name="Group 45"/>
            <p:cNvGrpSpPr/>
            <p:nvPr/>
          </p:nvGrpSpPr>
          <p:grpSpPr>
            <a:xfrm>
              <a:off x="0" y="0"/>
              <a:ext cx="3095015" cy="68414"/>
              <a:chOff x="0" y="0"/>
              <a:chExt cx="1164505" cy="25741"/>
            </a:xfrm>
          </p:grpSpPr>
          <p:sp>
            <p:nvSpPr>
              <p:cNvPr id="30" name="Freeform 46"/>
              <p:cNvSpPr/>
              <p:nvPr/>
            </p:nvSpPr>
            <p:spPr>
              <a:xfrm>
                <a:off x="0" y="0"/>
                <a:ext cx="1164505" cy="25741"/>
              </a:xfrm>
              <a:custGeom>
                <a:avLst/>
                <a:gdLst/>
                <a:ahLst/>
                <a:cxnLst/>
                <a:rect l="l" t="t" r="r" b="b"/>
                <a:pathLst>
                  <a:path w="1164505" h="25741">
                    <a:moveTo>
                      <a:pt x="0" y="0"/>
                    </a:moveTo>
                    <a:lnTo>
                      <a:pt x="1164505" y="0"/>
                    </a:lnTo>
                    <a:lnTo>
                      <a:pt x="1164505" y="25741"/>
                    </a:lnTo>
                    <a:lnTo>
                      <a:pt x="0" y="25741"/>
                    </a:lnTo>
                    <a:close/>
                  </a:path>
                </a:pathLst>
              </a:custGeom>
              <a:solidFill>
                <a:srgbClr val="100CC8"/>
              </a:solidFill>
            </p:spPr>
            <p:txBody>
              <a:bodyPr/>
              <a:lstStyle/>
              <a:p>
                <a:endParaRPr lang="en-US" sz="1690"/>
              </a:p>
            </p:txBody>
          </p:sp>
          <p:sp>
            <p:nvSpPr>
              <p:cNvPr id="31" name="TextBox 47"/>
              <p:cNvSpPr txBox="1"/>
              <p:nvPr/>
            </p:nvSpPr>
            <p:spPr>
              <a:xfrm>
                <a:off x="0" y="-28575"/>
                <a:ext cx="812800" cy="841375"/>
              </a:xfrm>
              <a:prstGeom prst="rect">
                <a:avLst/>
              </a:prstGeom>
            </p:spPr>
            <p:txBody>
              <a:bodyPr lIns="47625" tIns="47625" rIns="47625" bIns="47625" rtlCol="0" anchor="ctr"/>
              <a:lstStyle/>
              <a:p>
                <a:pPr algn="ctr">
                  <a:lnSpc>
                    <a:spcPts val="2100"/>
                  </a:lnSpc>
                </a:pPr>
                <a:endParaRPr sz="1690"/>
              </a:p>
            </p:txBody>
          </p:sp>
        </p:grpSp>
      </p:grpSp>
      <p:grpSp>
        <p:nvGrpSpPr>
          <p:cNvPr id="34" name="Group 49"/>
          <p:cNvGrpSpPr/>
          <p:nvPr/>
        </p:nvGrpSpPr>
        <p:grpSpPr>
          <a:xfrm>
            <a:off x="8724900" y="1997075"/>
            <a:ext cx="2540000" cy="1183005"/>
            <a:chOff x="0" y="0"/>
            <a:chExt cx="3095015" cy="1283327"/>
          </a:xfrm>
        </p:grpSpPr>
        <p:grpSp>
          <p:nvGrpSpPr>
            <p:cNvPr id="35" name="Group 50"/>
            <p:cNvGrpSpPr/>
            <p:nvPr/>
          </p:nvGrpSpPr>
          <p:grpSpPr>
            <a:xfrm>
              <a:off x="0" y="0"/>
              <a:ext cx="3095015" cy="1283327"/>
              <a:chOff x="0" y="0"/>
              <a:chExt cx="1164505" cy="482854"/>
            </a:xfrm>
          </p:grpSpPr>
          <p:sp>
            <p:nvSpPr>
              <p:cNvPr id="39" name="Freeform 51"/>
              <p:cNvSpPr/>
              <p:nvPr/>
            </p:nvSpPr>
            <p:spPr>
              <a:xfrm>
                <a:off x="0" y="0"/>
                <a:ext cx="1164505" cy="482854"/>
              </a:xfrm>
              <a:custGeom>
                <a:avLst/>
                <a:gdLst/>
                <a:ahLst/>
                <a:cxnLst/>
                <a:rect l="l" t="t" r="r" b="b"/>
                <a:pathLst>
                  <a:path w="1164505" h="482854">
                    <a:moveTo>
                      <a:pt x="0" y="0"/>
                    </a:moveTo>
                    <a:lnTo>
                      <a:pt x="1164505" y="0"/>
                    </a:lnTo>
                    <a:lnTo>
                      <a:pt x="1164505" y="482854"/>
                    </a:lnTo>
                    <a:lnTo>
                      <a:pt x="0" y="482854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n-US" sz="1690"/>
              </a:p>
            </p:txBody>
          </p:sp>
          <p:sp>
            <p:nvSpPr>
              <p:cNvPr id="40" name="TextBox 52"/>
              <p:cNvSpPr txBox="1"/>
              <p:nvPr/>
            </p:nvSpPr>
            <p:spPr>
              <a:xfrm>
                <a:off x="0" y="-28575"/>
                <a:ext cx="812800" cy="841375"/>
              </a:xfrm>
              <a:prstGeom prst="rect">
                <a:avLst/>
              </a:prstGeom>
            </p:spPr>
            <p:txBody>
              <a:bodyPr lIns="47625" tIns="47625" rIns="47625" bIns="47625" rtlCol="0" anchor="ctr"/>
              <a:lstStyle/>
              <a:p>
                <a:pPr algn="ctr">
                  <a:lnSpc>
                    <a:spcPts val="2100"/>
                  </a:lnSpc>
                </a:pPr>
                <a:endParaRPr sz="1690"/>
              </a:p>
            </p:txBody>
          </p:sp>
        </p:grpSp>
        <p:grpSp>
          <p:nvGrpSpPr>
            <p:cNvPr id="36" name="Group 53"/>
            <p:cNvGrpSpPr/>
            <p:nvPr/>
          </p:nvGrpSpPr>
          <p:grpSpPr>
            <a:xfrm>
              <a:off x="0" y="0"/>
              <a:ext cx="3095015" cy="68414"/>
              <a:chOff x="0" y="0"/>
              <a:chExt cx="1164505" cy="25741"/>
            </a:xfrm>
          </p:grpSpPr>
          <p:sp>
            <p:nvSpPr>
              <p:cNvPr id="37" name="Freeform 54"/>
              <p:cNvSpPr/>
              <p:nvPr/>
            </p:nvSpPr>
            <p:spPr>
              <a:xfrm>
                <a:off x="0" y="0"/>
                <a:ext cx="1164505" cy="25741"/>
              </a:xfrm>
              <a:custGeom>
                <a:avLst/>
                <a:gdLst/>
                <a:ahLst/>
                <a:cxnLst/>
                <a:rect l="l" t="t" r="r" b="b"/>
                <a:pathLst>
                  <a:path w="1164505" h="25741">
                    <a:moveTo>
                      <a:pt x="0" y="0"/>
                    </a:moveTo>
                    <a:lnTo>
                      <a:pt x="1164505" y="0"/>
                    </a:lnTo>
                    <a:lnTo>
                      <a:pt x="1164505" y="25741"/>
                    </a:lnTo>
                    <a:lnTo>
                      <a:pt x="0" y="25741"/>
                    </a:lnTo>
                    <a:close/>
                  </a:path>
                </a:pathLst>
              </a:custGeom>
              <a:solidFill>
                <a:srgbClr val="100CC8"/>
              </a:solidFill>
            </p:spPr>
            <p:txBody>
              <a:bodyPr/>
              <a:lstStyle/>
              <a:p>
                <a:endParaRPr lang="en-US" sz="1690"/>
              </a:p>
            </p:txBody>
          </p:sp>
          <p:sp>
            <p:nvSpPr>
              <p:cNvPr id="38" name="TextBox 55"/>
              <p:cNvSpPr txBox="1"/>
              <p:nvPr/>
            </p:nvSpPr>
            <p:spPr>
              <a:xfrm>
                <a:off x="0" y="-28575"/>
                <a:ext cx="812800" cy="841375"/>
              </a:xfrm>
              <a:prstGeom prst="rect">
                <a:avLst/>
              </a:prstGeom>
            </p:spPr>
            <p:txBody>
              <a:bodyPr lIns="47625" tIns="47625" rIns="47625" bIns="47625" rtlCol="0" anchor="ctr"/>
              <a:lstStyle/>
              <a:p>
                <a:pPr algn="ctr">
                  <a:lnSpc>
                    <a:spcPts val="2100"/>
                  </a:lnSpc>
                </a:pPr>
                <a:endParaRPr sz="1690"/>
              </a:p>
            </p:txBody>
          </p:sp>
        </p:grpSp>
      </p:grpSp>
      <p:grpSp>
        <p:nvGrpSpPr>
          <p:cNvPr id="41" name="Group 65"/>
          <p:cNvGrpSpPr/>
          <p:nvPr/>
        </p:nvGrpSpPr>
        <p:grpSpPr>
          <a:xfrm>
            <a:off x="3922322" y="4741444"/>
            <a:ext cx="2176182" cy="1244410"/>
            <a:chOff x="0" y="0"/>
            <a:chExt cx="3095015" cy="1283327"/>
          </a:xfrm>
        </p:grpSpPr>
        <p:grpSp>
          <p:nvGrpSpPr>
            <p:cNvPr id="42" name="Group 66"/>
            <p:cNvGrpSpPr/>
            <p:nvPr/>
          </p:nvGrpSpPr>
          <p:grpSpPr>
            <a:xfrm>
              <a:off x="0" y="0"/>
              <a:ext cx="3095015" cy="1283327"/>
              <a:chOff x="0" y="0"/>
              <a:chExt cx="1164505" cy="482854"/>
            </a:xfrm>
          </p:grpSpPr>
          <p:sp>
            <p:nvSpPr>
              <p:cNvPr id="46" name="Freeform 67"/>
              <p:cNvSpPr/>
              <p:nvPr/>
            </p:nvSpPr>
            <p:spPr>
              <a:xfrm>
                <a:off x="0" y="0"/>
                <a:ext cx="1164505" cy="482854"/>
              </a:xfrm>
              <a:custGeom>
                <a:avLst/>
                <a:gdLst/>
                <a:ahLst/>
                <a:cxnLst/>
                <a:rect l="l" t="t" r="r" b="b"/>
                <a:pathLst>
                  <a:path w="1164505" h="482854">
                    <a:moveTo>
                      <a:pt x="0" y="0"/>
                    </a:moveTo>
                    <a:lnTo>
                      <a:pt x="1164505" y="0"/>
                    </a:lnTo>
                    <a:lnTo>
                      <a:pt x="1164505" y="482854"/>
                    </a:lnTo>
                    <a:lnTo>
                      <a:pt x="0" y="482854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n-US" sz="1690"/>
              </a:p>
            </p:txBody>
          </p:sp>
          <p:sp>
            <p:nvSpPr>
              <p:cNvPr id="47" name="TextBox 68"/>
              <p:cNvSpPr txBox="1"/>
              <p:nvPr/>
            </p:nvSpPr>
            <p:spPr>
              <a:xfrm>
                <a:off x="0" y="-28575"/>
                <a:ext cx="812800" cy="841375"/>
              </a:xfrm>
              <a:prstGeom prst="rect">
                <a:avLst/>
              </a:prstGeom>
            </p:spPr>
            <p:txBody>
              <a:bodyPr lIns="47625" tIns="47625" rIns="47625" bIns="47625" rtlCol="0" anchor="ctr"/>
              <a:lstStyle/>
              <a:p>
                <a:pPr algn="ctr">
                  <a:lnSpc>
                    <a:spcPts val="2100"/>
                  </a:lnSpc>
                </a:pPr>
                <a:endParaRPr sz="1690"/>
              </a:p>
            </p:txBody>
          </p:sp>
        </p:grpSp>
        <p:grpSp>
          <p:nvGrpSpPr>
            <p:cNvPr id="43" name="Group 69"/>
            <p:cNvGrpSpPr/>
            <p:nvPr/>
          </p:nvGrpSpPr>
          <p:grpSpPr>
            <a:xfrm>
              <a:off x="0" y="0"/>
              <a:ext cx="3095015" cy="68414"/>
              <a:chOff x="0" y="0"/>
              <a:chExt cx="1164505" cy="25741"/>
            </a:xfrm>
          </p:grpSpPr>
          <p:sp>
            <p:nvSpPr>
              <p:cNvPr id="44" name="Freeform 70"/>
              <p:cNvSpPr/>
              <p:nvPr/>
            </p:nvSpPr>
            <p:spPr>
              <a:xfrm>
                <a:off x="0" y="0"/>
                <a:ext cx="1164505" cy="25741"/>
              </a:xfrm>
              <a:custGeom>
                <a:avLst/>
                <a:gdLst/>
                <a:ahLst/>
                <a:cxnLst/>
                <a:rect l="l" t="t" r="r" b="b"/>
                <a:pathLst>
                  <a:path w="1164505" h="25741">
                    <a:moveTo>
                      <a:pt x="0" y="0"/>
                    </a:moveTo>
                    <a:lnTo>
                      <a:pt x="1164505" y="0"/>
                    </a:lnTo>
                    <a:lnTo>
                      <a:pt x="1164505" y="25741"/>
                    </a:lnTo>
                    <a:lnTo>
                      <a:pt x="0" y="25741"/>
                    </a:lnTo>
                    <a:close/>
                  </a:path>
                </a:pathLst>
              </a:custGeom>
              <a:solidFill>
                <a:srgbClr val="100CC8"/>
              </a:solidFill>
            </p:spPr>
            <p:txBody>
              <a:bodyPr/>
              <a:lstStyle/>
              <a:p>
                <a:endParaRPr lang="en-US" sz="1690"/>
              </a:p>
            </p:txBody>
          </p:sp>
          <p:sp>
            <p:nvSpPr>
              <p:cNvPr id="45" name="TextBox 71"/>
              <p:cNvSpPr txBox="1"/>
              <p:nvPr/>
            </p:nvSpPr>
            <p:spPr>
              <a:xfrm>
                <a:off x="0" y="-28575"/>
                <a:ext cx="812800" cy="841375"/>
              </a:xfrm>
              <a:prstGeom prst="rect">
                <a:avLst/>
              </a:prstGeom>
            </p:spPr>
            <p:txBody>
              <a:bodyPr lIns="47625" tIns="47625" rIns="47625" bIns="47625" rtlCol="0" anchor="ctr"/>
              <a:lstStyle/>
              <a:p>
                <a:pPr algn="ctr">
                  <a:lnSpc>
                    <a:spcPts val="2100"/>
                  </a:lnSpc>
                </a:pPr>
                <a:endParaRPr sz="1690"/>
              </a:p>
            </p:txBody>
          </p:sp>
        </p:grpSp>
      </p:grpSp>
      <p:grpSp>
        <p:nvGrpSpPr>
          <p:cNvPr id="48" name="Group 73"/>
          <p:cNvGrpSpPr/>
          <p:nvPr/>
        </p:nvGrpSpPr>
        <p:grpSpPr>
          <a:xfrm>
            <a:off x="6327107" y="3401192"/>
            <a:ext cx="2176182" cy="1171575"/>
            <a:chOff x="0" y="0"/>
            <a:chExt cx="3095015" cy="1283327"/>
          </a:xfrm>
        </p:grpSpPr>
        <p:grpSp>
          <p:nvGrpSpPr>
            <p:cNvPr id="49" name="Group 74"/>
            <p:cNvGrpSpPr/>
            <p:nvPr/>
          </p:nvGrpSpPr>
          <p:grpSpPr>
            <a:xfrm>
              <a:off x="0" y="0"/>
              <a:ext cx="3095015" cy="1283327"/>
              <a:chOff x="0" y="0"/>
              <a:chExt cx="1164505" cy="482854"/>
            </a:xfrm>
          </p:grpSpPr>
          <p:sp>
            <p:nvSpPr>
              <p:cNvPr id="53" name="Freeform 75"/>
              <p:cNvSpPr/>
              <p:nvPr/>
            </p:nvSpPr>
            <p:spPr>
              <a:xfrm>
                <a:off x="0" y="0"/>
                <a:ext cx="1164505" cy="482854"/>
              </a:xfrm>
              <a:custGeom>
                <a:avLst/>
                <a:gdLst/>
                <a:ahLst/>
                <a:cxnLst/>
                <a:rect l="l" t="t" r="r" b="b"/>
                <a:pathLst>
                  <a:path w="1164505" h="482854">
                    <a:moveTo>
                      <a:pt x="0" y="0"/>
                    </a:moveTo>
                    <a:lnTo>
                      <a:pt x="1164505" y="0"/>
                    </a:lnTo>
                    <a:lnTo>
                      <a:pt x="1164505" y="482854"/>
                    </a:lnTo>
                    <a:lnTo>
                      <a:pt x="0" y="482854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n-US" sz="1690"/>
              </a:p>
            </p:txBody>
          </p:sp>
          <p:sp>
            <p:nvSpPr>
              <p:cNvPr id="54" name="TextBox 76"/>
              <p:cNvSpPr txBox="1"/>
              <p:nvPr/>
            </p:nvSpPr>
            <p:spPr>
              <a:xfrm>
                <a:off x="0" y="-28575"/>
                <a:ext cx="812800" cy="841375"/>
              </a:xfrm>
              <a:prstGeom prst="rect">
                <a:avLst/>
              </a:prstGeom>
            </p:spPr>
            <p:txBody>
              <a:bodyPr lIns="47625" tIns="47625" rIns="47625" bIns="47625" rtlCol="0" anchor="ctr"/>
              <a:lstStyle/>
              <a:p>
                <a:pPr algn="ctr">
                  <a:lnSpc>
                    <a:spcPts val="2100"/>
                  </a:lnSpc>
                </a:pPr>
                <a:endParaRPr sz="1690"/>
              </a:p>
            </p:txBody>
          </p:sp>
        </p:grpSp>
        <p:grpSp>
          <p:nvGrpSpPr>
            <p:cNvPr id="50" name="Group 77"/>
            <p:cNvGrpSpPr/>
            <p:nvPr/>
          </p:nvGrpSpPr>
          <p:grpSpPr>
            <a:xfrm>
              <a:off x="0" y="0"/>
              <a:ext cx="3095015" cy="68414"/>
              <a:chOff x="0" y="0"/>
              <a:chExt cx="1164505" cy="25741"/>
            </a:xfrm>
          </p:grpSpPr>
          <p:sp>
            <p:nvSpPr>
              <p:cNvPr id="51" name="Freeform 78"/>
              <p:cNvSpPr/>
              <p:nvPr/>
            </p:nvSpPr>
            <p:spPr>
              <a:xfrm>
                <a:off x="0" y="0"/>
                <a:ext cx="1164505" cy="25741"/>
              </a:xfrm>
              <a:custGeom>
                <a:avLst/>
                <a:gdLst/>
                <a:ahLst/>
                <a:cxnLst/>
                <a:rect l="l" t="t" r="r" b="b"/>
                <a:pathLst>
                  <a:path w="1164505" h="25741">
                    <a:moveTo>
                      <a:pt x="0" y="0"/>
                    </a:moveTo>
                    <a:lnTo>
                      <a:pt x="1164505" y="0"/>
                    </a:lnTo>
                    <a:lnTo>
                      <a:pt x="1164505" y="25741"/>
                    </a:lnTo>
                    <a:lnTo>
                      <a:pt x="0" y="25741"/>
                    </a:lnTo>
                    <a:close/>
                  </a:path>
                </a:pathLst>
              </a:custGeom>
              <a:solidFill>
                <a:srgbClr val="100CC8"/>
              </a:solidFill>
            </p:spPr>
            <p:txBody>
              <a:bodyPr/>
              <a:lstStyle/>
              <a:p>
                <a:endParaRPr lang="en-US" sz="1690"/>
              </a:p>
            </p:txBody>
          </p:sp>
          <p:sp>
            <p:nvSpPr>
              <p:cNvPr id="52" name="TextBox 79"/>
              <p:cNvSpPr txBox="1"/>
              <p:nvPr/>
            </p:nvSpPr>
            <p:spPr>
              <a:xfrm>
                <a:off x="0" y="-28575"/>
                <a:ext cx="812800" cy="841375"/>
              </a:xfrm>
              <a:prstGeom prst="rect">
                <a:avLst/>
              </a:prstGeom>
            </p:spPr>
            <p:txBody>
              <a:bodyPr lIns="47625" tIns="47625" rIns="47625" bIns="47625" rtlCol="0" anchor="ctr"/>
              <a:lstStyle/>
              <a:p>
                <a:pPr algn="ctr">
                  <a:lnSpc>
                    <a:spcPts val="2100"/>
                  </a:lnSpc>
                </a:pPr>
                <a:endParaRPr sz="1690"/>
              </a:p>
            </p:txBody>
          </p:sp>
        </p:grpSp>
      </p:grpSp>
      <p:grpSp>
        <p:nvGrpSpPr>
          <p:cNvPr id="55" name="Group 81"/>
          <p:cNvGrpSpPr/>
          <p:nvPr/>
        </p:nvGrpSpPr>
        <p:grpSpPr>
          <a:xfrm>
            <a:off x="8750209" y="3386565"/>
            <a:ext cx="2176182" cy="1073346"/>
            <a:chOff x="0" y="0"/>
            <a:chExt cx="3095015" cy="1283327"/>
          </a:xfrm>
        </p:grpSpPr>
        <p:grpSp>
          <p:nvGrpSpPr>
            <p:cNvPr id="56" name="Group 82"/>
            <p:cNvGrpSpPr/>
            <p:nvPr/>
          </p:nvGrpSpPr>
          <p:grpSpPr>
            <a:xfrm>
              <a:off x="0" y="0"/>
              <a:ext cx="3095015" cy="1283327"/>
              <a:chOff x="0" y="0"/>
              <a:chExt cx="1164505" cy="482854"/>
            </a:xfrm>
          </p:grpSpPr>
          <p:sp>
            <p:nvSpPr>
              <p:cNvPr id="60" name="Freeform 83"/>
              <p:cNvSpPr/>
              <p:nvPr/>
            </p:nvSpPr>
            <p:spPr>
              <a:xfrm>
                <a:off x="0" y="0"/>
                <a:ext cx="1164505" cy="482854"/>
              </a:xfrm>
              <a:custGeom>
                <a:avLst/>
                <a:gdLst/>
                <a:ahLst/>
                <a:cxnLst/>
                <a:rect l="l" t="t" r="r" b="b"/>
                <a:pathLst>
                  <a:path w="1164505" h="482854">
                    <a:moveTo>
                      <a:pt x="0" y="0"/>
                    </a:moveTo>
                    <a:lnTo>
                      <a:pt x="1164505" y="0"/>
                    </a:lnTo>
                    <a:lnTo>
                      <a:pt x="1164505" y="482854"/>
                    </a:lnTo>
                    <a:lnTo>
                      <a:pt x="0" y="482854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n-US" sz="1690"/>
              </a:p>
            </p:txBody>
          </p:sp>
          <p:sp>
            <p:nvSpPr>
              <p:cNvPr id="61" name="TextBox 84"/>
              <p:cNvSpPr txBox="1"/>
              <p:nvPr/>
            </p:nvSpPr>
            <p:spPr>
              <a:xfrm>
                <a:off x="0" y="-28575"/>
                <a:ext cx="812800" cy="841375"/>
              </a:xfrm>
              <a:prstGeom prst="rect">
                <a:avLst/>
              </a:prstGeom>
            </p:spPr>
            <p:txBody>
              <a:bodyPr lIns="47625" tIns="47625" rIns="47625" bIns="47625" rtlCol="0" anchor="ctr"/>
              <a:lstStyle/>
              <a:p>
                <a:pPr algn="ctr">
                  <a:lnSpc>
                    <a:spcPts val="2100"/>
                  </a:lnSpc>
                </a:pPr>
                <a:endParaRPr sz="1690"/>
              </a:p>
            </p:txBody>
          </p:sp>
        </p:grpSp>
        <p:grpSp>
          <p:nvGrpSpPr>
            <p:cNvPr id="57" name="Group 85"/>
            <p:cNvGrpSpPr/>
            <p:nvPr/>
          </p:nvGrpSpPr>
          <p:grpSpPr>
            <a:xfrm>
              <a:off x="0" y="0"/>
              <a:ext cx="3095015" cy="68414"/>
              <a:chOff x="0" y="0"/>
              <a:chExt cx="1164505" cy="25741"/>
            </a:xfrm>
          </p:grpSpPr>
          <p:sp>
            <p:nvSpPr>
              <p:cNvPr id="58" name="Freeform 86"/>
              <p:cNvSpPr/>
              <p:nvPr/>
            </p:nvSpPr>
            <p:spPr>
              <a:xfrm>
                <a:off x="0" y="0"/>
                <a:ext cx="1164505" cy="25741"/>
              </a:xfrm>
              <a:custGeom>
                <a:avLst/>
                <a:gdLst/>
                <a:ahLst/>
                <a:cxnLst/>
                <a:rect l="l" t="t" r="r" b="b"/>
                <a:pathLst>
                  <a:path w="1164505" h="25741">
                    <a:moveTo>
                      <a:pt x="0" y="0"/>
                    </a:moveTo>
                    <a:lnTo>
                      <a:pt x="1164505" y="0"/>
                    </a:lnTo>
                    <a:lnTo>
                      <a:pt x="1164505" y="25741"/>
                    </a:lnTo>
                    <a:lnTo>
                      <a:pt x="0" y="25741"/>
                    </a:lnTo>
                    <a:close/>
                  </a:path>
                </a:pathLst>
              </a:custGeom>
              <a:solidFill>
                <a:srgbClr val="100CC8"/>
              </a:solidFill>
            </p:spPr>
            <p:txBody>
              <a:bodyPr/>
              <a:lstStyle/>
              <a:p>
                <a:endParaRPr lang="en-US" sz="1690"/>
              </a:p>
            </p:txBody>
          </p:sp>
          <p:sp>
            <p:nvSpPr>
              <p:cNvPr id="59" name="TextBox 87"/>
              <p:cNvSpPr txBox="1"/>
              <p:nvPr/>
            </p:nvSpPr>
            <p:spPr>
              <a:xfrm>
                <a:off x="0" y="-28575"/>
                <a:ext cx="812800" cy="841375"/>
              </a:xfrm>
              <a:prstGeom prst="rect">
                <a:avLst/>
              </a:prstGeom>
            </p:spPr>
            <p:txBody>
              <a:bodyPr lIns="47625" tIns="47625" rIns="47625" bIns="47625" rtlCol="0" anchor="ctr"/>
              <a:lstStyle/>
              <a:p>
                <a:pPr algn="ctr">
                  <a:lnSpc>
                    <a:spcPts val="2100"/>
                  </a:lnSpc>
                </a:pPr>
                <a:endParaRPr sz="1690"/>
              </a:p>
            </p:txBody>
          </p:sp>
        </p:grpSp>
      </p:grpSp>
      <p:sp>
        <p:nvSpPr>
          <p:cNvPr id="62" name="Freeform 88"/>
          <p:cNvSpPr/>
          <p:nvPr/>
        </p:nvSpPr>
        <p:spPr>
          <a:xfrm>
            <a:off x="6364769" y="2070685"/>
            <a:ext cx="693508" cy="707490"/>
          </a:xfrm>
          <a:custGeom>
            <a:avLst/>
            <a:gdLst/>
            <a:ahLst/>
            <a:cxnLst/>
            <a:rect l="l" t="t" r="r" b="b"/>
            <a:pathLst>
              <a:path w="739742" h="754656">
                <a:moveTo>
                  <a:pt x="0" y="0"/>
                </a:moveTo>
                <a:lnTo>
                  <a:pt x="739742" y="0"/>
                </a:lnTo>
                <a:lnTo>
                  <a:pt x="739742" y="754656"/>
                </a:lnTo>
                <a:lnTo>
                  <a:pt x="0" y="75465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en-US" sz="1690"/>
          </a:p>
        </p:txBody>
      </p:sp>
      <p:grpSp>
        <p:nvGrpSpPr>
          <p:cNvPr id="70" name="Group 96"/>
          <p:cNvGrpSpPr/>
          <p:nvPr/>
        </p:nvGrpSpPr>
        <p:grpSpPr>
          <a:xfrm>
            <a:off x="8749272" y="4728845"/>
            <a:ext cx="2305050" cy="1171575"/>
            <a:chOff x="0" y="0"/>
            <a:chExt cx="3101080" cy="1285842"/>
          </a:xfrm>
        </p:grpSpPr>
        <p:grpSp>
          <p:nvGrpSpPr>
            <p:cNvPr id="71" name="Group 97"/>
            <p:cNvGrpSpPr/>
            <p:nvPr/>
          </p:nvGrpSpPr>
          <p:grpSpPr>
            <a:xfrm>
              <a:off x="0" y="0"/>
              <a:ext cx="3101080" cy="1285842"/>
              <a:chOff x="0" y="0"/>
              <a:chExt cx="1164505" cy="482854"/>
            </a:xfrm>
          </p:grpSpPr>
          <p:sp>
            <p:nvSpPr>
              <p:cNvPr id="75" name="Freeform 98"/>
              <p:cNvSpPr/>
              <p:nvPr/>
            </p:nvSpPr>
            <p:spPr>
              <a:xfrm>
                <a:off x="0" y="0"/>
                <a:ext cx="1164505" cy="482854"/>
              </a:xfrm>
              <a:custGeom>
                <a:avLst/>
                <a:gdLst/>
                <a:ahLst/>
                <a:cxnLst/>
                <a:rect l="l" t="t" r="r" b="b"/>
                <a:pathLst>
                  <a:path w="1164505" h="482854">
                    <a:moveTo>
                      <a:pt x="0" y="0"/>
                    </a:moveTo>
                    <a:lnTo>
                      <a:pt x="1164505" y="0"/>
                    </a:lnTo>
                    <a:lnTo>
                      <a:pt x="1164505" y="482854"/>
                    </a:lnTo>
                    <a:lnTo>
                      <a:pt x="0" y="482854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n-US" sz="1690"/>
              </a:p>
            </p:txBody>
          </p:sp>
          <p:sp>
            <p:nvSpPr>
              <p:cNvPr id="76" name="TextBox 99"/>
              <p:cNvSpPr txBox="1"/>
              <p:nvPr/>
            </p:nvSpPr>
            <p:spPr>
              <a:xfrm>
                <a:off x="0" y="-28575"/>
                <a:ext cx="812800" cy="841375"/>
              </a:xfrm>
              <a:prstGeom prst="rect">
                <a:avLst/>
              </a:prstGeom>
            </p:spPr>
            <p:txBody>
              <a:bodyPr lIns="47625" tIns="47625" rIns="47625" bIns="47625" rtlCol="0" anchor="ctr"/>
              <a:lstStyle/>
              <a:p>
                <a:pPr algn="ctr">
                  <a:lnSpc>
                    <a:spcPts val="2100"/>
                  </a:lnSpc>
                </a:pPr>
                <a:endParaRPr sz="1690"/>
              </a:p>
            </p:txBody>
          </p:sp>
        </p:grpSp>
        <p:grpSp>
          <p:nvGrpSpPr>
            <p:cNvPr id="72" name="Group 100"/>
            <p:cNvGrpSpPr/>
            <p:nvPr/>
          </p:nvGrpSpPr>
          <p:grpSpPr>
            <a:xfrm>
              <a:off x="0" y="0"/>
              <a:ext cx="3101080" cy="68548"/>
              <a:chOff x="0" y="0"/>
              <a:chExt cx="1164505" cy="25741"/>
            </a:xfrm>
          </p:grpSpPr>
          <p:sp>
            <p:nvSpPr>
              <p:cNvPr id="73" name="Freeform 101"/>
              <p:cNvSpPr/>
              <p:nvPr/>
            </p:nvSpPr>
            <p:spPr>
              <a:xfrm>
                <a:off x="0" y="0"/>
                <a:ext cx="1164505" cy="25741"/>
              </a:xfrm>
              <a:custGeom>
                <a:avLst/>
                <a:gdLst/>
                <a:ahLst/>
                <a:cxnLst/>
                <a:rect l="l" t="t" r="r" b="b"/>
                <a:pathLst>
                  <a:path w="1164505" h="25741">
                    <a:moveTo>
                      <a:pt x="0" y="0"/>
                    </a:moveTo>
                    <a:lnTo>
                      <a:pt x="1164505" y="0"/>
                    </a:lnTo>
                    <a:lnTo>
                      <a:pt x="1164505" y="25741"/>
                    </a:lnTo>
                    <a:lnTo>
                      <a:pt x="0" y="25741"/>
                    </a:lnTo>
                    <a:close/>
                  </a:path>
                </a:pathLst>
              </a:custGeom>
              <a:solidFill>
                <a:srgbClr val="100CC8"/>
              </a:solidFill>
            </p:spPr>
            <p:txBody>
              <a:bodyPr/>
              <a:lstStyle/>
              <a:p>
                <a:endParaRPr lang="en-US" sz="1690"/>
              </a:p>
            </p:txBody>
          </p:sp>
          <p:sp>
            <p:nvSpPr>
              <p:cNvPr id="74" name="TextBox 102"/>
              <p:cNvSpPr txBox="1"/>
              <p:nvPr/>
            </p:nvSpPr>
            <p:spPr>
              <a:xfrm>
                <a:off x="0" y="-28575"/>
                <a:ext cx="812800" cy="841375"/>
              </a:xfrm>
              <a:prstGeom prst="rect">
                <a:avLst/>
              </a:prstGeom>
            </p:spPr>
            <p:txBody>
              <a:bodyPr lIns="47625" tIns="47625" rIns="47625" bIns="47625" rtlCol="0" anchor="ctr"/>
              <a:lstStyle/>
              <a:p>
                <a:pPr algn="ctr">
                  <a:lnSpc>
                    <a:spcPts val="2100"/>
                  </a:lnSpc>
                </a:pPr>
                <a:endParaRPr sz="1690"/>
              </a:p>
            </p:txBody>
          </p:sp>
        </p:grpSp>
      </p:grpSp>
      <p:grpSp>
        <p:nvGrpSpPr>
          <p:cNvPr id="79" name="Group 106"/>
          <p:cNvGrpSpPr>
            <a:grpSpLocks noChangeAspect="1"/>
          </p:cNvGrpSpPr>
          <p:nvPr/>
        </p:nvGrpSpPr>
        <p:grpSpPr>
          <a:xfrm>
            <a:off x="8801485" y="4851838"/>
            <a:ext cx="851320" cy="851317"/>
            <a:chOff x="0" y="0"/>
            <a:chExt cx="6350000" cy="6349975"/>
          </a:xfrm>
        </p:grpSpPr>
        <p:sp>
          <p:nvSpPr>
            <p:cNvPr id="80" name="Freeform 107"/>
            <p:cNvSpPr/>
            <p:nvPr/>
          </p:nvSpPr>
          <p:spPr>
            <a:xfrm>
              <a:off x="0" y="0"/>
              <a:ext cx="6350000" cy="6349974"/>
            </a:xfrm>
            <a:custGeom>
              <a:avLst/>
              <a:gdLst/>
              <a:ahLst/>
              <a:cxnLst/>
              <a:rect l="l" t="t" r="r" b="b"/>
              <a:pathLst>
                <a:path w="6350000" h="6349974">
                  <a:moveTo>
                    <a:pt x="6350000" y="3175025"/>
                  </a:moveTo>
                  <a:cubicBezTo>
                    <a:pt x="6350000" y="4928451"/>
                    <a:pt x="4928476" y="6349974"/>
                    <a:pt x="3175000" y="6349974"/>
                  </a:cubicBezTo>
                  <a:cubicBezTo>
                    <a:pt x="1421498" y="6349974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1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6"/>
              <a:stretch>
                <a:fillRect l="-37848" t="-26100" r="-42949" b="-145096"/>
              </a:stretch>
            </a:blipFill>
          </p:spPr>
          <p:txBody>
            <a:bodyPr/>
            <a:lstStyle/>
            <a:p>
              <a:endParaRPr lang="en-US" sz="1690"/>
            </a:p>
          </p:txBody>
        </p:sp>
      </p:grpSp>
      <p:grpSp>
        <p:nvGrpSpPr>
          <p:cNvPr id="81" name="Group 108"/>
          <p:cNvGrpSpPr/>
          <p:nvPr/>
        </p:nvGrpSpPr>
        <p:grpSpPr>
          <a:xfrm>
            <a:off x="6366354" y="4737208"/>
            <a:ext cx="2176182" cy="1171575"/>
            <a:chOff x="0" y="0"/>
            <a:chExt cx="3095015" cy="1283327"/>
          </a:xfrm>
        </p:grpSpPr>
        <p:grpSp>
          <p:nvGrpSpPr>
            <p:cNvPr id="82" name="Group 109"/>
            <p:cNvGrpSpPr/>
            <p:nvPr/>
          </p:nvGrpSpPr>
          <p:grpSpPr>
            <a:xfrm>
              <a:off x="0" y="0"/>
              <a:ext cx="3095015" cy="1283327"/>
              <a:chOff x="0" y="0"/>
              <a:chExt cx="1164505" cy="482854"/>
            </a:xfrm>
          </p:grpSpPr>
          <p:sp>
            <p:nvSpPr>
              <p:cNvPr id="86" name="Freeform 110"/>
              <p:cNvSpPr/>
              <p:nvPr/>
            </p:nvSpPr>
            <p:spPr>
              <a:xfrm>
                <a:off x="0" y="0"/>
                <a:ext cx="1164505" cy="482854"/>
              </a:xfrm>
              <a:custGeom>
                <a:avLst/>
                <a:gdLst/>
                <a:ahLst/>
                <a:cxnLst/>
                <a:rect l="l" t="t" r="r" b="b"/>
                <a:pathLst>
                  <a:path w="1164505" h="482854">
                    <a:moveTo>
                      <a:pt x="0" y="0"/>
                    </a:moveTo>
                    <a:lnTo>
                      <a:pt x="1164505" y="0"/>
                    </a:lnTo>
                    <a:lnTo>
                      <a:pt x="1164505" y="482854"/>
                    </a:lnTo>
                    <a:lnTo>
                      <a:pt x="0" y="482854"/>
                    </a:lnTo>
                    <a:close/>
                  </a:path>
                </a:pathLst>
              </a:custGeom>
              <a:solidFill>
                <a:srgbClr val="FFFFFF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 sz="1690"/>
              </a:p>
            </p:txBody>
          </p:sp>
          <p:sp>
            <p:nvSpPr>
              <p:cNvPr id="87" name="TextBox 111"/>
              <p:cNvSpPr txBox="1"/>
              <p:nvPr/>
            </p:nvSpPr>
            <p:spPr>
              <a:xfrm>
                <a:off x="0" y="-28575"/>
                <a:ext cx="812800" cy="841375"/>
              </a:xfrm>
              <a:prstGeom prst="rect">
                <a:avLst/>
              </a:prstGeom>
            </p:spPr>
            <p:txBody>
              <a:bodyPr lIns="47625" tIns="47625" rIns="47625" bIns="47625" rtlCol="0" anchor="ctr"/>
              <a:lstStyle/>
              <a:p>
                <a:pPr algn="ctr">
                  <a:lnSpc>
                    <a:spcPts val="2100"/>
                  </a:lnSpc>
                </a:pPr>
                <a:endParaRPr sz="1690"/>
              </a:p>
            </p:txBody>
          </p:sp>
        </p:grpSp>
        <p:grpSp>
          <p:nvGrpSpPr>
            <p:cNvPr id="83" name="Group 112"/>
            <p:cNvGrpSpPr/>
            <p:nvPr/>
          </p:nvGrpSpPr>
          <p:grpSpPr>
            <a:xfrm>
              <a:off x="0" y="0"/>
              <a:ext cx="3095015" cy="68414"/>
              <a:chOff x="0" y="0"/>
              <a:chExt cx="1164505" cy="25741"/>
            </a:xfrm>
          </p:grpSpPr>
          <p:sp>
            <p:nvSpPr>
              <p:cNvPr id="84" name="Freeform 113"/>
              <p:cNvSpPr/>
              <p:nvPr/>
            </p:nvSpPr>
            <p:spPr>
              <a:xfrm>
                <a:off x="0" y="0"/>
                <a:ext cx="1164505" cy="25741"/>
              </a:xfrm>
              <a:custGeom>
                <a:avLst/>
                <a:gdLst/>
                <a:ahLst/>
                <a:cxnLst/>
                <a:rect l="l" t="t" r="r" b="b"/>
                <a:pathLst>
                  <a:path w="1164505" h="25741">
                    <a:moveTo>
                      <a:pt x="0" y="0"/>
                    </a:moveTo>
                    <a:lnTo>
                      <a:pt x="1164505" y="0"/>
                    </a:lnTo>
                    <a:lnTo>
                      <a:pt x="1164505" y="25741"/>
                    </a:lnTo>
                    <a:lnTo>
                      <a:pt x="0" y="25741"/>
                    </a:lnTo>
                    <a:close/>
                  </a:path>
                </a:pathLst>
              </a:custGeom>
              <a:solidFill>
                <a:srgbClr val="100CC8"/>
              </a:solidFill>
            </p:spPr>
            <p:txBody>
              <a:bodyPr/>
              <a:lstStyle/>
              <a:p>
                <a:endParaRPr lang="en-US" sz="1690"/>
              </a:p>
            </p:txBody>
          </p:sp>
          <p:sp>
            <p:nvSpPr>
              <p:cNvPr id="85" name="TextBox 114"/>
              <p:cNvSpPr txBox="1"/>
              <p:nvPr/>
            </p:nvSpPr>
            <p:spPr>
              <a:xfrm>
                <a:off x="0" y="-28575"/>
                <a:ext cx="812800" cy="841375"/>
              </a:xfrm>
              <a:prstGeom prst="rect">
                <a:avLst/>
              </a:prstGeom>
            </p:spPr>
            <p:txBody>
              <a:bodyPr lIns="47625" tIns="47625" rIns="47625" bIns="47625" rtlCol="0" anchor="ctr"/>
              <a:lstStyle/>
              <a:p>
                <a:pPr algn="ctr">
                  <a:lnSpc>
                    <a:spcPts val="2100"/>
                  </a:lnSpc>
                </a:pPr>
                <a:endParaRPr sz="1690"/>
              </a:p>
            </p:txBody>
          </p:sp>
        </p:grpSp>
      </p:grpSp>
      <p:sp>
        <p:nvSpPr>
          <p:cNvPr id="88" name="TextBox 116"/>
          <p:cNvSpPr txBox="1"/>
          <p:nvPr/>
        </p:nvSpPr>
        <p:spPr>
          <a:xfrm>
            <a:off x="9516745" y="2073275"/>
            <a:ext cx="1593850" cy="10591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1180"/>
              </a:lnSpc>
            </a:pPr>
            <a:r>
              <a:rPr lang="en-US" sz="845" dirty="0" err="1">
                <a:solidFill>
                  <a:srgbClr val="404040"/>
                </a:solidFill>
                <a:latin typeface="Biryani Bold Bold"/>
              </a:rPr>
              <a:t>YBhg</a:t>
            </a:r>
            <a:r>
              <a:rPr lang="en-US" sz="845" dirty="0">
                <a:solidFill>
                  <a:srgbClr val="404040"/>
                </a:solidFill>
                <a:latin typeface="Biryani Bold Bold"/>
              </a:rPr>
              <a:t>. Dato' Dr. Mohd </a:t>
            </a:r>
            <a:r>
              <a:rPr lang="en-US" sz="845" dirty="0" err="1">
                <a:solidFill>
                  <a:srgbClr val="404040"/>
                </a:solidFill>
                <a:latin typeface="Biryani Bold Bold"/>
              </a:rPr>
              <a:t>Sharil</a:t>
            </a:r>
            <a:r>
              <a:rPr lang="en-US" sz="845" dirty="0">
                <a:solidFill>
                  <a:srgbClr val="404040"/>
                </a:solidFill>
                <a:latin typeface="Biryani Bold Bold"/>
              </a:rPr>
              <a:t> bin Abdullah</a:t>
            </a:r>
          </a:p>
          <a:p>
            <a:pPr>
              <a:lnSpc>
                <a:spcPts val="1180"/>
              </a:lnSpc>
            </a:pPr>
            <a:r>
              <a:rPr lang="en-US" sz="845" dirty="0">
                <a:solidFill>
                  <a:srgbClr val="404040"/>
                </a:solidFill>
                <a:latin typeface="Biryani Ultra Light"/>
              </a:rPr>
              <a:t>Director of Industrial Relations Division</a:t>
            </a:r>
          </a:p>
          <a:p>
            <a:pPr>
              <a:lnSpc>
                <a:spcPts val="1180"/>
              </a:lnSpc>
            </a:pPr>
            <a:r>
              <a:rPr lang="en-US" sz="845" dirty="0">
                <a:solidFill>
                  <a:srgbClr val="404040"/>
                </a:solidFill>
                <a:latin typeface="Biryani Ultra Light"/>
              </a:rPr>
              <a:t>Department of Higher Education, Ministry of Higher Education</a:t>
            </a:r>
          </a:p>
        </p:txBody>
      </p:sp>
      <p:sp>
        <p:nvSpPr>
          <p:cNvPr id="89" name="TextBox 117"/>
          <p:cNvSpPr txBox="1"/>
          <p:nvPr/>
        </p:nvSpPr>
        <p:spPr>
          <a:xfrm>
            <a:off x="5823693" y="872146"/>
            <a:ext cx="1365404" cy="29399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180"/>
              </a:lnSpc>
            </a:pPr>
            <a:r>
              <a:rPr lang="en-US" sz="845">
                <a:solidFill>
                  <a:srgbClr val="404040"/>
                </a:solidFill>
                <a:latin typeface="Biryani Bold Bold"/>
              </a:rPr>
              <a:t>YBhg. Dato' Sri Ibrahim bin Ahmad</a:t>
            </a:r>
          </a:p>
        </p:txBody>
      </p:sp>
      <p:sp>
        <p:nvSpPr>
          <p:cNvPr id="90" name="TextBox 118"/>
          <p:cNvSpPr txBox="1"/>
          <p:nvPr/>
        </p:nvSpPr>
        <p:spPr>
          <a:xfrm>
            <a:off x="5490061" y="1594744"/>
            <a:ext cx="1365404" cy="1647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445"/>
              </a:lnSpc>
            </a:pPr>
            <a:r>
              <a:rPr lang="en-US" sz="1030" dirty="0">
                <a:solidFill>
                  <a:srgbClr val="404040"/>
                </a:solidFill>
                <a:latin typeface="Biryani Bold"/>
              </a:rPr>
              <a:t>MEMBERS</a:t>
            </a:r>
          </a:p>
        </p:txBody>
      </p:sp>
      <p:sp>
        <p:nvSpPr>
          <p:cNvPr id="91" name="TextBox 119"/>
          <p:cNvSpPr txBox="1"/>
          <p:nvPr/>
        </p:nvSpPr>
        <p:spPr>
          <a:xfrm>
            <a:off x="2107491" y="2053072"/>
            <a:ext cx="1485369" cy="75565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1180"/>
              </a:lnSpc>
            </a:pPr>
            <a:r>
              <a:rPr lang="en-US" sz="845" dirty="0">
                <a:solidFill>
                  <a:srgbClr val="404040"/>
                </a:solidFill>
                <a:latin typeface="Biryani Bold Bold"/>
              </a:rPr>
              <a:t>YB Prof. Dato’ Ir. Ts. Dr. </a:t>
            </a:r>
            <a:r>
              <a:rPr lang="en-US" sz="845" dirty="0" err="1">
                <a:solidFill>
                  <a:srgbClr val="404040"/>
                </a:solidFill>
                <a:latin typeface="Biryani Bold Bold"/>
              </a:rPr>
              <a:t>Ruzairi</a:t>
            </a:r>
            <a:r>
              <a:rPr lang="en-US" sz="845" dirty="0">
                <a:solidFill>
                  <a:srgbClr val="404040"/>
                </a:solidFill>
                <a:latin typeface="Biryani Bold Bold"/>
              </a:rPr>
              <a:t> bin Abdul Rahim </a:t>
            </a:r>
          </a:p>
          <a:p>
            <a:pPr>
              <a:lnSpc>
                <a:spcPts val="1180"/>
              </a:lnSpc>
            </a:pPr>
            <a:r>
              <a:rPr lang="en-US" sz="845" dirty="0">
                <a:solidFill>
                  <a:srgbClr val="404040"/>
                </a:solidFill>
                <a:latin typeface="Biryani Ultra Light Bold"/>
              </a:rPr>
              <a:t>Vice-Chancellor</a:t>
            </a:r>
          </a:p>
          <a:p>
            <a:pPr>
              <a:lnSpc>
                <a:spcPts val="1180"/>
              </a:lnSpc>
            </a:pPr>
            <a:r>
              <a:rPr lang="en-US" sz="845" dirty="0" err="1">
                <a:solidFill>
                  <a:srgbClr val="404040"/>
                </a:solidFill>
                <a:latin typeface="Biryani Ultra Light"/>
              </a:rPr>
              <a:t>Universiti</a:t>
            </a:r>
            <a:r>
              <a:rPr lang="en-US" sz="845" dirty="0">
                <a:solidFill>
                  <a:srgbClr val="404040"/>
                </a:solidFill>
                <a:latin typeface="Biryani Ultra Light"/>
              </a:rPr>
              <a:t> Tun Hussein Onn Malaysia </a:t>
            </a:r>
          </a:p>
        </p:txBody>
      </p:sp>
      <p:sp>
        <p:nvSpPr>
          <p:cNvPr id="92" name="TextBox 121"/>
          <p:cNvSpPr txBox="1"/>
          <p:nvPr/>
        </p:nvSpPr>
        <p:spPr>
          <a:xfrm>
            <a:off x="4656240" y="2103171"/>
            <a:ext cx="1365404" cy="7556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180"/>
              </a:lnSpc>
            </a:pPr>
            <a:r>
              <a:rPr lang="en-US" sz="845" dirty="0">
                <a:solidFill>
                  <a:srgbClr val="404040"/>
                </a:solidFill>
                <a:latin typeface="Biryani Bold Bold"/>
              </a:rPr>
              <a:t>YB Dato' (Dr.) Haji </a:t>
            </a:r>
            <a:r>
              <a:rPr lang="en-US" sz="845" dirty="0" err="1">
                <a:solidFill>
                  <a:srgbClr val="404040"/>
                </a:solidFill>
                <a:latin typeface="Biryani Bold Bold"/>
              </a:rPr>
              <a:t>Nooh</a:t>
            </a:r>
            <a:r>
              <a:rPr lang="en-US" sz="845" dirty="0">
                <a:solidFill>
                  <a:srgbClr val="404040"/>
                </a:solidFill>
                <a:latin typeface="Biryani Bold Bold"/>
              </a:rPr>
              <a:t> bin Gadot </a:t>
            </a:r>
          </a:p>
          <a:p>
            <a:pPr>
              <a:lnSpc>
                <a:spcPts val="1180"/>
              </a:lnSpc>
            </a:pPr>
            <a:r>
              <a:rPr lang="en-US" sz="845" dirty="0">
                <a:solidFill>
                  <a:srgbClr val="404040"/>
                </a:solidFill>
                <a:latin typeface="Biryani Ultra Light Bold"/>
              </a:rPr>
              <a:t>Advisor </a:t>
            </a:r>
          </a:p>
          <a:p>
            <a:pPr>
              <a:lnSpc>
                <a:spcPts val="1180"/>
              </a:lnSpc>
            </a:pPr>
            <a:r>
              <a:rPr lang="en-US" sz="845" dirty="0">
                <a:solidFill>
                  <a:srgbClr val="404040"/>
                </a:solidFill>
                <a:latin typeface="Biryani Ultra Light Bold"/>
              </a:rPr>
              <a:t>Johor Islamic Religious Council </a:t>
            </a:r>
          </a:p>
        </p:txBody>
      </p:sp>
      <p:sp>
        <p:nvSpPr>
          <p:cNvPr id="93" name="TextBox 122"/>
          <p:cNvSpPr txBox="1"/>
          <p:nvPr/>
        </p:nvSpPr>
        <p:spPr>
          <a:xfrm>
            <a:off x="7118091" y="4852059"/>
            <a:ext cx="1465433" cy="75956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1180"/>
              </a:lnSpc>
            </a:pPr>
            <a:r>
              <a:rPr lang="en-US" sz="845" dirty="0" err="1">
                <a:solidFill>
                  <a:srgbClr val="404040"/>
                </a:solidFill>
                <a:latin typeface="Biryani Bold Bold"/>
              </a:rPr>
              <a:t>YBhg</a:t>
            </a:r>
            <a:r>
              <a:rPr lang="en-US" sz="845" dirty="0">
                <a:solidFill>
                  <a:srgbClr val="404040"/>
                </a:solidFill>
                <a:latin typeface="Biryani Bold Bold"/>
              </a:rPr>
              <a:t>. Prof. Ir. Dr. Mohd. Amri </a:t>
            </a:r>
          </a:p>
          <a:p>
            <a:pPr>
              <a:lnSpc>
                <a:spcPts val="1180"/>
              </a:lnSpc>
            </a:pPr>
            <a:r>
              <a:rPr lang="en-US" sz="845" dirty="0">
                <a:solidFill>
                  <a:srgbClr val="404040"/>
                </a:solidFill>
                <a:latin typeface="Biryani Bold Bold"/>
              </a:rPr>
              <a:t>bin </a:t>
            </a:r>
            <a:r>
              <a:rPr lang="en-US" sz="845" dirty="0" err="1">
                <a:solidFill>
                  <a:srgbClr val="404040"/>
                </a:solidFill>
                <a:latin typeface="Biryani Bold Bold"/>
              </a:rPr>
              <a:t>Lajis</a:t>
            </a:r>
            <a:endParaRPr lang="en-US" sz="845" dirty="0">
              <a:solidFill>
                <a:srgbClr val="404040"/>
              </a:solidFill>
              <a:latin typeface="Biryani Bold Bold"/>
            </a:endParaRPr>
          </a:p>
          <a:p>
            <a:pPr>
              <a:lnSpc>
                <a:spcPts val="1180"/>
              </a:lnSpc>
            </a:pPr>
            <a:r>
              <a:rPr lang="en-US" sz="845" dirty="0">
                <a:solidFill>
                  <a:srgbClr val="404040"/>
                </a:solidFill>
                <a:latin typeface="Biryani Ultra Light Bold"/>
              </a:rPr>
              <a:t>Professor </a:t>
            </a:r>
          </a:p>
          <a:p>
            <a:pPr>
              <a:lnSpc>
                <a:spcPts val="1180"/>
              </a:lnSpc>
            </a:pPr>
            <a:r>
              <a:rPr lang="en-US" sz="845" dirty="0" err="1">
                <a:solidFill>
                  <a:srgbClr val="404040"/>
                </a:solidFill>
                <a:latin typeface="Biryani Ultra Light"/>
              </a:rPr>
              <a:t>Universiti</a:t>
            </a:r>
            <a:r>
              <a:rPr lang="en-US" sz="845" dirty="0">
                <a:solidFill>
                  <a:srgbClr val="404040"/>
                </a:solidFill>
                <a:latin typeface="Biryani Ultra Light"/>
              </a:rPr>
              <a:t> Tun Hussein Onn Malaysia </a:t>
            </a:r>
          </a:p>
        </p:txBody>
      </p:sp>
      <p:sp>
        <p:nvSpPr>
          <p:cNvPr id="94" name="TextBox 123"/>
          <p:cNvSpPr txBox="1"/>
          <p:nvPr/>
        </p:nvSpPr>
        <p:spPr>
          <a:xfrm>
            <a:off x="4803710" y="4882572"/>
            <a:ext cx="1365404" cy="7556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180"/>
              </a:lnSpc>
            </a:pPr>
            <a:r>
              <a:rPr lang="en-US" sz="845" dirty="0" err="1">
                <a:solidFill>
                  <a:srgbClr val="404040"/>
                </a:solidFill>
                <a:latin typeface="Biryani Bold Bold"/>
              </a:rPr>
              <a:t>YBrs</a:t>
            </a:r>
            <a:r>
              <a:rPr lang="en-US" sz="845" dirty="0">
                <a:solidFill>
                  <a:srgbClr val="404040"/>
                </a:solidFill>
                <a:latin typeface="Biryani Bold Bold"/>
              </a:rPr>
              <a:t>. Encik </a:t>
            </a:r>
            <a:r>
              <a:rPr lang="en-US" sz="845" dirty="0" err="1">
                <a:solidFill>
                  <a:srgbClr val="404040"/>
                </a:solidFill>
                <a:latin typeface="Biryani Bold Bold"/>
              </a:rPr>
              <a:t>Shahril</a:t>
            </a:r>
            <a:r>
              <a:rPr lang="en-US" sz="845" dirty="0">
                <a:solidFill>
                  <a:srgbClr val="404040"/>
                </a:solidFill>
                <a:latin typeface="Biryani Bold Bold"/>
              </a:rPr>
              <a:t> Anwar bin Mohd </a:t>
            </a:r>
            <a:r>
              <a:rPr lang="en-US" sz="845" dirty="0" err="1">
                <a:solidFill>
                  <a:srgbClr val="404040"/>
                </a:solidFill>
                <a:latin typeface="Biryani Bold Bold"/>
              </a:rPr>
              <a:t>Yunos</a:t>
            </a:r>
            <a:r>
              <a:rPr lang="en-US" sz="845" dirty="0">
                <a:solidFill>
                  <a:srgbClr val="404040"/>
                </a:solidFill>
                <a:latin typeface="Biryani Bold Bold"/>
              </a:rPr>
              <a:t> </a:t>
            </a:r>
          </a:p>
          <a:p>
            <a:pPr>
              <a:lnSpc>
                <a:spcPts val="1180"/>
              </a:lnSpc>
            </a:pPr>
            <a:r>
              <a:rPr lang="en-US" sz="845" dirty="0">
                <a:solidFill>
                  <a:srgbClr val="404040"/>
                </a:solidFill>
                <a:latin typeface="Biryani Ultra Light Bold"/>
              </a:rPr>
              <a:t>Managing Partner, </a:t>
            </a:r>
            <a:r>
              <a:rPr lang="en-US" sz="845" dirty="0">
                <a:solidFill>
                  <a:srgbClr val="404040"/>
                </a:solidFill>
                <a:latin typeface="Biryani Ultra Light"/>
              </a:rPr>
              <a:t> </a:t>
            </a:r>
          </a:p>
          <a:p>
            <a:pPr>
              <a:lnSpc>
                <a:spcPts val="1180"/>
              </a:lnSpc>
            </a:pPr>
            <a:r>
              <a:rPr lang="en-US" sz="845" dirty="0">
                <a:solidFill>
                  <a:srgbClr val="404040"/>
                </a:solidFill>
                <a:latin typeface="Biryani Ultra Light Bold"/>
              </a:rPr>
              <a:t>Virtus Capital Partners </a:t>
            </a:r>
          </a:p>
          <a:p>
            <a:pPr>
              <a:lnSpc>
                <a:spcPts val="1180"/>
              </a:lnSpc>
            </a:pPr>
            <a:r>
              <a:rPr lang="en-US" sz="845" dirty="0" err="1">
                <a:solidFill>
                  <a:srgbClr val="404040"/>
                </a:solidFill>
                <a:latin typeface="Biryani Ultra Light Bold"/>
              </a:rPr>
              <a:t>Sdn</a:t>
            </a:r>
            <a:r>
              <a:rPr lang="en-US" sz="845" dirty="0">
                <a:solidFill>
                  <a:srgbClr val="404040"/>
                </a:solidFill>
                <a:latin typeface="Biryani Ultra Light Bold"/>
              </a:rPr>
              <a:t> </a:t>
            </a:r>
            <a:r>
              <a:rPr lang="en-US" sz="845" dirty="0" err="1">
                <a:solidFill>
                  <a:srgbClr val="404040"/>
                </a:solidFill>
                <a:latin typeface="Biryani Ultra Light Bold"/>
              </a:rPr>
              <a:t>Bhd</a:t>
            </a:r>
            <a:r>
              <a:rPr lang="en-US" sz="845" dirty="0">
                <a:solidFill>
                  <a:srgbClr val="404040"/>
                </a:solidFill>
                <a:latin typeface="Biryani Ultra Light Bold"/>
              </a:rPr>
              <a:t> </a:t>
            </a:r>
          </a:p>
        </p:txBody>
      </p:sp>
      <p:sp>
        <p:nvSpPr>
          <p:cNvPr id="95" name="TextBox 124"/>
          <p:cNvSpPr txBox="1"/>
          <p:nvPr/>
        </p:nvSpPr>
        <p:spPr>
          <a:xfrm>
            <a:off x="7103486" y="3522457"/>
            <a:ext cx="1365404" cy="75956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180"/>
              </a:lnSpc>
            </a:pPr>
            <a:r>
              <a:rPr lang="en-US" sz="845" dirty="0" err="1">
                <a:solidFill>
                  <a:srgbClr val="404040"/>
                </a:solidFill>
                <a:latin typeface="Biryani Bold Bold"/>
              </a:rPr>
              <a:t>YBhg</a:t>
            </a:r>
            <a:r>
              <a:rPr lang="en-US" sz="845" dirty="0">
                <a:solidFill>
                  <a:srgbClr val="404040"/>
                </a:solidFill>
                <a:latin typeface="Biryani Bold Bold"/>
              </a:rPr>
              <a:t>. Datuk Haji Mohd </a:t>
            </a:r>
            <a:r>
              <a:rPr lang="en-US" sz="845" dirty="0" err="1">
                <a:solidFill>
                  <a:srgbClr val="404040"/>
                </a:solidFill>
                <a:latin typeface="Biryani Bold Bold"/>
              </a:rPr>
              <a:t>Lassim</a:t>
            </a:r>
            <a:r>
              <a:rPr lang="en-US" sz="845" dirty="0">
                <a:solidFill>
                  <a:srgbClr val="404040"/>
                </a:solidFill>
                <a:latin typeface="Biryani Bold Bold"/>
              </a:rPr>
              <a:t> bin Burhan</a:t>
            </a:r>
          </a:p>
          <a:p>
            <a:pPr>
              <a:lnSpc>
                <a:spcPts val="1180"/>
              </a:lnSpc>
            </a:pPr>
            <a:r>
              <a:rPr lang="en-US" sz="845" dirty="0">
                <a:solidFill>
                  <a:srgbClr val="404040"/>
                </a:solidFill>
                <a:latin typeface="Biryani Ultra Light Bold"/>
              </a:rPr>
              <a:t>Board Member,</a:t>
            </a:r>
          </a:p>
          <a:p>
            <a:pPr>
              <a:lnSpc>
                <a:spcPts val="1180"/>
              </a:lnSpc>
            </a:pPr>
            <a:r>
              <a:rPr lang="en-US" sz="845" dirty="0" err="1">
                <a:solidFill>
                  <a:srgbClr val="404040"/>
                </a:solidFill>
                <a:latin typeface="Biryani Ultra Light"/>
              </a:rPr>
              <a:t>Universiti</a:t>
            </a:r>
            <a:r>
              <a:rPr lang="en-US" sz="845" dirty="0">
                <a:solidFill>
                  <a:srgbClr val="404040"/>
                </a:solidFill>
                <a:latin typeface="Biryani Ultra Light"/>
              </a:rPr>
              <a:t> Tun Hussein Onn Malaysia </a:t>
            </a:r>
          </a:p>
        </p:txBody>
      </p:sp>
      <p:sp>
        <p:nvSpPr>
          <p:cNvPr id="96" name="TextBox 125"/>
          <p:cNvSpPr txBox="1"/>
          <p:nvPr/>
        </p:nvSpPr>
        <p:spPr>
          <a:xfrm>
            <a:off x="9652729" y="3509925"/>
            <a:ext cx="1365404" cy="60176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180"/>
              </a:lnSpc>
            </a:pPr>
            <a:r>
              <a:rPr lang="en-US" sz="845" dirty="0" err="1">
                <a:solidFill>
                  <a:srgbClr val="404040"/>
                </a:solidFill>
                <a:latin typeface="Biryani Bold Bold"/>
              </a:rPr>
              <a:t>YBrs</a:t>
            </a:r>
            <a:r>
              <a:rPr lang="en-US" sz="845" dirty="0">
                <a:solidFill>
                  <a:srgbClr val="404040"/>
                </a:solidFill>
                <a:latin typeface="Biryani Bold Bold"/>
              </a:rPr>
              <a:t>. Ir. Ts. Abdul Rahman Bahasa </a:t>
            </a:r>
          </a:p>
          <a:p>
            <a:pPr>
              <a:lnSpc>
                <a:spcPts val="1180"/>
              </a:lnSpc>
            </a:pPr>
            <a:r>
              <a:rPr lang="en-US" sz="845" dirty="0">
                <a:solidFill>
                  <a:srgbClr val="404040"/>
                </a:solidFill>
                <a:latin typeface="Biryani Ultra Light Bold"/>
              </a:rPr>
              <a:t>Chief Executive Officer,</a:t>
            </a:r>
          </a:p>
          <a:p>
            <a:pPr>
              <a:lnSpc>
                <a:spcPts val="1180"/>
              </a:lnSpc>
            </a:pPr>
            <a:r>
              <a:rPr lang="en-US" sz="845" dirty="0" err="1">
                <a:solidFill>
                  <a:srgbClr val="404040"/>
                </a:solidFill>
                <a:latin typeface="Biryani Ultra Light"/>
              </a:rPr>
              <a:t>Recove</a:t>
            </a:r>
            <a:r>
              <a:rPr lang="en-US" sz="845" dirty="0">
                <a:solidFill>
                  <a:srgbClr val="404040"/>
                </a:solidFill>
                <a:latin typeface="Biryani Ultra Light"/>
              </a:rPr>
              <a:t> Group </a:t>
            </a:r>
          </a:p>
        </p:txBody>
      </p:sp>
      <p:sp>
        <p:nvSpPr>
          <p:cNvPr id="97" name="TextBox 126"/>
          <p:cNvSpPr txBox="1"/>
          <p:nvPr/>
        </p:nvSpPr>
        <p:spPr>
          <a:xfrm>
            <a:off x="7139126" y="2073156"/>
            <a:ext cx="1365404" cy="7556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180"/>
              </a:lnSpc>
            </a:pPr>
            <a:r>
              <a:rPr lang="en-US" sz="845" dirty="0" err="1">
                <a:solidFill>
                  <a:srgbClr val="404040"/>
                </a:solidFill>
                <a:latin typeface="Biryani Bold Bold"/>
              </a:rPr>
              <a:t>YBhg</a:t>
            </a:r>
            <a:r>
              <a:rPr lang="en-US" sz="845" dirty="0">
                <a:solidFill>
                  <a:srgbClr val="404040"/>
                </a:solidFill>
                <a:latin typeface="Biryani Bold Bold"/>
              </a:rPr>
              <a:t>. Datuk Md Jais bin Haji </a:t>
            </a:r>
            <a:r>
              <a:rPr lang="en-US" sz="845" dirty="0" err="1">
                <a:solidFill>
                  <a:srgbClr val="404040"/>
                </a:solidFill>
                <a:latin typeface="Biryani Bold Bold"/>
              </a:rPr>
              <a:t>Sarday</a:t>
            </a:r>
            <a:r>
              <a:rPr lang="en-US" sz="845" dirty="0">
                <a:solidFill>
                  <a:srgbClr val="404040"/>
                </a:solidFill>
                <a:latin typeface="Biryani Bold Bold"/>
              </a:rPr>
              <a:t> </a:t>
            </a:r>
          </a:p>
          <a:p>
            <a:pPr>
              <a:lnSpc>
                <a:spcPts val="1180"/>
              </a:lnSpc>
            </a:pPr>
            <a:r>
              <a:rPr lang="en-US" sz="845" dirty="0">
                <a:solidFill>
                  <a:srgbClr val="404040"/>
                </a:solidFill>
                <a:latin typeface="Biryani Ultra Light Bold"/>
              </a:rPr>
              <a:t>Board Member </a:t>
            </a:r>
          </a:p>
          <a:p>
            <a:pPr>
              <a:lnSpc>
                <a:spcPts val="1180"/>
              </a:lnSpc>
            </a:pPr>
            <a:r>
              <a:rPr lang="en-US" sz="845" dirty="0" err="1">
                <a:solidFill>
                  <a:srgbClr val="404040"/>
                </a:solidFill>
                <a:latin typeface="Biryani Ultra Light Bold"/>
              </a:rPr>
              <a:t>Universiti</a:t>
            </a:r>
            <a:r>
              <a:rPr lang="en-US" sz="845" dirty="0">
                <a:solidFill>
                  <a:srgbClr val="404040"/>
                </a:solidFill>
                <a:latin typeface="Biryani Ultra Light Bold"/>
              </a:rPr>
              <a:t> Tun Hussein Onn Malaysia </a:t>
            </a:r>
          </a:p>
        </p:txBody>
      </p:sp>
      <p:sp>
        <p:nvSpPr>
          <p:cNvPr id="98" name="TextBox 128"/>
          <p:cNvSpPr txBox="1"/>
          <p:nvPr/>
        </p:nvSpPr>
        <p:spPr>
          <a:xfrm>
            <a:off x="5500803" y="440343"/>
            <a:ext cx="1365404" cy="1647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445"/>
              </a:lnSpc>
            </a:pPr>
            <a:r>
              <a:rPr lang="en-US" sz="1030">
                <a:solidFill>
                  <a:srgbClr val="404040"/>
                </a:solidFill>
                <a:latin typeface="Biryani Bold Bold"/>
              </a:rPr>
              <a:t>CHAIRMAN</a:t>
            </a:r>
          </a:p>
        </p:txBody>
      </p:sp>
      <p:sp>
        <p:nvSpPr>
          <p:cNvPr id="99" name="TextBox 129"/>
          <p:cNvSpPr txBox="1"/>
          <p:nvPr/>
        </p:nvSpPr>
        <p:spPr>
          <a:xfrm>
            <a:off x="9652729" y="4812935"/>
            <a:ext cx="1365404" cy="90954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180"/>
              </a:lnSpc>
            </a:pPr>
            <a:r>
              <a:rPr lang="en-US" sz="845" dirty="0" err="1">
                <a:solidFill>
                  <a:srgbClr val="404040"/>
                </a:solidFill>
                <a:latin typeface="Biryani Bold Bold"/>
              </a:rPr>
              <a:t>YBrs</a:t>
            </a:r>
            <a:r>
              <a:rPr lang="en-US" sz="845" dirty="0">
                <a:solidFill>
                  <a:srgbClr val="404040"/>
                </a:solidFill>
                <a:latin typeface="Biryani Bold Bold"/>
              </a:rPr>
              <a:t>. Encik Naim bin </a:t>
            </a:r>
            <a:r>
              <a:rPr lang="en-US" sz="845" dirty="0" err="1">
                <a:solidFill>
                  <a:srgbClr val="404040"/>
                </a:solidFill>
                <a:latin typeface="Biryani Bold Bold"/>
              </a:rPr>
              <a:t>Maslan</a:t>
            </a:r>
            <a:endParaRPr lang="en-US" sz="845" dirty="0">
              <a:solidFill>
                <a:srgbClr val="404040"/>
              </a:solidFill>
              <a:latin typeface="Biryani Bold Bold"/>
            </a:endParaRPr>
          </a:p>
          <a:p>
            <a:pPr>
              <a:lnSpc>
                <a:spcPts val="1180"/>
              </a:lnSpc>
            </a:pPr>
            <a:r>
              <a:rPr lang="en-US" sz="845" dirty="0">
                <a:solidFill>
                  <a:srgbClr val="404040"/>
                </a:solidFill>
                <a:latin typeface="Biryani Ultra Light Bold"/>
              </a:rPr>
              <a:t>Registrar/Chief Operating Officer  </a:t>
            </a:r>
          </a:p>
          <a:p>
            <a:pPr>
              <a:lnSpc>
                <a:spcPts val="1180"/>
              </a:lnSpc>
            </a:pPr>
            <a:r>
              <a:rPr lang="en-US" sz="845" dirty="0" err="1">
                <a:solidFill>
                  <a:srgbClr val="404040"/>
                </a:solidFill>
                <a:latin typeface="Biryani Ultra Light"/>
              </a:rPr>
              <a:t>Universiti</a:t>
            </a:r>
            <a:r>
              <a:rPr lang="en-US" sz="845" dirty="0">
                <a:solidFill>
                  <a:srgbClr val="404040"/>
                </a:solidFill>
                <a:latin typeface="Biryani Ultra Light"/>
              </a:rPr>
              <a:t> Tun Hussein Onn Malaysia </a:t>
            </a:r>
          </a:p>
        </p:txBody>
      </p:sp>
      <p:sp>
        <p:nvSpPr>
          <p:cNvPr id="101" name="Freeform 131"/>
          <p:cNvSpPr/>
          <p:nvPr/>
        </p:nvSpPr>
        <p:spPr>
          <a:xfrm>
            <a:off x="8712195" y="2052986"/>
            <a:ext cx="772509" cy="862608"/>
          </a:xfrm>
          <a:custGeom>
            <a:avLst/>
            <a:gdLst/>
            <a:ahLst/>
            <a:cxnLst/>
            <a:rect l="l" t="t" r="r" b="b"/>
            <a:pathLst>
              <a:path w="824010" h="920115">
                <a:moveTo>
                  <a:pt x="0" y="0"/>
                </a:moveTo>
                <a:lnTo>
                  <a:pt x="824010" y="0"/>
                </a:lnTo>
                <a:lnTo>
                  <a:pt x="824010" y="920115"/>
                </a:lnTo>
                <a:lnTo>
                  <a:pt x="0" y="920115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  <p:txBody>
          <a:bodyPr/>
          <a:lstStyle/>
          <a:p>
            <a:endParaRPr lang="en-US" sz="1690"/>
          </a:p>
        </p:txBody>
      </p:sp>
      <p:sp>
        <p:nvSpPr>
          <p:cNvPr id="103" name="Freeform 56"/>
          <p:cNvSpPr/>
          <p:nvPr/>
        </p:nvSpPr>
        <p:spPr>
          <a:xfrm>
            <a:off x="3957173" y="4901803"/>
            <a:ext cx="729152" cy="698063"/>
          </a:xfrm>
          <a:custGeom>
            <a:avLst/>
            <a:gdLst/>
            <a:ahLst/>
            <a:cxnLst/>
            <a:rect l="l" t="t" r="r" b="b"/>
            <a:pathLst>
              <a:path w="777762" h="744601">
                <a:moveTo>
                  <a:pt x="0" y="0"/>
                </a:moveTo>
                <a:lnTo>
                  <a:pt x="777762" y="0"/>
                </a:lnTo>
                <a:lnTo>
                  <a:pt x="777762" y="744601"/>
                </a:lnTo>
                <a:lnTo>
                  <a:pt x="0" y="744601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/>
            </a:stretch>
          </a:blipFill>
        </p:spPr>
        <p:txBody>
          <a:bodyPr/>
          <a:lstStyle/>
          <a:p>
            <a:endParaRPr lang="en-US" sz="1690"/>
          </a:p>
        </p:txBody>
      </p:sp>
      <p:sp>
        <p:nvSpPr>
          <p:cNvPr id="104" name="Freeform 80"/>
          <p:cNvSpPr/>
          <p:nvPr/>
        </p:nvSpPr>
        <p:spPr>
          <a:xfrm>
            <a:off x="8749272" y="3541132"/>
            <a:ext cx="735878" cy="724380"/>
          </a:xfrm>
          <a:custGeom>
            <a:avLst/>
            <a:gdLst/>
            <a:ahLst/>
            <a:cxnLst/>
            <a:rect l="l" t="t" r="r" b="b"/>
            <a:pathLst>
              <a:path w="784936" h="772672">
                <a:moveTo>
                  <a:pt x="0" y="0"/>
                </a:moveTo>
                <a:lnTo>
                  <a:pt x="784936" y="0"/>
                </a:lnTo>
                <a:lnTo>
                  <a:pt x="784936" y="772671"/>
                </a:lnTo>
                <a:lnTo>
                  <a:pt x="0" y="772671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/>
            </a:stretch>
          </a:blipFill>
        </p:spPr>
        <p:txBody>
          <a:bodyPr/>
          <a:lstStyle/>
          <a:p>
            <a:endParaRPr lang="en-US" sz="1690" dirty="0"/>
          </a:p>
        </p:txBody>
      </p:sp>
      <p:pic>
        <p:nvPicPr>
          <p:cNvPr id="106" name="Picture 10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007695" y="664960"/>
            <a:ext cx="2183319" cy="45724"/>
          </a:xfrm>
          <a:prstGeom prst="rect">
            <a:avLst/>
          </a:prstGeom>
        </p:spPr>
      </p:pic>
      <p:grpSp>
        <p:nvGrpSpPr>
          <p:cNvPr id="107" name="Group 65"/>
          <p:cNvGrpSpPr/>
          <p:nvPr/>
        </p:nvGrpSpPr>
        <p:grpSpPr>
          <a:xfrm>
            <a:off x="3876675" y="3394710"/>
            <a:ext cx="2268220" cy="1191260"/>
            <a:chOff x="0" y="0"/>
            <a:chExt cx="3095015" cy="1283327"/>
          </a:xfrm>
        </p:grpSpPr>
        <p:grpSp>
          <p:nvGrpSpPr>
            <p:cNvPr id="108" name="Group 66"/>
            <p:cNvGrpSpPr/>
            <p:nvPr/>
          </p:nvGrpSpPr>
          <p:grpSpPr>
            <a:xfrm>
              <a:off x="0" y="0"/>
              <a:ext cx="3095015" cy="1283327"/>
              <a:chOff x="0" y="0"/>
              <a:chExt cx="1164505" cy="482854"/>
            </a:xfrm>
          </p:grpSpPr>
          <p:sp>
            <p:nvSpPr>
              <p:cNvPr id="112" name="Freeform 67"/>
              <p:cNvSpPr/>
              <p:nvPr/>
            </p:nvSpPr>
            <p:spPr>
              <a:xfrm>
                <a:off x="0" y="0"/>
                <a:ext cx="1164505" cy="482854"/>
              </a:xfrm>
              <a:custGeom>
                <a:avLst/>
                <a:gdLst/>
                <a:ahLst/>
                <a:cxnLst/>
                <a:rect l="l" t="t" r="r" b="b"/>
                <a:pathLst>
                  <a:path w="1164505" h="482854">
                    <a:moveTo>
                      <a:pt x="0" y="0"/>
                    </a:moveTo>
                    <a:lnTo>
                      <a:pt x="1164505" y="0"/>
                    </a:lnTo>
                    <a:lnTo>
                      <a:pt x="1164505" y="482854"/>
                    </a:lnTo>
                    <a:lnTo>
                      <a:pt x="0" y="482854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n-US" sz="1690"/>
              </a:p>
            </p:txBody>
          </p:sp>
          <p:sp>
            <p:nvSpPr>
              <p:cNvPr id="113" name="TextBox 68"/>
              <p:cNvSpPr txBox="1"/>
              <p:nvPr/>
            </p:nvSpPr>
            <p:spPr>
              <a:xfrm>
                <a:off x="0" y="-28575"/>
                <a:ext cx="812800" cy="841375"/>
              </a:xfrm>
              <a:prstGeom prst="rect">
                <a:avLst/>
              </a:prstGeom>
            </p:spPr>
            <p:txBody>
              <a:bodyPr lIns="47625" tIns="47625" rIns="47625" bIns="47625" rtlCol="0" anchor="ctr"/>
              <a:lstStyle/>
              <a:p>
                <a:pPr algn="ctr">
                  <a:lnSpc>
                    <a:spcPts val="2100"/>
                  </a:lnSpc>
                </a:pPr>
                <a:endParaRPr sz="1690"/>
              </a:p>
            </p:txBody>
          </p:sp>
        </p:grpSp>
        <p:grpSp>
          <p:nvGrpSpPr>
            <p:cNvPr id="109" name="Group 69"/>
            <p:cNvGrpSpPr/>
            <p:nvPr/>
          </p:nvGrpSpPr>
          <p:grpSpPr>
            <a:xfrm>
              <a:off x="0" y="0"/>
              <a:ext cx="3095015" cy="68414"/>
              <a:chOff x="0" y="0"/>
              <a:chExt cx="1164505" cy="25741"/>
            </a:xfrm>
          </p:grpSpPr>
          <p:sp>
            <p:nvSpPr>
              <p:cNvPr id="110" name="Freeform 70"/>
              <p:cNvSpPr/>
              <p:nvPr/>
            </p:nvSpPr>
            <p:spPr>
              <a:xfrm>
                <a:off x="0" y="0"/>
                <a:ext cx="1164505" cy="25741"/>
              </a:xfrm>
              <a:custGeom>
                <a:avLst/>
                <a:gdLst/>
                <a:ahLst/>
                <a:cxnLst/>
                <a:rect l="l" t="t" r="r" b="b"/>
                <a:pathLst>
                  <a:path w="1164505" h="25741">
                    <a:moveTo>
                      <a:pt x="0" y="0"/>
                    </a:moveTo>
                    <a:lnTo>
                      <a:pt x="1164505" y="0"/>
                    </a:lnTo>
                    <a:lnTo>
                      <a:pt x="1164505" y="25741"/>
                    </a:lnTo>
                    <a:lnTo>
                      <a:pt x="0" y="25741"/>
                    </a:lnTo>
                    <a:close/>
                  </a:path>
                </a:pathLst>
              </a:custGeom>
              <a:solidFill>
                <a:srgbClr val="100CC8"/>
              </a:solidFill>
            </p:spPr>
            <p:txBody>
              <a:bodyPr/>
              <a:lstStyle/>
              <a:p>
                <a:endParaRPr lang="en-US" sz="1690"/>
              </a:p>
            </p:txBody>
          </p:sp>
          <p:sp>
            <p:nvSpPr>
              <p:cNvPr id="111" name="TextBox 71"/>
              <p:cNvSpPr txBox="1"/>
              <p:nvPr/>
            </p:nvSpPr>
            <p:spPr>
              <a:xfrm>
                <a:off x="0" y="-28575"/>
                <a:ext cx="812800" cy="841375"/>
              </a:xfrm>
              <a:prstGeom prst="rect">
                <a:avLst/>
              </a:prstGeom>
            </p:spPr>
            <p:txBody>
              <a:bodyPr lIns="47625" tIns="47625" rIns="47625" bIns="47625" rtlCol="0" anchor="ctr"/>
              <a:lstStyle/>
              <a:p>
                <a:pPr algn="ctr">
                  <a:lnSpc>
                    <a:spcPts val="2100"/>
                  </a:lnSpc>
                </a:pPr>
                <a:endParaRPr sz="1690"/>
              </a:p>
            </p:txBody>
          </p:sp>
        </p:grpSp>
      </p:grpSp>
      <p:sp>
        <p:nvSpPr>
          <p:cNvPr id="114" name="TextBox 123"/>
          <p:cNvSpPr txBox="1"/>
          <p:nvPr/>
        </p:nvSpPr>
        <p:spPr>
          <a:xfrm>
            <a:off x="4623282" y="3507680"/>
            <a:ext cx="1365404" cy="60567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180"/>
              </a:lnSpc>
            </a:pPr>
            <a:r>
              <a:rPr lang="en-US" sz="845" dirty="0" err="1">
                <a:solidFill>
                  <a:srgbClr val="404040"/>
                </a:solidFill>
                <a:latin typeface="Biryani Bold Bold"/>
              </a:rPr>
              <a:t>YBrs</a:t>
            </a:r>
            <a:r>
              <a:rPr lang="en-US" sz="845" dirty="0">
                <a:solidFill>
                  <a:srgbClr val="404040"/>
                </a:solidFill>
                <a:latin typeface="Biryani Bold Bold"/>
              </a:rPr>
              <a:t>. Encik </a:t>
            </a:r>
            <a:r>
              <a:rPr lang="en-US" sz="845" dirty="0" err="1">
                <a:solidFill>
                  <a:srgbClr val="404040"/>
                </a:solidFill>
                <a:latin typeface="Biryani Bold Bold"/>
              </a:rPr>
              <a:t>Hasry</a:t>
            </a:r>
            <a:r>
              <a:rPr lang="en-US" sz="845" dirty="0">
                <a:solidFill>
                  <a:srgbClr val="404040"/>
                </a:solidFill>
                <a:latin typeface="Biryani Bold Bold"/>
              </a:rPr>
              <a:t> bin Harun </a:t>
            </a:r>
          </a:p>
          <a:p>
            <a:pPr>
              <a:lnSpc>
                <a:spcPts val="1180"/>
              </a:lnSpc>
            </a:pPr>
            <a:r>
              <a:rPr lang="en-US" sz="845" dirty="0">
                <a:solidFill>
                  <a:srgbClr val="404040"/>
                </a:solidFill>
                <a:latin typeface="Biryani Bold Bold"/>
              </a:rPr>
              <a:t>Chief Executive Officer </a:t>
            </a:r>
          </a:p>
          <a:p>
            <a:pPr>
              <a:lnSpc>
                <a:spcPts val="1180"/>
              </a:lnSpc>
            </a:pPr>
            <a:r>
              <a:rPr lang="en-US" sz="845" dirty="0">
                <a:solidFill>
                  <a:srgbClr val="404040"/>
                </a:solidFill>
                <a:latin typeface="Biryani Ultra Light Bold"/>
              </a:rPr>
              <a:t>Malaysia Rail Development Corporation</a:t>
            </a:r>
          </a:p>
        </p:txBody>
      </p:sp>
      <p:pic>
        <p:nvPicPr>
          <p:cNvPr id="115" name="Picture 11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77" b="2477"/>
          <a:stretch>
            <a:fillRect/>
          </a:stretch>
        </p:blipFill>
        <p:spPr>
          <a:xfrm>
            <a:off x="3866898" y="3517951"/>
            <a:ext cx="712871" cy="759744"/>
          </a:xfrm>
          <a:prstGeom prst="ellipse">
            <a:avLst/>
          </a:prstGeom>
        </p:spPr>
      </p:pic>
      <p:sp>
        <p:nvSpPr>
          <p:cNvPr id="116" name="TextBox 127"/>
          <p:cNvSpPr txBox="1"/>
          <p:nvPr/>
        </p:nvSpPr>
        <p:spPr>
          <a:xfrm>
            <a:off x="9067344" y="4520448"/>
            <a:ext cx="1365404" cy="1647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445"/>
              </a:lnSpc>
            </a:pPr>
            <a:r>
              <a:rPr lang="en-US" sz="1030" dirty="0">
                <a:solidFill>
                  <a:srgbClr val="404040"/>
                </a:solidFill>
                <a:latin typeface="Biryani Bold"/>
              </a:rPr>
              <a:t>SECRETARY </a:t>
            </a:r>
          </a:p>
        </p:txBody>
      </p:sp>
      <p:grpSp>
        <p:nvGrpSpPr>
          <p:cNvPr id="117" name="Group 65"/>
          <p:cNvGrpSpPr/>
          <p:nvPr/>
        </p:nvGrpSpPr>
        <p:grpSpPr>
          <a:xfrm>
            <a:off x="1349375" y="3394710"/>
            <a:ext cx="2254250" cy="1191260"/>
            <a:chOff x="0" y="0"/>
            <a:chExt cx="3095015" cy="1283327"/>
          </a:xfrm>
        </p:grpSpPr>
        <p:grpSp>
          <p:nvGrpSpPr>
            <p:cNvPr id="118" name="Group 66"/>
            <p:cNvGrpSpPr/>
            <p:nvPr/>
          </p:nvGrpSpPr>
          <p:grpSpPr>
            <a:xfrm>
              <a:off x="0" y="0"/>
              <a:ext cx="3095015" cy="1283327"/>
              <a:chOff x="0" y="0"/>
              <a:chExt cx="1164505" cy="482854"/>
            </a:xfrm>
          </p:grpSpPr>
          <p:sp>
            <p:nvSpPr>
              <p:cNvPr id="122" name="Freeform 67"/>
              <p:cNvSpPr/>
              <p:nvPr/>
            </p:nvSpPr>
            <p:spPr>
              <a:xfrm>
                <a:off x="0" y="0"/>
                <a:ext cx="1164505" cy="482854"/>
              </a:xfrm>
              <a:custGeom>
                <a:avLst/>
                <a:gdLst/>
                <a:ahLst/>
                <a:cxnLst/>
                <a:rect l="l" t="t" r="r" b="b"/>
                <a:pathLst>
                  <a:path w="1164505" h="482854">
                    <a:moveTo>
                      <a:pt x="0" y="0"/>
                    </a:moveTo>
                    <a:lnTo>
                      <a:pt x="1164505" y="0"/>
                    </a:lnTo>
                    <a:lnTo>
                      <a:pt x="1164505" y="482854"/>
                    </a:lnTo>
                    <a:lnTo>
                      <a:pt x="0" y="482854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n-US" sz="1690"/>
              </a:p>
            </p:txBody>
          </p:sp>
          <p:sp>
            <p:nvSpPr>
              <p:cNvPr id="123" name="TextBox 68"/>
              <p:cNvSpPr txBox="1"/>
              <p:nvPr/>
            </p:nvSpPr>
            <p:spPr>
              <a:xfrm>
                <a:off x="0" y="-28575"/>
                <a:ext cx="812800" cy="841375"/>
              </a:xfrm>
              <a:prstGeom prst="rect">
                <a:avLst/>
              </a:prstGeom>
            </p:spPr>
            <p:txBody>
              <a:bodyPr lIns="47625" tIns="47625" rIns="47625" bIns="47625" rtlCol="0" anchor="ctr"/>
              <a:lstStyle/>
              <a:p>
                <a:pPr algn="ctr">
                  <a:lnSpc>
                    <a:spcPts val="2100"/>
                  </a:lnSpc>
                </a:pPr>
                <a:endParaRPr sz="1690"/>
              </a:p>
            </p:txBody>
          </p:sp>
        </p:grpSp>
        <p:grpSp>
          <p:nvGrpSpPr>
            <p:cNvPr id="119" name="Group 69"/>
            <p:cNvGrpSpPr/>
            <p:nvPr/>
          </p:nvGrpSpPr>
          <p:grpSpPr>
            <a:xfrm>
              <a:off x="0" y="0"/>
              <a:ext cx="3095015" cy="68414"/>
              <a:chOff x="0" y="0"/>
              <a:chExt cx="1164505" cy="25741"/>
            </a:xfrm>
          </p:grpSpPr>
          <p:sp>
            <p:nvSpPr>
              <p:cNvPr id="120" name="Freeform 70"/>
              <p:cNvSpPr/>
              <p:nvPr/>
            </p:nvSpPr>
            <p:spPr>
              <a:xfrm>
                <a:off x="0" y="0"/>
                <a:ext cx="1164505" cy="25741"/>
              </a:xfrm>
              <a:custGeom>
                <a:avLst/>
                <a:gdLst/>
                <a:ahLst/>
                <a:cxnLst/>
                <a:rect l="l" t="t" r="r" b="b"/>
                <a:pathLst>
                  <a:path w="1164505" h="25741">
                    <a:moveTo>
                      <a:pt x="0" y="0"/>
                    </a:moveTo>
                    <a:lnTo>
                      <a:pt x="1164505" y="0"/>
                    </a:lnTo>
                    <a:lnTo>
                      <a:pt x="1164505" y="25741"/>
                    </a:lnTo>
                    <a:lnTo>
                      <a:pt x="0" y="25741"/>
                    </a:lnTo>
                    <a:close/>
                  </a:path>
                </a:pathLst>
              </a:custGeom>
              <a:solidFill>
                <a:srgbClr val="100CC8"/>
              </a:solidFill>
            </p:spPr>
            <p:txBody>
              <a:bodyPr/>
              <a:lstStyle/>
              <a:p>
                <a:endParaRPr lang="en-US" sz="1690"/>
              </a:p>
            </p:txBody>
          </p:sp>
          <p:sp>
            <p:nvSpPr>
              <p:cNvPr id="121" name="TextBox 71"/>
              <p:cNvSpPr txBox="1"/>
              <p:nvPr/>
            </p:nvSpPr>
            <p:spPr>
              <a:xfrm>
                <a:off x="0" y="-28575"/>
                <a:ext cx="812800" cy="841375"/>
              </a:xfrm>
              <a:prstGeom prst="rect">
                <a:avLst/>
              </a:prstGeom>
            </p:spPr>
            <p:txBody>
              <a:bodyPr lIns="47625" tIns="47625" rIns="47625" bIns="47625" rtlCol="0" anchor="ctr"/>
              <a:lstStyle/>
              <a:p>
                <a:pPr algn="ctr">
                  <a:lnSpc>
                    <a:spcPts val="2100"/>
                  </a:lnSpc>
                </a:pPr>
                <a:endParaRPr sz="1690"/>
              </a:p>
            </p:txBody>
          </p:sp>
        </p:grpSp>
      </p:grpSp>
      <p:sp>
        <p:nvSpPr>
          <p:cNvPr id="124" name="TextBox 123"/>
          <p:cNvSpPr txBox="1"/>
          <p:nvPr/>
        </p:nvSpPr>
        <p:spPr>
          <a:xfrm>
            <a:off x="2164916" y="3474744"/>
            <a:ext cx="1365404" cy="106734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180"/>
              </a:lnSpc>
            </a:pPr>
            <a:r>
              <a:rPr lang="en-US" sz="845" dirty="0" err="1">
                <a:solidFill>
                  <a:srgbClr val="404040"/>
                </a:solidFill>
                <a:latin typeface="Biryani Bold Bold"/>
              </a:rPr>
              <a:t>YBrs</a:t>
            </a:r>
            <a:r>
              <a:rPr lang="en-US" sz="845" dirty="0">
                <a:solidFill>
                  <a:srgbClr val="404040"/>
                </a:solidFill>
                <a:latin typeface="Biryani Bold Bold"/>
              </a:rPr>
              <a:t>. Puan </a:t>
            </a:r>
            <a:r>
              <a:rPr lang="en-US" sz="845" dirty="0" err="1">
                <a:solidFill>
                  <a:srgbClr val="404040"/>
                </a:solidFill>
                <a:latin typeface="Biryani Bold Bold"/>
              </a:rPr>
              <a:t>Mahfuzah</a:t>
            </a:r>
            <a:r>
              <a:rPr lang="en-US" sz="845" dirty="0">
                <a:solidFill>
                  <a:srgbClr val="404040"/>
                </a:solidFill>
                <a:latin typeface="Biryani Bold Bold"/>
              </a:rPr>
              <a:t> binti </a:t>
            </a:r>
            <a:r>
              <a:rPr lang="en-US" sz="845" dirty="0" err="1">
                <a:solidFill>
                  <a:srgbClr val="404040"/>
                </a:solidFill>
                <a:latin typeface="Biryani Bold Bold"/>
              </a:rPr>
              <a:t>Baharin</a:t>
            </a:r>
            <a:r>
              <a:rPr lang="en-US" sz="845" dirty="0">
                <a:solidFill>
                  <a:srgbClr val="404040"/>
                </a:solidFill>
                <a:latin typeface="Biryani Bold Bold"/>
              </a:rPr>
              <a:t> </a:t>
            </a:r>
          </a:p>
          <a:p>
            <a:pPr>
              <a:lnSpc>
                <a:spcPts val="1180"/>
              </a:lnSpc>
            </a:pPr>
            <a:r>
              <a:rPr lang="en-US" sz="845" dirty="0">
                <a:solidFill>
                  <a:srgbClr val="404040"/>
                </a:solidFill>
                <a:latin typeface="Biryani Bold Bold"/>
              </a:rPr>
              <a:t>Deputy Under-Secretary (Sector of Tax Incentive &amp; Sectoral) TSBC(GCS)</a:t>
            </a:r>
          </a:p>
          <a:p>
            <a:pPr>
              <a:lnSpc>
                <a:spcPts val="1180"/>
              </a:lnSpc>
            </a:pPr>
            <a:r>
              <a:rPr lang="en-US" sz="845" dirty="0">
                <a:solidFill>
                  <a:srgbClr val="404040"/>
                </a:solidFill>
                <a:latin typeface="Biryani Bold Bold"/>
              </a:rPr>
              <a:t>Ministry of Finance</a:t>
            </a:r>
          </a:p>
          <a:p>
            <a:pPr>
              <a:lnSpc>
                <a:spcPts val="1180"/>
              </a:lnSpc>
            </a:pPr>
            <a:endParaRPr lang="en-US" sz="845" dirty="0">
              <a:solidFill>
                <a:srgbClr val="404040"/>
              </a:solidFill>
              <a:latin typeface="Biryani Ultra Light Bold"/>
            </a:endParaRPr>
          </a:p>
        </p:txBody>
      </p:sp>
      <p:pic>
        <p:nvPicPr>
          <p:cNvPr id="125" name="Picture 124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0" r="3590"/>
          <a:stretch>
            <a:fillRect/>
          </a:stretch>
        </p:blipFill>
        <p:spPr>
          <a:xfrm>
            <a:off x="1276436" y="3512166"/>
            <a:ext cx="835424" cy="835424"/>
          </a:xfrm>
          <a:prstGeom prst="ellipse">
            <a:avLst/>
          </a:prstGeom>
        </p:spPr>
      </p:pic>
      <p:sp>
        <p:nvSpPr>
          <p:cNvPr id="248" name="Title 1"/>
          <p:cNvSpPr txBox="1"/>
          <p:nvPr/>
        </p:nvSpPr>
        <p:spPr>
          <a:xfrm>
            <a:off x="3813015" y="128087"/>
            <a:ext cx="4670372" cy="32911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3399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latinLnBrk="1"/>
            <a:r>
              <a:rPr lang="en-US" sz="2800" dirty="0">
                <a:solidFill>
                  <a:srgbClr val="2E3192"/>
                </a:solidFill>
                <a:latin typeface="Adobe Garamond Pro" panose="02020502060506020403" pitchFamily="18" charset="0"/>
                <a:ea typeface="+mn-ea"/>
                <a:cs typeface="Arial" panose="020B0604020202020204" pitchFamily="34" charset="0"/>
              </a:rPr>
              <a:t>BOARD OF DIRECTORS</a:t>
            </a:r>
          </a:p>
        </p:txBody>
      </p:sp>
      <p:pic>
        <p:nvPicPr>
          <p:cNvPr id="65" name="Picture 64" descr="A person in a suit and tie&#10;&#10;Description automatically generated">
            <a:extLst>
              <a:ext uri="{FF2B5EF4-FFF2-40B4-BE49-F238E27FC236}">
                <a16:creationId xmlns:a16="http://schemas.microsoft.com/office/drawing/2014/main" id="{05A784B9-0868-00D3-1EBB-20E830C96B46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6797" y="4871355"/>
            <a:ext cx="815097" cy="741739"/>
          </a:xfrm>
          <a:prstGeom prst="rect">
            <a:avLst/>
          </a:prstGeom>
        </p:spPr>
      </p:pic>
      <p:pic>
        <p:nvPicPr>
          <p:cNvPr id="3" name="Picture 2" descr="A person in a suit and tie&#10;&#10;Description automatically generated">
            <a:extLst>
              <a:ext uri="{FF2B5EF4-FFF2-40B4-BE49-F238E27FC236}">
                <a16:creationId xmlns:a16="http://schemas.microsoft.com/office/drawing/2014/main" id="{5840B3C5-C568-B875-38E9-870E2EFADE19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7236" y="3517951"/>
            <a:ext cx="690179" cy="690179"/>
          </a:xfrm>
          <a:prstGeom prst="rect">
            <a:avLst/>
          </a:prstGeom>
        </p:spPr>
      </p:pic>
      <p:grpSp>
        <p:nvGrpSpPr>
          <p:cNvPr id="7" name="Group 65">
            <a:extLst>
              <a:ext uri="{FF2B5EF4-FFF2-40B4-BE49-F238E27FC236}">
                <a16:creationId xmlns:a16="http://schemas.microsoft.com/office/drawing/2014/main" id="{8C7F7C76-01A8-7E55-6345-5E0D46042886}"/>
              </a:ext>
            </a:extLst>
          </p:cNvPr>
          <p:cNvGrpSpPr/>
          <p:nvPr/>
        </p:nvGrpSpPr>
        <p:grpSpPr>
          <a:xfrm>
            <a:off x="1349374" y="4767892"/>
            <a:ext cx="2254249" cy="1218071"/>
            <a:chOff x="0" y="0"/>
            <a:chExt cx="3095015" cy="1283327"/>
          </a:xfrm>
        </p:grpSpPr>
        <p:grpSp>
          <p:nvGrpSpPr>
            <p:cNvPr id="8" name="Group 66">
              <a:extLst>
                <a:ext uri="{FF2B5EF4-FFF2-40B4-BE49-F238E27FC236}">
                  <a16:creationId xmlns:a16="http://schemas.microsoft.com/office/drawing/2014/main" id="{CF842C44-1F1F-273D-8333-38CF57857262}"/>
                </a:ext>
              </a:extLst>
            </p:cNvPr>
            <p:cNvGrpSpPr/>
            <p:nvPr/>
          </p:nvGrpSpPr>
          <p:grpSpPr>
            <a:xfrm>
              <a:off x="0" y="0"/>
              <a:ext cx="3095015" cy="1283327"/>
              <a:chOff x="0" y="0"/>
              <a:chExt cx="1164505" cy="482854"/>
            </a:xfrm>
          </p:grpSpPr>
          <p:sp>
            <p:nvSpPr>
              <p:cNvPr id="66" name="Freeform 67">
                <a:extLst>
                  <a:ext uri="{FF2B5EF4-FFF2-40B4-BE49-F238E27FC236}">
                    <a16:creationId xmlns:a16="http://schemas.microsoft.com/office/drawing/2014/main" id="{0D53EAA1-74BE-E5C6-DBB2-AFCBAF7AFA71}"/>
                  </a:ext>
                </a:extLst>
              </p:cNvPr>
              <p:cNvSpPr/>
              <p:nvPr/>
            </p:nvSpPr>
            <p:spPr>
              <a:xfrm>
                <a:off x="0" y="0"/>
                <a:ext cx="1164505" cy="482854"/>
              </a:xfrm>
              <a:custGeom>
                <a:avLst/>
                <a:gdLst/>
                <a:ahLst/>
                <a:cxnLst/>
                <a:rect l="l" t="t" r="r" b="b"/>
                <a:pathLst>
                  <a:path w="1164505" h="482854">
                    <a:moveTo>
                      <a:pt x="0" y="0"/>
                    </a:moveTo>
                    <a:lnTo>
                      <a:pt x="1164505" y="0"/>
                    </a:lnTo>
                    <a:lnTo>
                      <a:pt x="1164505" y="482854"/>
                    </a:lnTo>
                    <a:lnTo>
                      <a:pt x="0" y="482854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n-US" sz="1690"/>
              </a:p>
            </p:txBody>
          </p:sp>
          <p:sp>
            <p:nvSpPr>
              <p:cNvPr id="67" name="TextBox 68">
                <a:extLst>
                  <a:ext uri="{FF2B5EF4-FFF2-40B4-BE49-F238E27FC236}">
                    <a16:creationId xmlns:a16="http://schemas.microsoft.com/office/drawing/2014/main" id="{D866E1C9-0459-F670-6C43-70C84FD7DC43}"/>
                  </a:ext>
                </a:extLst>
              </p:cNvPr>
              <p:cNvSpPr txBox="1"/>
              <p:nvPr/>
            </p:nvSpPr>
            <p:spPr>
              <a:xfrm>
                <a:off x="0" y="-28575"/>
                <a:ext cx="812800" cy="841375"/>
              </a:xfrm>
              <a:prstGeom prst="rect">
                <a:avLst/>
              </a:prstGeom>
            </p:spPr>
            <p:txBody>
              <a:bodyPr lIns="47625" tIns="47625" rIns="47625" bIns="47625" rtlCol="0" anchor="ctr"/>
              <a:lstStyle/>
              <a:p>
                <a:pPr algn="ctr">
                  <a:lnSpc>
                    <a:spcPts val="2100"/>
                  </a:lnSpc>
                </a:pPr>
                <a:endParaRPr sz="1690"/>
              </a:p>
            </p:txBody>
          </p:sp>
        </p:grpSp>
        <p:grpSp>
          <p:nvGrpSpPr>
            <p:cNvPr id="9" name="Group 69">
              <a:extLst>
                <a:ext uri="{FF2B5EF4-FFF2-40B4-BE49-F238E27FC236}">
                  <a16:creationId xmlns:a16="http://schemas.microsoft.com/office/drawing/2014/main" id="{A541F23B-92BC-EFEA-1C3E-1237F25F6219}"/>
                </a:ext>
              </a:extLst>
            </p:cNvPr>
            <p:cNvGrpSpPr/>
            <p:nvPr/>
          </p:nvGrpSpPr>
          <p:grpSpPr>
            <a:xfrm>
              <a:off x="0" y="0"/>
              <a:ext cx="3095015" cy="68414"/>
              <a:chOff x="0" y="0"/>
              <a:chExt cx="1164505" cy="25741"/>
            </a:xfrm>
          </p:grpSpPr>
          <p:sp>
            <p:nvSpPr>
              <p:cNvPr id="63" name="Freeform 70">
                <a:extLst>
                  <a:ext uri="{FF2B5EF4-FFF2-40B4-BE49-F238E27FC236}">
                    <a16:creationId xmlns:a16="http://schemas.microsoft.com/office/drawing/2014/main" id="{5A7AD4F6-DB8E-8D4B-3BBE-21B3CE09E15D}"/>
                  </a:ext>
                </a:extLst>
              </p:cNvPr>
              <p:cNvSpPr/>
              <p:nvPr/>
            </p:nvSpPr>
            <p:spPr>
              <a:xfrm>
                <a:off x="0" y="0"/>
                <a:ext cx="1164505" cy="25741"/>
              </a:xfrm>
              <a:custGeom>
                <a:avLst/>
                <a:gdLst/>
                <a:ahLst/>
                <a:cxnLst/>
                <a:rect l="l" t="t" r="r" b="b"/>
                <a:pathLst>
                  <a:path w="1164505" h="25741">
                    <a:moveTo>
                      <a:pt x="0" y="0"/>
                    </a:moveTo>
                    <a:lnTo>
                      <a:pt x="1164505" y="0"/>
                    </a:lnTo>
                    <a:lnTo>
                      <a:pt x="1164505" y="25741"/>
                    </a:lnTo>
                    <a:lnTo>
                      <a:pt x="0" y="25741"/>
                    </a:lnTo>
                    <a:close/>
                  </a:path>
                </a:pathLst>
              </a:custGeom>
              <a:solidFill>
                <a:srgbClr val="100CC8"/>
              </a:solidFill>
            </p:spPr>
            <p:txBody>
              <a:bodyPr/>
              <a:lstStyle/>
              <a:p>
                <a:endParaRPr lang="en-US" sz="1690"/>
              </a:p>
            </p:txBody>
          </p:sp>
          <p:sp>
            <p:nvSpPr>
              <p:cNvPr id="64" name="TextBox 71">
                <a:extLst>
                  <a:ext uri="{FF2B5EF4-FFF2-40B4-BE49-F238E27FC236}">
                    <a16:creationId xmlns:a16="http://schemas.microsoft.com/office/drawing/2014/main" id="{A5F82324-C241-F83A-87A3-7B1131A9A763}"/>
                  </a:ext>
                </a:extLst>
              </p:cNvPr>
              <p:cNvSpPr txBox="1"/>
              <p:nvPr/>
            </p:nvSpPr>
            <p:spPr>
              <a:xfrm>
                <a:off x="0" y="-28575"/>
                <a:ext cx="812800" cy="841375"/>
              </a:xfrm>
              <a:prstGeom prst="rect">
                <a:avLst/>
              </a:prstGeom>
            </p:spPr>
            <p:txBody>
              <a:bodyPr lIns="47625" tIns="47625" rIns="47625" bIns="47625" rtlCol="0" anchor="ctr"/>
              <a:lstStyle/>
              <a:p>
                <a:pPr algn="ctr">
                  <a:lnSpc>
                    <a:spcPts val="2100"/>
                  </a:lnSpc>
                </a:pPr>
                <a:endParaRPr sz="1690"/>
              </a:p>
            </p:txBody>
          </p:sp>
        </p:grpSp>
      </p:grpSp>
      <p:sp>
        <p:nvSpPr>
          <p:cNvPr id="68" name="TextBox 123">
            <a:extLst>
              <a:ext uri="{FF2B5EF4-FFF2-40B4-BE49-F238E27FC236}">
                <a16:creationId xmlns:a16="http://schemas.microsoft.com/office/drawing/2014/main" id="{E7F2FDDA-7836-7950-AA9F-687C725E654E}"/>
              </a:ext>
            </a:extLst>
          </p:cNvPr>
          <p:cNvSpPr txBox="1"/>
          <p:nvPr/>
        </p:nvSpPr>
        <p:spPr>
          <a:xfrm>
            <a:off x="2230763" y="4909020"/>
            <a:ext cx="1365404" cy="106734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180"/>
              </a:lnSpc>
            </a:pPr>
            <a:r>
              <a:rPr lang="en-US" sz="845" dirty="0" err="1">
                <a:solidFill>
                  <a:srgbClr val="404040"/>
                </a:solidFill>
                <a:latin typeface="Biryani Bold Bold"/>
              </a:rPr>
              <a:t>YBrs</a:t>
            </a:r>
            <a:r>
              <a:rPr lang="en-US" sz="845" dirty="0">
                <a:solidFill>
                  <a:srgbClr val="404040"/>
                </a:solidFill>
                <a:latin typeface="Biryani Bold Bold"/>
              </a:rPr>
              <a:t>. Mohamad Irza bin Dahari @ </a:t>
            </a:r>
            <a:r>
              <a:rPr lang="en-US" sz="845" dirty="0" err="1">
                <a:solidFill>
                  <a:srgbClr val="404040"/>
                </a:solidFill>
                <a:latin typeface="Biryani Bold Bold"/>
              </a:rPr>
              <a:t>Zahari</a:t>
            </a:r>
            <a:endParaRPr lang="en-US" sz="845" dirty="0">
              <a:solidFill>
                <a:srgbClr val="404040"/>
              </a:solidFill>
              <a:latin typeface="Biryani Bold Bold"/>
            </a:endParaRPr>
          </a:p>
          <a:p>
            <a:pPr>
              <a:lnSpc>
                <a:spcPts val="1180"/>
              </a:lnSpc>
            </a:pPr>
            <a:r>
              <a:rPr lang="en-US" sz="845" dirty="0">
                <a:solidFill>
                  <a:srgbClr val="404040"/>
                </a:solidFill>
                <a:latin typeface="Biryani Bold Bold"/>
              </a:rPr>
              <a:t>Administration and Diplomatic Officer</a:t>
            </a:r>
          </a:p>
          <a:p>
            <a:pPr>
              <a:lnSpc>
                <a:spcPts val="1180"/>
              </a:lnSpc>
            </a:pPr>
            <a:r>
              <a:rPr lang="en-US" sz="845" dirty="0">
                <a:solidFill>
                  <a:srgbClr val="404040"/>
                </a:solidFill>
                <a:latin typeface="Biryani Bold Bold"/>
              </a:rPr>
              <a:t>Department Of Higher Education</a:t>
            </a:r>
          </a:p>
          <a:p>
            <a:pPr>
              <a:lnSpc>
                <a:spcPts val="1180"/>
              </a:lnSpc>
            </a:pPr>
            <a:r>
              <a:rPr lang="en-US" sz="845" dirty="0">
                <a:solidFill>
                  <a:srgbClr val="404040"/>
                </a:solidFill>
                <a:latin typeface="Biryani Bold Bold"/>
              </a:rPr>
              <a:t>Ministry of Higher Education</a:t>
            </a:r>
            <a:endParaRPr lang="en-US" sz="845" dirty="0">
              <a:solidFill>
                <a:srgbClr val="404040"/>
              </a:solidFill>
              <a:latin typeface="Biryani Ultra Light Bold"/>
            </a:endParaRPr>
          </a:p>
        </p:txBody>
      </p:sp>
      <p:pic>
        <p:nvPicPr>
          <p:cNvPr id="78" name="Picture 77" descr="A person in a suit and tie&#10;&#10;Description automatically generated">
            <a:extLst>
              <a:ext uri="{FF2B5EF4-FFF2-40B4-BE49-F238E27FC236}">
                <a16:creationId xmlns:a16="http://schemas.microsoft.com/office/drawing/2014/main" id="{C3F63537-012E-886E-9629-D27152BE00DB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4687" y="4917030"/>
            <a:ext cx="743201" cy="7432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5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Picture 49" descr="A person in a suit and tie">
            <a:extLst>
              <a:ext uri="{FF2B5EF4-FFF2-40B4-BE49-F238E27FC236}">
                <a16:creationId xmlns:a16="http://schemas.microsoft.com/office/drawing/2014/main" id="{EE8EDF85-83D2-22E7-F2F7-B1B47A2689B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6151" y="1248459"/>
            <a:ext cx="3505831" cy="4957246"/>
          </a:xfrm>
          <a:prstGeom prst="rect">
            <a:avLst/>
          </a:prstGeom>
        </p:spPr>
      </p:pic>
      <p:pic>
        <p:nvPicPr>
          <p:cNvPr id="4" name="Picture Placeholder 3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5" r="2755"/>
          <a:stretch/>
        </p:blipFill>
        <p:spPr>
          <a:xfrm>
            <a:off x="4804379" y="2864271"/>
            <a:ext cx="1036539" cy="1096994"/>
          </a:xfrm>
          <a:prstGeom prst="ellipse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5819190" y="1790687"/>
            <a:ext cx="2643792" cy="908067"/>
            <a:chOff x="4951605" y="887514"/>
            <a:chExt cx="3825965" cy="681050"/>
          </a:xfrm>
        </p:grpSpPr>
        <p:sp>
          <p:nvSpPr>
            <p:cNvPr id="6" name="Text Placeholder 17"/>
            <p:cNvSpPr txBox="1"/>
            <p:nvPr/>
          </p:nvSpPr>
          <p:spPr>
            <a:xfrm>
              <a:off x="4951605" y="887514"/>
              <a:ext cx="3825965" cy="274331"/>
            </a:xfrm>
            <a:prstGeom prst="rect">
              <a:avLst/>
            </a:prstGeom>
            <a:noFill/>
            <a:ln w="19050">
              <a:noFill/>
            </a:ln>
          </p:spPr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latinLnBrk="0">
                <a:defRPr/>
              </a:pPr>
              <a:r>
                <a:rPr lang="en-MY" sz="1330" b="1" dirty="0">
                  <a:solidFill>
                    <a:srgbClr val="0070C0"/>
                  </a:solidFill>
                </a:rPr>
                <a:t>DEPUTY VICE CHANCELLOR (RESEARCH &amp; INOVATION)</a:t>
              </a:r>
              <a:endParaRPr lang="ms-MY" sz="1330" b="1" dirty="0">
                <a:solidFill>
                  <a:srgbClr val="0070C0"/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004048" y="1176149"/>
              <a:ext cx="3456384" cy="3924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latinLnBrk="0">
                <a:defRPr/>
              </a:pPr>
              <a:r>
                <a:rPr lang="en-US" sz="1400" dirty="0">
                  <a:solidFill>
                    <a:srgbClr val="2E3192"/>
                  </a:solidFill>
                </a:rPr>
                <a:t>Prof. </a:t>
              </a:r>
              <a:r>
                <a:rPr lang="en-US" sz="1400" dirty="0" err="1">
                  <a:solidFill>
                    <a:srgbClr val="2E3192"/>
                  </a:solidFill>
                </a:rPr>
                <a:t>Ts</a:t>
              </a:r>
              <a:r>
                <a:rPr lang="en-US" sz="1400" dirty="0">
                  <a:solidFill>
                    <a:srgbClr val="2E3192"/>
                  </a:solidFill>
                </a:rPr>
                <a:t>. Dr. </a:t>
              </a:r>
              <a:r>
                <a:rPr lang="en-US" sz="1400" dirty="0" err="1">
                  <a:solidFill>
                    <a:srgbClr val="2E3192"/>
                  </a:solidFill>
                </a:rPr>
                <a:t>Rabiah</a:t>
              </a:r>
              <a:r>
                <a:rPr lang="en-US" sz="1400" dirty="0">
                  <a:solidFill>
                    <a:srgbClr val="2E3192"/>
                  </a:solidFill>
                </a:rPr>
                <a:t> </a:t>
              </a:r>
              <a:r>
                <a:rPr lang="en-US" sz="1400" dirty="0" err="1">
                  <a:solidFill>
                    <a:srgbClr val="2E3192"/>
                  </a:solidFill>
                </a:rPr>
                <a:t>binti</a:t>
              </a:r>
              <a:r>
                <a:rPr lang="en-US" sz="1400" dirty="0">
                  <a:solidFill>
                    <a:srgbClr val="2E3192"/>
                  </a:solidFill>
                </a:rPr>
                <a:t> Ahmad</a:t>
              </a:r>
              <a:endParaRPr lang="ko-KR" altLang="en-US" sz="1335" dirty="0">
                <a:solidFill>
                  <a:srgbClr val="2E3192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5819190" y="3067910"/>
            <a:ext cx="2304255" cy="936433"/>
            <a:chOff x="4998683" y="933548"/>
            <a:chExt cx="3461749" cy="702325"/>
          </a:xfrm>
        </p:grpSpPr>
        <p:sp>
          <p:nvSpPr>
            <p:cNvPr id="9" name="Text Placeholder 17"/>
            <p:cNvSpPr txBox="1"/>
            <p:nvPr/>
          </p:nvSpPr>
          <p:spPr>
            <a:xfrm>
              <a:off x="5004048" y="933548"/>
              <a:ext cx="3456384" cy="246087"/>
            </a:xfrm>
            <a:prstGeom prst="rect">
              <a:avLst/>
            </a:prstGeom>
            <a:noFill/>
            <a:ln w="19050">
              <a:noFill/>
            </a:ln>
          </p:spPr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latinLnBrk="0">
                <a:defRPr/>
              </a:pPr>
              <a:r>
                <a:rPr lang="en-MY" sz="1330" b="1" dirty="0">
                  <a:solidFill>
                    <a:srgbClr val="0070C0"/>
                  </a:solidFill>
                </a:rPr>
                <a:t>DEPUTY VICE CHANCELLOR </a:t>
              </a:r>
              <a:br>
                <a:rPr lang="en-MY" sz="1330" b="1" dirty="0">
                  <a:solidFill>
                    <a:srgbClr val="0070C0"/>
                  </a:solidFill>
                </a:rPr>
              </a:br>
              <a:r>
                <a:rPr lang="en-MY" sz="1330" b="1" dirty="0">
                  <a:solidFill>
                    <a:srgbClr val="0070C0"/>
                  </a:solidFill>
                </a:rPr>
                <a:t>(STUDENT AFFAIRS &amp; ALUMNI)</a:t>
              </a:r>
              <a:endParaRPr lang="ms-MY" sz="1330" b="1" dirty="0">
                <a:solidFill>
                  <a:srgbClr val="0070C0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998683" y="1258943"/>
              <a:ext cx="3456384" cy="3769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latinLnBrk="0">
                <a:defRPr/>
              </a:pPr>
              <a:r>
                <a:rPr lang="ms-MY" sz="1335" dirty="0">
                  <a:solidFill>
                    <a:srgbClr val="2E3192"/>
                  </a:solidFill>
                </a:rPr>
                <a:t>Prof. </a:t>
              </a:r>
              <a:r>
                <a:rPr lang="ms-MY" sz="1335" dirty="0" err="1">
                  <a:solidFill>
                    <a:srgbClr val="2E3192"/>
                  </a:solidFill>
                </a:rPr>
                <a:t>Ts</a:t>
              </a:r>
              <a:r>
                <a:rPr lang="ms-MY" sz="1335" dirty="0">
                  <a:solidFill>
                    <a:srgbClr val="2E3192"/>
                  </a:solidFill>
                </a:rPr>
                <a:t>. Dr. Abdul </a:t>
              </a:r>
              <a:r>
                <a:rPr lang="ms-MY" sz="1335" dirty="0" err="1">
                  <a:solidFill>
                    <a:srgbClr val="2E3192"/>
                  </a:solidFill>
                </a:rPr>
                <a:t>Rasid</a:t>
              </a:r>
              <a:r>
                <a:rPr lang="ms-MY" sz="1335" dirty="0">
                  <a:solidFill>
                    <a:srgbClr val="2E3192"/>
                  </a:solidFill>
                </a:rPr>
                <a:t> bin Abdul </a:t>
              </a:r>
              <a:r>
                <a:rPr lang="ms-MY" sz="1335" dirty="0" err="1">
                  <a:solidFill>
                    <a:srgbClr val="2E3192"/>
                  </a:solidFill>
                </a:rPr>
                <a:t>Razzaq</a:t>
              </a:r>
              <a:endParaRPr lang="ko-KR" altLang="en-US" sz="1335" dirty="0">
                <a:solidFill>
                  <a:srgbClr val="2E3192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8944329" y="3998353"/>
            <a:ext cx="2400267" cy="898235"/>
            <a:chOff x="5004048" y="933547"/>
            <a:chExt cx="3763010" cy="673676"/>
          </a:xfrm>
        </p:grpSpPr>
        <p:sp>
          <p:nvSpPr>
            <p:cNvPr id="12" name="Text Placeholder 17"/>
            <p:cNvSpPr txBox="1"/>
            <p:nvPr/>
          </p:nvSpPr>
          <p:spPr>
            <a:xfrm>
              <a:off x="5004048" y="933547"/>
              <a:ext cx="3763010" cy="232811"/>
            </a:xfrm>
            <a:prstGeom prst="rect">
              <a:avLst/>
            </a:prstGeom>
            <a:noFill/>
            <a:ln w="19050">
              <a:noFill/>
            </a:ln>
          </p:spPr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latinLnBrk="0">
                <a:defRPr/>
              </a:pPr>
              <a:r>
                <a:rPr lang="ms-MY" sz="1330" b="1" dirty="0">
                  <a:solidFill>
                    <a:srgbClr val="0070C0"/>
                  </a:solidFill>
                </a:rPr>
                <a:t>ASSISTANT VICE CHANCELLOR (STRATEGIC &amp; QUALITY)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004048" y="1230293"/>
              <a:ext cx="3537465" cy="3769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latinLnBrk="0">
                <a:defRPr/>
              </a:pPr>
              <a:r>
                <a:rPr lang="de-DE" sz="1335" dirty="0">
                  <a:solidFill>
                    <a:srgbClr val="2E3192"/>
                  </a:solidFill>
                </a:rPr>
                <a:t>Prof. Dr. Mas Fawzi bin Mohd Ali</a:t>
              </a:r>
            </a:p>
          </p:txBody>
        </p:sp>
      </p:grpSp>
      <p:pic>
        <p:nvPicPr>
          <p:cNvPr id="14" name="Picture Placeholder 3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0742" y="3971383"/>
            <a:ext cx="989768" cy="1061232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</p:pic>
      <p:pic>
        <p:nvPicPr>
          <p:cNvPr id="15" name="Picture Placeholder 7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9048" y="5117861"/>
            <a:ext cx="928394" cy="1060741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</p:pic>
      <p:pic>
        <p:nvPicPr>
          <p:cNvPr id="16" name="Picture Placeholder 36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46" t="8524" r="14138" b="41025"/>
          <a:stretch>
            <a:fillRect/>
          </a:stretch>
        </p:blipFill>
        <p:spPr>
          <a:xfrm>
            <a:off x="7941438" y="2732371"/>
            <a:ext cx="1061232" cy="1061232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</p:pic>
      <p:grpSp>
        <p:nvGrpSpPr>
          <p:cNvPr id="17" name="Group 16"/>
          <p:cNvGrpSpPr/>
          <p:nvPr/>
        </p:nvGrpSpPr>
        <p:grpSpPr>
          <a:xfrm>
            <a:off x="8963738" y="5345718"/>
            <a:ext cx="2514622" cy="859987"/>
            <a:chOff x="4982739" y="1039452"/>
            <a:chExt cx="3612490" cy="560497"/>
          </a:xfrm>
        </p:grpSpPr>
        <p:sp>
          <p:nvSpPr>
            <p:cNvPr id="18" name="Text Placeholder 17"/>
            <p:cNvSpPr txBox="1"/>
            <p:nvPr/>
          </p:nvSpPr>
          <p:spPr>
            <a:xfrm>
              <a:off x="4982739" y="1039452"/>
              <a:ext cx="3612490" cy="274331"/>
            </a:xfrm>
            <a:prstGeom prst="rect">
              <a:avLst/>
            </a:prstGeom>
            <a:noFill/>
            <a:ln w="19050">
              <a:noFill/>
            </a:ln>
          </p:spPr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latinLnBrk="0">
                <a:defRPr/>
              </a:pPr>
              <a:r>
                <a:rPr lang="ms-MY" sz="1330" b="1" dirty="0">
                  <a:solidFill>
                    <a:srgbClr val="0070C0"/>
                  </a:solidFill>
                </a:rPr>
                <a:t>ASSISTANT VICE CHANCELLOR (DIGITALIZATION &amp; INFRASTRUCTURE)</a:t>
              </a:r>
            </a:p>
            <a:p>
              <a:pPr defTabSz="914400" latinLnBrk="0">
                <a:defRPr/>
              </a:pPr>
              <a:endParaRPr lang="ms-MY" sz="1330" b="1" dirty="0">
                <a:solidFill>
                  <a:srgbClr val="0070C0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014626" y="1272397"/>
              <a:ext cx="3456385" cy="327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latinLnBrk="0">
                <a:defRPr/>
              </a:pPr>
              <a:r>
                <a:rPr lang="de-DE" sz="1335" dirty="0">
                  <a:solidFill>
                    <a:srgbClr val="2E3192"/>
                  </a:solidFill>
                </a:rPr>
                <a:t>Prof. Ir. Dr. Md Saidin bin Wahab</a:t>
              </a:r>
              <a:endParaRPr lang="ko-KR" altLang="en-US" sz="1335" dirty="0">
                <a:solidFill>
                  <a:srgbClr val="2E3192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8940757" y="2795097"/>
            <a:ext cx="2304256" cy="583498"/>
            <a:chOff x="4998682" y="933547"/>
            <a:chExt cx="3461750" cy="437624"/>
          </a:xfrm>
        </p:grpSpPr>
        <p:sp>
          <p:nvSpPr>
            <p:cNvPr id="21" name="Text Placeholder 17"/>
            <p:cNvSpPr txBox="1"/>
            <p:nvPr/>
          </p:nvSpPr>
          <p:spPr>
            <a:xfrm>
              <a:off x="5004048" y="933547"/>
              <a:ext cx="3456384" cy="246087"/>
            </a:xfrm>
            <a:prstGeom prst="rect">
              <a:avLst/>
            </a:prstGeom>
            <a:noFill/>
            <a:ln w="19050">
              <a:noFill/>
            </a:ln>
          </p:spPr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latinLnBrk="0">
                <a:defRPr/>
              </a:pPr>
              <a:r>
                <a:rPr lang="ms-MY" sz="1330" b="1" dirty="0">
                  <a:solidFill>
                    <a:srgbClr val="0070C0"/>
                  </a:solidFill>
                </a:rPr>
                <a:t>LEGAL ADVISOR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998682" y="1148080"/>
              <a:ext cx="3456384" cy="2230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latinLnBrk="0">
                <a:defRPr/>
              </a:pPr>
              <a:r>
                <a:rPr lang="de-DE" sz="1335" dirty="0">
                  <a:solidFill>
                    <a:srgbClr val="2E3192"/>
                  </a:solidFill>
                </a:rPr>
                <a:t>Puan Norliah binti Yaakub</a:t>
              </a:r>
              <a:endParaRPr lang="ko-KR" altLang="en-US" sz="1335" dirty="0">
                <a:solidFill>
                  <a:srgbClr val="2E3192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8958051" y="652295"/>
            <a:ext cx="2499243" cy="836208"/>
            <a:chOff x="5004048" y="933547"/>
            <a:chExt cx="3456384" cy="627158"/>
          </a:xfrm>
        </p:grpSpPr>
        <p:sp>
          <p:nvSpPr>
            <p:cNvPr id="24" name="Text Placeholder 17"/>
            <p:cNvSpPr txBox="1"/>
            <p:nvPr/>
          </p:nvSpPr>
          <p:spPr>
            <a:xfrm>
              <a:off x="5004048" y="933547"/>
              <a:ext cx="3456384" cy="246087"/>
            </a:xfrm>
            <a:prstGeom prst="rect">
              <a:avLst/>
            </a:prstGeom>
            <a:noFill/>
            <a:ln w="19050">
              <a:noFill/>
            </a:ln>
          </p:spPr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latinLnBrk="0">
                <a:defRPr/>
              </a:pPr>
              <a:r>
                <a:rPr lang="ms-MY" sz="1335" b="1" dirty="0">
                  <a:solidFill>
                    <a:srgbClr val="0070C0"/>
                  </a:solidFill>
                </a:rPr>
                <a:t>BURSAR / </a:t>
              </a:r>
            </a:p>
            <a:p>
              <a:pPr defTabSz="914400" latinLnBrk="0">
                <a:defRPr/>
              </a:pPr>
              <a:r>
                <a:rPr lang="ms-MY" sz="1335" b="1" dirty="0">
                  <a:solidFill>
                    <a:srgbClr val="0070C0"/>
                  </a:solidFill>
                </a:rPr>
                <a:t>CHIEF FINANCIAL </a:t>
              </a:r>
            </a:p>
            <a:p>
              <a:pPr defTabSz="914400" latinLnBrk="0">
                <a:defRPr/>
              </a:pPr>
              <a:r>
                <a:rPr lang="ms-MY" sz="1335" b="1" dirty="0">
                  <a:solidFill>
                    <a:srgbClr val="0070C0"/>
                  </a:solidFill>
                </a:rPr>
                <a:t>OFFICER (CFO)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008150" y="1168289"/>
              <a:ext cx="3410739" cy="3924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latinLnBrk="0">
                <a:defRPr/>
              </a:pPr>
              <a:endParaRPr lang="en-US" sz="1400" dirty="0">
                <a:solidFill>
                  <a:srgbClr val="2E3192"/>
                </a:solidFill>
              </a:endParaRPr>
            </a:p>
            <a:p>
              <a:pPr defTabSz="914400" latinLnBrk="0">
                <a:defRPr/>
              </a:pPr>
              <a:r>
                <a:rPr lang="en-US" sz="1400" dirty="0">
                  <a:solidFill>
                    <a:srgbClr val="2E3192"/>
                  </a:solidFill>
                </a:rPr>
                <a:t>Encik </a:t>
              </a:r>
              <a:r>
                <a:rPr lang="en-US" sz="1400" dirty="0" err="1">
                  <a:solidFill>
                    <a:srgbClr val="2E3192"/>
                  </a:solidFill>
                </a:rPr>
                <a:t>Norzaimi</a:t>
              </a:r>
              <a:r>
                <a:rPr lang="en-US" sz="1400" dirty="0">
                  <a:solidFill>
                    <a:srgbClr val="2E3192"/>
                  </a:solidFill>
                </a:rPr>
                <a:t> bin </a:t>
              </a:r>
              <a:r>
                <a:rPr lang="en-US" sz="1400" dirty="0" err="1">
                  <a:solidFill>
                    <a:srgbClr val="2E3192"/>
                  </a:solidFill>
                </a:rPr>
                <a:t>Hamisan</a:t>
              </a:r>
              <a:endParaRPr lang="ko-KR" altLang="en-US" sz="1335" dirty="0">
                <a:solidFill>
                  <a:srgbClr val="2E3192"/>
                </a:solidFill>
                <a:cs typeface="Arial" panose="020B0604020202020204" pitchFamily="34" charset="0"/>
              </a:endParaRPr>
            </a:p>
          </p:txBody>
        </p:sp>
      </p:grpSp>
      <p:pic>
        <p:nvPicPr>
          <p:cNvPr id="26" name="Picture Placeholder 36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99" t="3549" r="9949" b="41055"/>
          <a:stretch>
            <a:fillRect/>
          </a:stretch>
        </p:blipFill>
        <p:spPr>
          <a:xfrm>
            <a:off x="7939437" y="357773"/>
            <a:ext cx="1080000" cy="108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</p:pic>
      <p:pic>
        <p:nvPicPr>
          <p:cNvPr id="27" name="Picture Placeholder 36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01" b="4201"/>
          <a:stretch>
            <a:fillRect/>
          </a:stretch>
        </p:blipFill>
        <p:spPr>
          <a:xfrm>
            <a:off x="4889807" y="5300716"/>
            <a:ext cx="965672" cy="1002464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</p:pic>
      <p:grpSp>
        <p:nvGrpSpPr>
          <p:cNvPr id="28" name="Group 27"/>
          <p:cNvGrpSpPr/>
          <p:nvPr/>
        </p:nvGrpSpPr>
        <p:grpSpPr>
          <a:xfrm>
            <a:off x="5819190" y="5416881"/>
            <a:ext cx="2300684" cy="844690"/>
            <a:chOff x="4998680" y="923047"/>
            <a:chExt cx="3456384" cy="633517"/>
          </a:xfrm>
        </p:grpSpPr>
        <p:sp>
          <p:nvSpPr>
            <p:cNvPr id="29" name="Text Placeholder 17"/>
            <p:cNvSpPr txBox="1"/>
            <p:nvPr/>
          </p:nvSpPr>
          <p:spPr>
            <a:xfrm>
              <a:off x="4998680" y="923047"/>
              <a:ext cx="3456384" cy="246087"/>
            </a:xfrm>
            <a:prstGeom prst="rect">
              <a:avLst/>
            </a:prstGeom>
            <a:noFill/>
            <a:ln w="19050">
              <a:noFill/>
            </a:ln>
          </p:spPr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latinLnBrk="0">
                <a:defRPr/>
              </a:pPr>
              <a:r>
                <a:rPr lang="ms-MY" sz="1330" b="1" dirty="0">
                  <a:solidFill>
                    <a:srgbClr val="0070C0"/>
                  </a:solidFill>
                </a:rPr>
                <a:t>REGISTRAR/ CHIEF OPERATING OFFICER (COO)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998680" y="1179634"/>
              <a:ext cx="3315162" cy="3769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atinLnBrk="0">
                <a:defRPr/>
              </a:pPr>
              <a:r>
                <a:rPr lang="de-DE" sz="1335" dirty="0">
                  <a:solidFill>
                    <a:srgbClr val="2E3192"/>
                  </a:solidFill>
                </a:rPr>
                <a:t>Encik Naim bin Maslan </a:t>
              </a:r>
            </a:p>
            <a:p>
              <a:pPr latinLnBrk="0">
                <a:defRPr/>
              </a:pPr>
              <a:r>
                <a:rPr lang="de-DE" sz="1335" dirty="0">
                  <a:solidFill>
                    <a:prstClr val="white"/>
                  </a:solidFill>
                </a:rPr>
                <a:t>bin Abdul Rahman</a:t>
              </a:r>
              <a:endParaRPr lang="ko-KR" altLang="en-US" sz="1335" dirty="0">
                <a:solidFill>
                  <a:prstClr val="white"/>
                </a:solidFill>
                <a:cs typeface="Arial" panose="020B0604020202020204" pitchFamily="34" charset="0"/>
              </a:endParaRPr>
            </a:p>
          </p:txBody>
        </p:sp>
      </p:grpSp>
      <p:pic>
        <p:nvPicPr>
          <p:cNvPr id="31" name="Picture Placeholder 7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69" b="8369"/>
          <a:stretch>
            <a:fillRect/>
          </a:stretch>
        </p:blipFill>
        <p:spPr>
          <a:xfrm>
            <a:off x="4806451" y="1704813"/>
            <a:ext cx="980732" cy="986941"/>
          </a:xfrm>
          <a:prstGeom prst="ellipse">
            <a:avLst/>
          </a:prstGeom>
        </p:spPr>
      </p:pic>
      <p:sp>
        <p:nvSpPr>
          <p:cNvPr id="33" name="Text Placeholder 1"/>
          <p:cNvSpPr txBox="1"/>
          <p:nvPr/>
        </p:nvSpPr>
        <p:spPr>
          <a:xfrm>
            <a:off x="36004" y="892439"/>
            <a:ext cx="5463069" cy="569499"/>
          </a:xfrm>
          <a:prstGeom prst="rect">
            <a:avLst/>
          </a:prstGeom>
        </p:spPr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3200" b="1" dirty="0">
                <a:solidFill>
                  <a:srgbClr val="2E3192"/>
                </a:solidFill>
                <a:cs typeface="Arial" panose="020B0604020202020204" pitchFamily="34" charset="0"/>
              </a:rPr>
              <a:t>UTHM EXECUTIVES</a:t>
            </a:r>
          </a:p>
          <a:p>
            <a:r>
              <a:rPr lang="en-US" altLang="ko-KR" sz="3200" b="1" dirty="0">
                <a:solidFill>
                  <a:srgbClr val="2E3192"/>
                </a:solidFill>
                <a:cs typeface="Arial" panose="020B0604020202020204" pitchFamily="34" charset="0"/>
              </a:rPr>
              <a:t>COMITTEE </a:t>
            </a:r>
            <a:endParaRPr lang="ko-KR" altLang="en-US" sz="3200" b="1" dirty="0">
              <a:solidFill>
                <a:srgbClr val="2E3192"/>
              </a:solidFill>
              <a:cs typeface="Arial" panose="020B0604020202020204" pitchFamily="34" charset="0"/>
            </a:endParaRPr>
          </a:p>
        </p:txBody>
      </p:sp>
      <p:pic>
        <p:nvPicPr>
          <p:cNvPr id="34" name="Picture Placeholder 36"/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" r="171"/>
          <a:stretch>
            <a:fillRect/>
          </a:stretch>
        </p:blipFill>
        <p:spPr>
          <a:xfrm>
            <a:off x="7983953" y="1537117"/>
            <a:ext cx="980732" cy="1150471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</p:pic>
      <p:grpSp>
        <p:nvGrpSpPr>
          <p:cNvPr id="35" name="Group 34"/>
          <p:cNvGrpSpPr/>
          <p:nvPr/>
        </p:nvGrpSpPr>
        <p:grpSpPr>
          <a:xfrm>
            <a:off x="8937185" y="1602641"/>
            <a:ext cx="2304256" cy="788616"/>
            <a:chOff x="4998682" y="933547"/>
            <a:chExt cx="3461750" cy="591463"/>
          </a:xfrm>
        </p:grpSpPr>
        <p:sp>
          <p:nvSpPr>
            <p:cNvPr id="36" name="Text Placeholder 17"/>
            <p:cNvSpPr txBox="1"/>
            <p:nvPr/>
          </p:nvSpPr>
          <p:spPr>
            <a:xfrm>
              <a:off x="5004048" y="933547"/>
              <a:ext cx="3456384" cy="246087"/>
            </a:xfrm>
            <a:prstGeom prst="rect">
              <a:avLst/>
            </a:prstGeom>
            <a:noFill/>
            <a:ln w="19050">
              <a:noFill/>
            </a:ln>
          </p:spPr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latinLnBrk="0">
                <a:defRPr/>
              </a:pPr>
              <a:r>
                <a:rPr lang="ms-MY" sz="1330" b="1" dirty="0">
                  <a:solidFill>
                    <a:srgbClr val="0070C0"/>
                  </a:solidFill>
                </a:rPr>
                <a:t>CHIEF LIBRARIAN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4998682" y="1148080"/>
              <a:ext cx="3456384" cy="3769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latinLnBrk="0">
                <a:defRPr/>
              </a:pPr>
              <a:r>
                <a:rPr lang="de-DE" sz="1335" dirty="0">
                  <a:solidFill>
                    <a:srgbClr val="2E3192"/>
                  </a:solidFill>
                </a:rPr>
                <a:t>Puan Zaharah binti Abd Samad</a:t>
              </a:r>
              <a:endParaRPr lang="ko-KR" altLang="en-US" sz="1335" dirty="0">
                <a:solidFill>
                  <a:srgbClr val="2E3192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2034180" y="4031288"/>
            <a:ext cx="2460110" cy="749825"/>
            <a:chOff x="4907349" y="937070"/>
            <a:chExt cx="4019836" cy="562369"/>
          </a:xfrm>
        </p:grpSpPr>
        <p:sp>
          <p:nvSpPr>
            <p:cNvPr id="39" name="Text Placeholder 17"/>
            <p:cNvSpPr txBox="1"/>
            <p:nvPr/>
          </p:nvSpPr>
          <p:spPr>
            <a:xfrm>
              <a:off x="5115770" y="937070"/>
              <a:ext cx="3456380" cy="246087"/>
            </a:xfrm>
            <a:prstGeom prst="rect">
              <a:avLst/>
            </a:prstGeom>
            <a:noFill/>
            <a:ln w="19050">
              <a:noFill/>
            </a:ln>
          </p:spPr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600" b="1" dirty="0">
                  <a:solidFill>
                    <a:schemeClr val="bg1"/>
                  </a:solidFill>
                  <a:cs typeface="Arial" panose="020B0604020202020204" pitchFamily="34" charset="0"/>
                </a:rPr>
                <a:t>VICE CHANCELLOR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4907349" y="1107024"/>
              <a:ext cx="4019836" cy="3924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latinLnBrk="0">
                <a:defRPr/>
              </a:pPr>
              <a:r>
                <a:rPr lang="de-DE" sz="1400" dirty="0">
                  <a:solidFill>
                    <a:schemeClr val="bg1"/>
                  </a:solidFill>
                </a:rPr>
                <a:t>YB Prof. Dato’ Ir. Ts. Dr. Ruzairi bin Abdul Rahim</a:t>
              </a:r>
              <a:endParaRPr lang="ms-MY" sz="1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5819190" y="4269169"/>
            <a:ext cx="2502208" cy="881152"/>
            <a:chOff x="5004048" y="933547"/>
            <a:chExt cx="3460485" cy="660864"/>
          </a:xfrm>
        </p:grpSpPr>
        <p:sp>
          <p:nvSpPr>
            <p:cNvPr id="42" name="Text Placeholder 17"/>
            <p:cNvSpPr txBox="1"/>
            <p:nvPr/>
          </p:nvSpPr>
          <p:spPr>
            <a:xfrm>
              <a:off x="5004048" y="933547"/>
              <a:ext cx="3456384" cy="246087"/>
            </a:xfrm>
            <a:prstGeom prst="rect">
              <a:avLst/>
            </a:prstGeom>
            <a:noFill/>
            <a:ln w="19050">
              <a:noFill/>
            </a:ln>
          </p:spPr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latinLnBrk="0">
                <a:defRPr/>
              </a:pPr>
              <a:r>
                <a:rPr lang="en-MY" sz="1330" b="1" dirty="0">
                  <a:solidFill>
                    <a:srgbClr val="0070C0"/>
                  </a:solidFill>
                </a:rPr>
                <a:t>PROVOST UTHM PAGOH BRANCH CAMPUS </a:t>
              </a:r>
              <a:endParaRPr lang="ms-MY" sz="1330" b="1" dirty="0">
                <a:solidFill>
                  <a:srgbClr val="0070C0"/>
                </a:solidFill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008149" y="1201996"/>
              <a:ext cx="3456384" cy="3924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latinLnBrk="0">
                <a:defRPr/>
              </a:pPr>
              <a:r>
                <a:rPr lang="en-US" sz="1400" dirty="0">
                  <a:solidFill>
                    <a:srgbClr val="2E3192"/>
                  </a:solidFill>
                </a:rPr>
                <a:t>Associate Prof. Dr. </a:t>
              </a:r>
              <a:r>
                <a:rPr lang="en-US" sz="1400" dirty="0" err="1">
                  <a:solidFill>
                    <a:srgbClr val="2E3192"/>
                  </a:solidFill>
                </a:rPr>
                <a:t>Afandi</a:t>
              </a:r>
              <a:r>
                <a:rPr lang="en-US" sz="1400" dirty="0">
                  <a:solidFill>
                    <a:srgbClr val="2E3192"/>
                  </a:solidFill>
                </a:rPr>
                <a:t> bin Ahmad</a:t>
              </a:r>
              <a:endParaRPr lang="ko-KR" altLang="en-US" sz="1335" dirty="0">
                <a:solidFill>
                  <a:srgbClr val="2E3192"/>
                </a:solidFill>
                <a:cs typeface="Arial" panose="020B0604020202020204" pitchFamily="34" charset="0"/>
              </a:endParaRPr>
            </a:p>
          </p:txBody>
        </p:sp>
      </p:grpSp>
      <p:pic>
        <p:nvPicPr>
          <p:cNvPr id="44" name="Picture Placeholder 36"/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69" b="2769"/>
          <a:stretch>
            <a:fillRect/>
          </a:stretch>
        </p:blipFill>
        <p:spPr>
          <a:xfrm>
            <a:off x="4804930" y="4152432"/>
            <a:ext cx="1038356" cy="1000195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</p:pic>
      <p:grpSp>
        <p:nvGrpSpPr>
          <p:cNvPr id="45" name="Group 44"/>
          <p:cNvGrpSpPr/>
          <p:nvPr/>
        </p:nvGrpSpPr>
        <p:grpSpPr>
          <a:xfrm>
            <a:off x="5834473" y="488237"/>
            <a:ext cx="2204683" cy="940218"/>
            <a:chOff x="5004048" y="933547"/>
            <a:chExt cx="3456384" cy="705164"/>
          </a:xfrm>
        </p:grpSpPr>
        <p:sp>
          <p:nvSpPr>
            <p:cNvPr id="46" name="Text Placeholder 17"/>
            <p:cNvSpPr txBox="1"/>
            <p:nvPr/>
          </p:nvSpPr>
          <p:spPr>
            <a:xfrm>
              <a:off x="5004048" y="933547"/>
              <a:ext cx="3456384" cy="246087"/>
            </a:xfrm>
            <a:prstGeom prst="rect">
              <a:avLst/>
            </a:prstGeom>
            <a:noFill/>
            <a:ln w="19050">
              <a:noFill/>
            </a:ln>
          </p:spPr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latinLnBrk="0">
                <a:defRPr/>
              </a:pPr>
              <a:r>
                <a:rPr lang="en-MY" sz="1330" b="1" dirty="0">
                  <a:solidFill>
                    <a:srgbClr val="0070C0"/>
                  </a:solidFill>
                </a:rPr>
                <a:t>DEPUTY VICE CHANCELLOR (ACADEMIC &amp; INTERNATIONAL)</a:t>
              </a:r>
              <a:endParaRPr lang="ms-MY" sz="1330" b="1" dirty="0">
                <a:solidFill>
                  <a:srgbClr val="0070C0"/>
                </a:solidFill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5004048" y="1261781"/>
              <a:ext cx="3456384" cy="3769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latinLnBrk="0">
                <a:defRPr/>
              </a:pPr>
              <a:r>
                <a:rPr lang="de-DE" sz="1335" dirty="0">
                  <a:solidFill>
                    <a:srgbClr val="2E3192"/>
                  </a:solidFill>
                </a:rPr>
                <a:t>Prof. Dr. Shahruddin bin Mahzan @ Mohd Zin</a:t>
              </a:r>
              <a:endParaRPr lang="ko-KR" altLang="en-US" sz="1335" dirty="0">
                <a:solidFill>
                  <a:srgbClr val="2E3192"/>
                </a:solidFill>
                <a:cs typeface="Arial" panose="020B0604020202020204" pitchFamily="34" charset="0"/>
              </a:endParaRPr>
            </a:p>
          </p:txBody>
        </p:sp>
      </p:grpSp>
      <p:pic>
        <p:nvPicPr>
          <p:cNvPr id="48" name="Picture Placeholder 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08" b="10208"/>
          <a:stretch>
            <a:fillRect/>
          </a:stretch>
        </p:blipFill>
        <p:spPr>
          <a:xfrm>
            <a:off x="4746085" y="385329"/>
            <a:ext cx="1144895" cy="1080000"/>
          </a:xfrm>
          <a:prstGeom prst="ellipse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6" name="Straight Connector 35"/>
          <p:cNvCxnSpPr/>
          <p:nvPr/>
        </p:nvCxnSpPr>
        <p:spPr>
          <a:xfrm flipV="1">
            <a:off x="-573139" y="1008736"/>
            <a:ext cx="9835707" cy="5542087"/>
          </a:xfrm>
          <a:prstGeom prst="line">
            <a:avLst/>
          </a:prstGeom>
          <a:ln w="57150">
            <a:solidFill>
              <a:srgbClr val="EE30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/>
          <p:cNvGrpSpPr/>
          <p:nvPr/>
        </p:nvGrpSpPr>
        <p:grpSpPr>
          <a:xfrm>
            <a:off x="1689367" y="1821249"/>
            <a:ext cx="2817052" cy="1442321"/>
            <a:chOff x="3470970" y="1183852"/>
            <a:chExt cx="2817052" cy="1442321"/>
          </a:xfrm>
        </p:grpSpPr>
        <p:grpSp>
          <p:nvGrpSpPr>
            <p:cNvPr id="5" name="Group 4"/>
            <p:cNvGrpSpPr/>
            <p:nvPr/>
          </p:nvGrpSpPr>
          <p:grpSpPr>
            <a:xfrm>
              <a:off x="3470970" y="1412778"/>
              <a:ext cx="2817052" cy="1213395"/>
              <a:chOff x="2601523" y="4117423"/>
              <a:chExt cx="2287148" cy="910046"/>
            </a:xfrm>
          </p:grpSpPr>
          <p:sp>
            <p:nvSpPr>
              <p:cNvPr id="7" name="TextBox 6"/>
              <p:cNvSpPr txBox="1"/>
              <p:nvPr/>
            </p:nvSpPr>
            <p:spPr>
              <a:xfrm>
                <a:off x="2601523" y="4588888"/>
                <a:ext cx="2287148" cy="43858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1600" dirty="0">
                    <a:solidFill>
                      <a:srgbClr val="4472C4">
                        <a:lumMod val="50000"/>
                      </a:srgbClr>
                    </a:solidFill>
                    <a:cs typeface="Arial" panose="020B0604020202020204" pitchFamily="34" charset="0"/>
                  </a:rPr>
                  <a:t>KOLEJ UNIVERSITI TEKNOLOGI TUN HUSSEIN ONN</a:t>
                </a: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2740395" y="4117423"/>
                <a:ext cx="2148276" cy="6232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4800" b="1" dirty="0" err="1">
                    <a:solidFill>
                      <a:srgbClr val="4472C4">
                        <a:lumMod val="50000"/>
                      </a:srgbClr>
                    </a:solidFill>
                    <a:cs typeface="Arial" panose="020B0604020202020204" pitchFamily="34" charset="0"/>
                  </a:rPr>
                  <a:t>KUiTTHO</a:t>
                </a:r>
                <a:endParaRPr lang="ko-KR" altLang="en-US" sz="4800" b="1" dirty="0">
                  <a:solidFill>
                    <a:srgbClr val="4472C4">
                      <a:lumMod val="50000"/>
                    </a:srgbClr>
                  </a:solidFill>
                  <a:cs typeface="Arial" panose="020B0604020202020204" pitchFamily="34" charset="0"/>
                </a:endParaRPr>
              </a:p>
            </p:txBody>
          </p:sp>
        </p:grpSp>
        <p:sp>
          <p:nvSpPr>
            <p:cNvPr id="6" name="직사각형 1"/>
            <p:cNvSpPr/>
            <p:nvPr/>
          </p:nvSpPr>
          <p:spPr>
            <a:xfrm>
              <a:off x="4175233" y="1183852"/>
              <a:ext cx="1408525" cy="576000"/>
            </a:xfrm>
            <a:prstGeom prst="rect">
              <a:avLst/>
            </a:prstGeom>
            <a:noFill/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noAutofit/>
            </a:bodyPr>
            <a:lstStyle/>
            <a:p>
              <a:pPr algn="ctr"/>
              <a:r>
                <a:rPr lang="en-US" altLang="ko-KR" sz="2665" b="1" dirty="0">
                  <a:solidFill>
                    <a:srgbClr val="4472C4">
                      <a:lumMod val="50000"/>
                    </a:srgbClr>
                  </a:solidFill>
                  <a:cs typeface="Arial" panose="020B0604020202020204" pitchFamily="34" charset="0"/>
                </a:rPr>
                <a:t>2000</a:t>
              </a:r>
              <a:endParaRPr lang="ko-KR" altLang="en-US" sz="2665" b="1" dirty="0">
                <a:solidFill>
                  <a:srgbClr val="4472C4">
                    <a:lumMod val="50000"/>
                  </a:srgbClr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2834178" y="4601037"/>
            <a:ext cx="2489836" cy="1417308"/>
            <a:chOff x="5709460" y="4285174"/>
            <a:chExt cx="2489836" cy="1417308"/>
          </a:xfrm>
        </p:grpSpPr>
        <p:sp>
          <p:nvSpPr>
            <p:cNvPr id="10" name="직사각형 1"/>
            <p:cNvSpPr/>
            <p:nvPr/>
          </p:nvSpPr>
          <p:spPr>
            <a:xfrm>
              <a:off x="6250117" y="4285174"/>
              <a:ext cx="1408525" cy="576000"/>
            </a:xfrm>
            <a:prstGeom prst="rect">
              <a:avLst/>
            </a:prstGeom>
            <a:noFill/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noAutofit/>
            </a:bodyPr>
            <a:lstStyle/>
            <a:p>
              <a:pPr algn="ctr"/>
              <a:r>
                <a:rPr lang="en-US" altLang="ko-KR" sz="2665" b="1" dirty="0">
                  <a:solidFill>
                    <a:srgbClr val="4472C4">
                      <a:lumMod val="50000"/>
                    </a:srgbClr>
                  </a:solidFill>
                  <a:cs typeface="Arial" panose="020B0604020202020204" pitchFamily="34" charset="0"/>
                </a:rPr>
                <a:t>1996</a:t>
              </a:r>
              <a:endParaRPr lang="ko-KR" altLang="en-US" sz="2665" b="1" dirty="0">
                <a:solidFill>
                  <a:srgbClr val="4472C4">
                    <a:lumMod val="50000"/>
                  </a:srgbClr>
                </a:solidFill>
                <a:cs typeface="Arial" panose="020B0604020202020204" pitchFamily="34" charset="0"/>
              </a:endParaRPr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5709460" y="4508888"/>
              <a:ext cx="2489836" cy="1193594"/>
              <a:chOff x="2944520" y="4132274"/>
              <a:chExt cx="2021483" cy="895195"/>
            </a:xfrm>
          </p:grpSpPr>
          <p:sp>
            <p:nvSpPr>
              <p:cNvPr id="12" name="TextBox 11"/>
              <p:cNvSpPr txBox="1"/>
              <p:nvPr/>
            </p:nvSpPr>
            <p:spPr>
              <a:xfrm>
                <a:off x="3021856" y="4588888"/>
                <a:ext cx="1866815" cy="43858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1600" dirty="0">
                    <a:solidFill>
                      <a:srgbClr val="4472C4">
                        <a:lumMod val="50000"/>
                      </a:srgbClr>
                    </a:solidFill>
                    <a:cs typeface="Arial" panose="020B0604020202020204" pitchFamily="34" charset="0"/>
                  </a:rPr>
                  <a:t>INSTITUT TEKNOLOGI TUN HUSSEIN ONN</a:t>
                </a: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2944520" y="4132274"/>
                <a:ext cx="2021483" cy="6232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4800" b="1" dirty="0">
                    <a:solidFill>
                      <a:srgbClr val="4472C4">
                        <a:lumMod val="50000"/>
                      </a:srgbClr>
                    </a:solidFill>
                    <a:cs typeface="Arial" panose="020B0604020202020204" pitchFamily="34" charset="0"/>
                  </a:rPr>
                  <a:t>ITTHO</a:t>
                </a:r>
                <a:endParaRPr lang="ko-KR" altLang="en-US" sz="4800" b="1" dirty="0">
                  <a:solidFill>
                    <a:srgbClr val="4472C4">
                      <a:lumMod val="50000"/>
                    </a:srgbClr>
                  </a:solidFill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4" name="Group 13"/>
          <p:cNvGrpSpPr/>
          <p:nvPr/>
        </p:nvGrpSpPr>
        <p:grpSpPr>
          <a:xfrm>
            <a:off x="5352895" y="3255794"/>
            <a:ext cx="2848215" cy="1433385"/>
            <a:chOff x="7269034" y="390722"/>
            <a:chExt cx="2848215" cy="1433385"/>
          </a:xfrm>
        </p:grpSpPr>
        <p:sp>
          <p:nvSpPr>
            <p:cNvPr id="15" name="직사각형 1"/>
            <p:cNvSpPr/>
            <p:nvPr/>
          </p:nvSpPr>
          <p:spPr>
            <a:xfrm>
              <a:off x="7984498" y="390722"/>
              <a:ext cx="1408525" cy="576000"/>
            </a:xfrm>
            <a:prstGeom prst="rect">
              <a:avLst/>
            </a:prstGeom>
            <a:noFill/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noAutofit/>
            </a:bodyPr>
            <a:lstStyle/>
            <a:p>
              <a:pPr algn="ctr"/>
              <a:r>
                <a:rPr lang="en-US" altLang="ko-KR" sz="2665" b="1" dirty="0">
                  <a:solidFill>
                    <a:srgbClr val="4472C4">
                      <a:lumMod val="50000"/>
                    </a:srgbClr>
                  </a:solidFill>
                  <a:cs typeface="Arial" panose="020B0604020202020204" pitchFamily="34" charset="0"/>
                </a:rPr>
                <a:t>2007</a:t>
              </a:r>
              <a:endParaRPr lang="ko-KR" altLang="en-US" sz="2665" b="1" dirty="0">
                <a:solidFill>
                  <a:srgbClr val="4472C4">
                    <a:lumMod val="50000"/>
                  </a:srgbClr>
                </a:solidFill>
                <a:cs typeface="Arial" panose="020B0604020202020204" pitchFamily="34" charset="0"/>
              </a:endParaRPr>
            </a:p>
          </p:txBody>
        </p:sp>
        <p:grpSp>
          <p:nvGrpSpPr>
            <p:cNvPr id="16" name="Group 15"/>
            <p:cNvGrpSpPr/>
            <p:nvPr/>
          </p:nvGrpSpPr>
          <p:grpSpPr>
            <a:xfrm>
              <a:off x="7269034" y="646149"/>
              <a:ext cx="2848215" cy="1177958"/>
              <a:chOff x="1252965" y="3135238"/>
              <a:chExt cx="2312449" cy="883468"/>
            </a:xfrm>
          </p:grpSpPr>
          <p:sp>
            <p:nvSpPr>
              <p:cNvPr id="17" name="TextBox 16"/>
              <p:cNvSpPr txBox="1"/>
              <p:nvPr/>
            </p:nvSpPr>
            <p:spPr>
              <a:xfrm>
                <a:off x="1252965" y="3580125"/>
                <a:ext cx="2312449" cy="43858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1600" dirty="0">
                    <a:solidFill>
                      <a:srgbClr val="4472C4">
                        <a:lumMod val="50000"/>
                      </a:srgbClr>
                    </a:solidFill>
                    <a:cs typeface="Arial" panose="020B0604020202020204" pitchFamily="34" charset="0"/>
                  </a:rPr>
                  <a:t>UNIVERSITI TUN HUSSEIN ONN MALAYSIA</a:t>
                </a: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1473783" y="3135238"/>
                <a:ext cx="1870812" cy="6232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4800" b="1" dirty="0">
                    <a:solidFill>
                      <a:srgbClr val="4472C4">
                        <a:lumMod val="50000"/>
                      </a:srgbClr>
                    </a:solidFill>
                    <a:cs typeface="Arial" panose="020B0604020202020204" pitchFamily="34" charset="0"/>
                  </a:rPr>
                  <a:t>UTHM</a:t>
                </a:r>
                <a:endParaRPr lang="ko-KR" altLang="en-US" sz="4800" b="1" dirty="0">
                  <a:solidFill>
                    <a:srgbClr val="4472C4">
                      <a:lumMod val="50000"/>
                    </a:srgbClr>
                  </a:solidFill>
                  <a:cs typeface="Arial" panose="020B0604020202020204" pitchFamily="34" charset="0"/>
                </a:endParaRPr>
              </a:p>
            </p:txBody>
          </p:sp>
        </p:grpSp>
      </p:grpSp>
      <p:pic>
        <p:nvPicPr>
          <p:cNvPr id="19" name="Picture 18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02" t="927" r="19360" b="-927"/>
          <a:stretch>
            <a:fillRect/>
          </a:stretch>
        </p:blipFill>
        <p:spPr>
          <a:xfrm>
            <a:off x="727946" y="4731109"/>
            <a:ext cx="1223936" cy="1223936"/>
          </a:xfrm>
          <a:prstGeom prst="ellipse">
            <a:avLst/>
          </a:prstGeom>
          <a:ln w="57150">
            <a:solidFill>
              <a:srgbClr val="EE3078"/>
            </a:solidFill>
          </a:ln>
        </p:spPr>
      </p:pic>
      <p:sp>
        <p:nvSpPr>
          <p:cNvPr id="20" name="TextBox 19"/>
          <p:cNvSpPr txBox="1"/>
          <p:nvPr/>
        </p:nvSpPr>
        <p:spPr>
          <a:xfrm>
            <a:off x="580369" y="327615"/>
            <a:ext cx="279114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MY" sz="8000" b="1" dirty="0">
                <a:solidFill>
                  <a:srgbClr val="003399"/>
                </a:solidFill>
              </a:rPr>
              <a:t>UTHM</a:t>
            </a:r>
          </a:p>
        </p:txBody>
      </p:sp>
      <p:pic>
        <p:nvPicPr>
          <p:cNvPr id="21" name="Picture 20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078" t="-345" r="143" b="345"/>
          <a:stretch>
            <a:fillRect/>
          </a:stretch>
        </p:blipFill>
        <p:spPr>
          <a:xfrm>
            <a:off x="2238542" y="3905225"/>
            <a:ext cx="1223936" cy="1223936"/>
          </a:xfrm>
          <a:prstGeom prst="ellipse">
            <a:avLst/>
          </a:prstGeom>
          <a:ln w="57150">
            <a:solidFill>
              <a:srgbClr val="EE3078"/>
            </a:solidFill>
          </a:ln>
        </p:spPr>
      </p:pic>
      <p:pic>
        <p:nvPicPr>
          <p:cNvPr id="22" name="Picture 21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47" t="-724" r="28618" b="724"/>
          <a:stretch>
            <a:fillRect/>
          </a:stretch>
        </p:blipFill>
        <p:spPr>
          <a:xfrm>
            <a:off x="3734457" y="3141493"/>
            <a:ext cx="1223936" cy="1223936"/>
          </a:xfrm>
          <a:prstGeom prst="ellipse">
            <a:avLst/>
          </a:prstGeom>
          <a:ln w="57150">
            <a:solidFill>
              <a:srgbClr val="EE3078"/>
            </a:solidFill>
          </a:ln>
        </p:spPr>
      </p:pic>
      <p:pic>
        <p:nvPicPr>
          <p:cNvPr id="23" name="Picture 22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32" t="5921" r="31604" b="-1066"/>
          <a:stretch>
            <a:fillRect/>
          </a:stretch>
        </p:blipFill>
        <p:spPr>
          <a:xfrm>
            <a:off x="5253281" y="2269205"/>
            <a:ext cx="1223936" cy="1223936"/>
          </a:xfrm>
          <a:prstGeom prst="ellipse">
            <a:avLst/>
          </a:prstGeom>
          <a:ln w="57150">
            <a:solidFill>
              <a:srgbClr val="EE3078"/>
            </a:solidFill>
          </a:ln>
        </p:spPr>
      </p:pic>
      <p:sp>
        <p:nvSpPr>
          <p:cNvPr id="24" name="TextBox 23"/>
          <p:cNvSpPr txBox="1"/>
          <p:nvPr/>
        </p:nvSpPr>
        <p:spPr>
          <a:xfrm>
            <a:off x="533754" y="1262302"/>
            <a:ext cx="1720086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MY" sz="2600" dirty="0">
                <a:solidFill>
                  <a:srgbClr val="003399"/>
                </a:solidFill>
              </a:rPr>
              <a:t>MILESTONE</a:t>
            </a:r>
          </a:p>
        </p:txBody>
      </p:sp>
      <p:pic>
        <p:nvPicPr>
          <p:cNvPr id="25" name="Picture 24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11118" y="1514218"/>
            <a:ext cx="1223936" cy="1224000"/>
          </a:xfrm>
          <a:prstGeom prst="ellipse">
            <a:avLst/>
          </a:prstGeom>
          <a:ln w="57150">
            <a:solidFill>
              <a:srgbClr val="EE3078"/>
            </a:solidFill>
          </a:ln>
        </p:spPr>
      </p:pic>
      <p:pic>
        <p:nvPicPr>
          <p:cNvPr id="26" name="Picture 25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126700" y="708785"/>
            <a:ext cx="1223936" cy="1224000"/>
          </a:xfrm>
          <a:prstGeom prst="ellipse">
            <a:avLst/>
          </a:prstGeom>
          <a:ln w="57150">
            <a:solidFill>
              <a:srgbClr val="EE3078"/>
            </a:solidFill>
          </a:ln>
        </p:spPr>
      </p:pic>
      <p:grpSp>
        <p:nvGrpSpPr>
          <p:cNvPr id="27" name="Group 26"/>
          <p:cNvGrpSpPr/>
          <p:nvPr/>
        </p:nvGrpSpPr>
        <p:grpSpPr>
          <a:xfrm>
            <a:off x="5148063" y="63785"/>
            <a:ext cx="3119417" cy="1444739"/>
            <a:chOff x="7795781" y="2430655"/>
            <a:chExt cx="3119417" cy="1444739"/>
          </a:xfrm>
        </p:grpSpPr>
        <p:sp>
          <p:nvSpPr>
            <p:cNvPr id="28" name="직사각형 1"/>
            <p:cNvSpPr/>
            <p:nvPr/>
          </p:nvSpPr>
          <p:spPr>
            <a:xfrm>
              <a:off x="8662279" y="2430655"/>
              <a:ext cx="1408525" cy="576000"/>
            </a:xfrm>
            <a:prstGeom prst="rect">
              <a:avLst/>
            </a:prstGeom>
            <a:noFill/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noAutofit/>
            </a:bodyPr>
            <a:lstStyle/>
            <a:p>
              <a:pPr algn="ctr"/>
              <a:r>
                <a:rPr lang="en-US" altLang="ko-KR" sz="2665" b="1" dirty="0">
                  <a:solidFill>
                    <a:srgbClr val="4472C4">
                      <a:lumMod val="50000"/>
                    </a:srgbClr>
                  </a:solidFill>
                  <a:cs typeface="Arial" panose="020B0604020202020204" pitchFamily="34" charset="0"/>
                </a:rPr>
                <a:t>2017</a:t>
              </a:r>
              <a:endParaRPr lang="ko-KR" altLang="en-US" sz="2665" b="1" dirty="0">
                <a:solidFill>
                  <a:srgbClr val="4472C4">
                    <a:lumMod val="50000"/>
                  </a:srgbClr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7942433" y="3044397"/>
              <a:ext cx="2848215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600" dirty="0">
                  <a:solidFill>
                    <a:srgbClr val="4472C4">
                      <a:lumMod val="50000"/>
                    </a:srgbClr>
                  </a:solidFill>
                  <a:cs typeface="Arial" panose="020B0604020202020204" pitchFamily="34" charset="0"/>
                </a:rPr>
                <a:t>PAGOH </a:t>
              </a:r>
            </a:p>
            <a:p>
              <a:pPr algn="ctr"/>
              <a:r>
                <a:rPr lang="en-US" altLang="ko-KR" sz="1600" dirty="0">
                  <a:solidFill>
                    <a:srgbClr val="4472C4">
                      <a:lumMod val="50000"/>
                    </a:srgbClr>
                  </a:solidFill>
                  <a:cs typeface="Arial" panose="020B0604020202020204" pitchFamily="34" charset="0"/>
                </a:rPr>
                <a:t>BRANCH CAMPUS</a:t>
              </a:r>
            </a:p>
            <a:p>
              <a:pPr algn="ctr"/>
              <a:r>
                <a:rPr lang="en-US" altLang="ko-KR" sz="1600" dirty="0">
                  <a:solidFill>
                    <a:srgbClr val="4472C4">
                      <a:lumMod val="50000"/>
                    </a:srgbClr>
                  </a:solidFill>
                  <a:cs typeface="Arial" panose="020B0604020202020204" pitchFamily="34" charset="0"/>
                </a:rPr>
                <a:t>OPENING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7795781" y="2799606"/>
              <a:ext cx="311941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000" b="1" dirty="0">
                  <a:solidFill>
                    <a:srgbClr val="4472C4">
                      <a:lumMod val="50000"/>
                    </a:srgbClr>
                  </a:solidFill>
                  <a:cs typeface="Arial" panose="020B0604020202020204" pitchFamily="34" charset="0"/>
                </a:rPr>
                <a:t>UTHM PAGOH</a:t>
              </a:r>
              <a:endParaRPr lang="ko-KR" altLang="en-US" sz="2000" b="1" dirty="0">
                <a:solidFill>
                  <a:srgbClr val="4472C4">
                    <a:lumMod val="50000"/>
                  </a:srgbClr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8174784" y="1563296"/>
            <a:ext cx="3119417" cy="1344333"/>
            <a:chOff x="7806832" y="2349956"/>
            <a:chExt cx="3119417" cy="1344333"/>
          </a:xfrm>
        </p:grpSpPr>
        <p:sp>
          <p:nvSpPr>
            <p:cNvPr id="32" name="직사각형 1"/>
            <p:cNvSpPr/>
            <p:nvPr/>
          </p:nvSpPr>
          <p:spPr>
            <a:xfrm>
              <a:off x="8656926" y="2349956"/>
              <a:ext cx="1408525" cy="576000"/>
            </a:xfrm>
            <a:prstGeom prst="rect">
              <a:avLst/>
            </a:prstGeom>
            <a:noFill/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noAutofit/>
            </a:bodyPr>
            <a:lstStyle/>
            <a:p>
              <a:pPr algn="ctr"/>
              <a:r>
                <a:rPr lang="en-US" altLang="ko-KR" sz="2665" b="1" dirty="0">
                  <a:solidFill>
                    <a:srgbClr val="4472C4">
                      <a:lumMod val="50000"/>
                    </a:srgbClr>
                  </a:solidFill>
                  <a:cs typeface="Arial" panose="020B0604020202020204" pitchFamily="34" charset="0"/>
                </a:rPr>
                <a:t>2020</a:t>
              </a:r>
              <a:endParaRPr lang="ko-KR" altLang="en-US" sz="2665" b="1" dirty="0">
                <a:solidFill>
                  <a:srgbClr val="4472C4">
                    <a:lumMod val="50000"/>
                  </a:srgbClr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7942432" y="2955625"/>
              <a:ext cx="2848215" cy="7386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dirty="0">
                  <a:solidFill>
                    <a:srgbClr val="4472C4">
                      <a:lumMod val="50000"/>
                    </a:srgbClr>
                  </a:solidFill>
                  <a:cs typeface="Arial" panose="020B0604020202020204" pitchFamily="34" charset="0"/>
                </a:rPr>
                <a:t>TANJUNG LABUH </a:t>
              </a:r>
            </a:p>
            <a:p>
              <a:pPr algn="ctr"/>
              <a:r>
                <a:rPr lang="en-US" altLang="ko-KR" sz="1400" dirty="0">
                  <a:solidFill>
                    <a:srgbClr val="4472C4">
                      <a:lumMod val="50000"/>
                    </a:srgbClr>
                  </a:solidFill>
                  <a:cs typeface="Arial" panose="020B0604020202020204" pitchFamily="34" charset="0"/>
                </a:rPr>
                <a:t>BRANCH CAMPUS</a:t>
              </a:r>
            </a:p>
            <a:p>
              <a:pPr algn="ctr"/>
              <a:r>
                <a:rPr lang="en-US" altLang="ko-KR" sz="1400" dirty="0">
                  <a:solidFill>
                    <a:srgbClr val="4472C4">
                      <a:lumMod val="50000"/>
                    </a:srgbClr>
                  </a:solidFill>
                  <a:cs typeface="Arial" panose="020B0604020202020204" pitchFamily="34" charset="0"/>
                </a:rPr>
                <a:t>LAUNCHING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7806832" y="2708502"/>
              <a:ext cx="311941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000" b="1" dirty="0">
                  <a:solidFill>
                    <a:srgbClr val="4472C4">
                      <a:lumMod val="50000"/>
                    </a:srgbClr>
                  </a:solidFill>
                  <a:cs typeface="Arial" panose="020B0604020202020204" pitchFamily="34" charset="0"/>
                </a:rPr>
                <a:t>TANJUNG LABUH</a:t>
              </a:r>
              <a:endParaRPr lang="ko-KR" altLang="en-US" sz="2000" b="1" dirty="0">
                <a:solidFill>
                  <a:srgbClr val="4472C4">
                    <a:lumMod val="50000"/>
                  </a:srgbClr>
                </a:solidFill>
                <a:cs typeface="Arial" panose="020B0604020202020204" pitchFamily="34" charset="0"/>
              </a:endParaRPr>
            </a:p>
          </p:txBody>
        </p:sp>
      </p:grpSp>
      <p:sp>
        <p:nvSpPr>
          <p:cNvPr id="35" name="object 3"/>
          <p:cNvSpPr txBox="1"/>
          <p:nvPr/>
        </p:nvSpPr>
        <p:spPr>
          <a:xfrm>
            <a:off x="8267480" y="3714137"/>
            <a:ext cx="3689731" cy="212635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8000"/>
              </a:lnSpc>
              <a:spcBef>
                <a:spcPts val="100"/>
              </a:spcBef>
            </a:pPr>
            <a:r>
              <a:rPr sz="1600" spc="30" dirty="0">
                <a:solidFill>
                  <a:prstClr val="black"/>
                </a:solidFill>
                <a:latin typeface="Trebuchet MS" panose="020B0603020202020204"/>
                <a:cs typeface="Trebuchet MS" panose="020B0603020202020204"/>
              </a:rPr>
              <a:t>Universiti</a:t>
            </a:r>
            <a:r>
              <a:rPr sz="1600" spc="-135" dirty="0">
                <a:solidFill>
                  <a:prstClr val="black"/>
                </a:solidFill>
                <a:latin typeface="Trebuchet MS" panose="020B0603020202020204"/>
                <a:cs typeface="Trebuchet MS" panose="020B0603020202020204"/>
              </a:rPr>
              <a:t> </a:t>
            </a:r>
            <a:r>
              <a:rPr sz="1600" spc="90" dirty="0">
                <a:solidFill>
                  <a:prstClr val="black"/>
                </a:solidFill>
                <a:latin typeface="Trebuchet MS" panose="020B0603020202020204"/>
                <a:cs typeface="Trebuchet MS" panose="020B0603020202020204"/>
              </a:rPr>
              <a:t>Tun</a:t>
            </a:r>
            <a:r>
              <a:rPr sz="1600" spc="-135" dirty="0">
                <a:solidFill>
                  <a:prstClr val="black"/>
                </a:solidFill>
                <a:latin typeface="Trebuchet MS" panose="020B0603020202020204"/>
                <a:cs typeface="Trebuchet MS" panose="020B0603020202020204"/>
              </a:rPr>
              <a:t> </a:t>
            </a:r>
            <a:r>
              <a:rPr sz="1600" spc="120" dirty="0">
                <a:solidFill>
                  <a:prstClr val="black"/>
                </a:solidFill>
                <a:latin typeface="Trebuchet MS" panose="020B0603020202020204"/>
                <a:cs typeface="Trebuchet MS" panose="020B0603020202020204"/>
              </a:rPr>
              <a:t>Hussein</a:t>
            </a:r>
            <a:r>
              <a:rPr sz="1600" spc="-135" dirty="0">
                <a:solidFill>
                  <a:prstClr val="black"/>
                </a:solidFill>
                <a:latin typeface="Trebuchet MS" panose="020B0603020202020204"/>
                <a:cs typeface="Trebuchet MS" panose="020B0603020202020204"/>
              </a:rPr>
              <a:t> </a:t>
            </a:r>
            <a:r>
              <a:rPr sz="1600" spc="95" dirty="0">
                <a:solidFill>
                  <a:prstClr val="black"/>
                </a:solidFill>
                <a:latin typeface="Trebuchet MS" panose="020B0603020202020204"/>
                <a:cs typeface="Trebuchet MS" panose="020B0603020202020204"/>
              </a:rPr>
              <a:t>Onn</a:t>
            </a:r>
            <a:r>
              <a:rPr sz="1600" spc="-135" dirty="0">
                <a:solidFill>
                  <a:prstClr val="black"/>
                </a:solidFill>
                <a:latin typeface="Trebuchet MS" panose="020B0603020202020204"/>
                <a:cs typeface="Trebuchet MS" panose="020B0603020202020204"/>
              </a:rPr>
              <a:t> </a:t>
            </a:r>
            <a:r>
              <a:rPr sz="1600" spc="65" dirty="0">
                <a:solidFill>
                  <a:prstClr val="black"/>
                </a:solidFill>
                <a:latin typeface="Trebuchet MS" panose="020B0603020202020204"/>
                <a:cs typeface="Trebuchet MS" panose="020B0603020202020204"/>
              </a:rPr>
              <a:t>Malaysia</a:t>
            </a:r>
            <a:r>
              <a:rPr sz="1600" spc="-130" dirty="0">
                <a:solidFill>
                  <a:prstClr val="black"/>
                </a:solidFill>
                <a:latin typeface="Trebuchet MS" panose="020B0603020202020204"/>
                <a:cs typeface="Trebuchet MS" panose="020B0603020202020204"/>
              </a:rPr>
              <a:t> </a:t>
            </a:r>
            <a:r>
              <a:rPr sz="1600" dirty="0">
                <a:solidFill>
                  <a:prstClr val="black"/>
                </a:solidFill>
                <a:latin typeface="Trebuchet MS" panose="020B0603020202020204"/>
                <a:cs typeface="Trebuchet MS" panose="020B0603020202020204"/>
              </a:rPr>
              <a:t>(UTHM), </a:t>
            </a:r>
            <a:r>
              <a:rPr sz="1600" spc="-740" dirty="0">
                <a:solidFill>
                  <a:prstClr val="black"/>
                </a:solidFill>
                <a:latin typeface="Trebuchet MS" panose="020B0603020202020204"/>
                <a:cs typeface="Trebuchet MS" panose="020B0603020202020204"/>
              </a:rPr>
              <a:t> </a:t>
            </a:r>
            <a:r>
              <a:rPr sz="1600" spc="75" dirty="0">
                <a:solidFill>
                  <a:prstClr val="black"/>
                </a:solidFill>
                <a:latin typeface="Trebuchet MS" panose="020B0603020202020204"/>
                <a:cs typeface="Trebuchet MS" panose="020B0603020202020204"/>
              </a:rPr>
              <a:t>is </a:t>
            </a:r>
            <a:r>
              <a:rPr sz="1600" spc="85" dirty="0">
                <a:solidFill>
                  <a:prstClr val="black"/>
                </a:solidFill>
                <a:latin typeface="Trebuchet MS" panose="020B0603020202020204"/>
                <a:cs typeface="Trebuchet MS" panose="020B0603020202020204"/>
              </a:rPr>
              <a:t>one </a:t>
            </a:r>
            <a:r>
              <a:rPr sz="1600" spc="60" dirty="0">
                <a:solidFill>
                  <a:prstClr val="black"/>
                </a:solidFill>
                <a:latin typeface="Trebuchet MS" panose="020B0603020202020204"/>
                <a:cs typeface="Trebuchet MS" panose="020B0603020202020204"/>
              </a:rPr>
              <a:t>of </a:t>
            </a:r>
            <a:r>
              <a:rPr sz="1600" spc="55" dirty="0">
                <a:solidFill>
                  <a:prstClr val="black"/>
                </a:solidFill>
                <a:latin typeface="Trebuchet MS" panose="020B0603020202020204"/>
                <a:cs typeface="Trebuchet MS" panose="020B0603020202020204"/>
              </a:rPr>
              <a:t>the </a:t>
            </a:r>
            <a:r>
              <a:rPr sz="1600" spc="35" dirty="0">
                <a:solidFill>
                  <a:prstClr val="black"/>
                </a:solidFill>
                <a:latin typeface="Trebuchet MS" panose="020B0603020202020204"/>
                <a:cs typeface="Trebuchet MS" panose="020B0603020202020204"/>
              </a:rPr>
              <a:t>public </a:t>
            </a:r>
            <a:r>
              <a:rPr sz="1600" spc="50" dirty="0">
                <a:solidFill>
                  <a:prstClr val="black"/>
                </a:solidFill>
                <a:latin typeface="Trebuchet MS" panose="020B0603020202020204"/>
                <a:cs typeface="Trebuchet MS" panose="020B0603020202020204"/>
              </a:rPr>
              <a:t>universities </a:t>
            </a:r>
            <a:r>
              <a:rPr sz="1600" spc="20" dirty="0">
                <a:solidFill>
                  <a:prstClr val="black"/>
                </a:solidFill>
                <a:latin typeface="Trebuchet MS" panose="020B0603020202020204"/>
                <a:cs typeface="Trebuchet MS" panose="020B0603020202020204"/>
              </a:rPr>
              <a:t>in </a:t>
            </a:r>
            <a:r>
              <a:rPr sz="1600" spc="65" dirty="0">
                <a:solidFill>
                  <a:prstClr val="black"/>
                </a:solidFill>
                <a:latin typeface="Trebuchet MS" panose="020B0603020202020204"/>
                <a:cs typeface="Trebuchet MS" panose="020B0603020202020204"/>
              </a:rPr>
              <a:t>Malaysia </a:t>
            </a:r>
            <a:r>
              <a:rPr sz="1600" spc="70" dirty="0">
                <a:solidFill>
                  <a:prstClr val="black"/>
                </a:solidFill>
                <a:latin typeface="Trebuchet MS" panose="020B0603020202020204"/>
                <a:cs typeface="Trebuchet MS" panose="020B0603020202020204"/>
              </a:rPr>
              <a:t> </a:t>
            </a:r>
            <a:r>
              <a:rPr sz="1600" dirty="0">
                <a:solidFill>
                  <a:prstClr val="black"/>
                </a:solidFill>
                <a:latin typeface="Trebuchet MS" panose="020B0603020202020204"/>
                <a:cs typeface="Trebuchet MS" panose="020B0603020202020204"/>
              </a:rPr>
              <a:t>primarily </a:t>
            </a:r>
            <a:r>
              <a:rPr sz="1600" spc="114" dirty="0">
                <a:solidFill>
                  <a:prstClr val="black"/>
                </a:solidFill>
                <a:latin typeface="Trebuchet MS" panose="020B0603020202020204"/>
                <a:cs typeface="Trebuchet MS" panose="020B0603020202020204"/>
              </a:rPr>
              <a:t>focusing on </a:t>
            </a:r>
            <a:r>
              <a:rPr sz="1600" spc="80" dirty="0">
                <a:solidFill>
                  <a:prstClr val="black"/>
                </a:solidFill>
                <a:latin typeface="Trebuchet MS" panose="020B0603020202020204"/>
                <a:cs typeface="Trebuchet MS" panose="020B0603020202020204"/>
              </a:rPr>
              <a:t>Engineering </a:t>
            </a:r>
            <a:r>
              <a:rPr sz="1600" spc="100" dirty="0">
                <a:solidFill>
                  <a:prstClr val="black"/>
                </a:solidFill>
                <a:latin typeface="Trebuchet MS" panose="020B0603020202020204"/>
                <a:cs typeface="Trebuchet MS" panose="020B0603020202020204"/>
              </a:rPr>
              <a:t>and </a:t>
            </a:r>
            <a:r>
              <a:rPr sz="1600" spc="105" dirty="0">
                <a:solidFill>
                  <a:prstClr val="black"/>
                </a:solidFill>
                <a:latin typeface="Trebuchet MS" panose="020B0603020202020204"/>
                <a:cs typeface="Trebuchet MS" panose="020B0603020202020204"/>
              </a:rPr>
              <a:t> </a:t>
            </a:r>
            <a:r>
              <a:rPr sz="1600" spc="50" dirty="0">
                <a:solidFill>
                  <a:prstClr val="black"/>
                </a:solidFill>
                <a:latin typeface="Trebuchet MS" panose="020B0603020202020204"/>
                <a:cs typeface="Trebuchet MS" panose="020B0603020202020204"/>
              </a:rPr>
              <a:t>Technology.</a:t>
            </a:r>
            <a:endParaRPr lang="en-US" sz="1600" spc="50" dirty="0">
              <a:solidFill>
                <a:prstClr val="black"/>
              </a:solidFill>
              <a:latin typeface="Trebuchet MS" panose="020B0603020202020204"/>
              <a:cs typeface="Trebuchet MS" panose="020B0603020202020204"/>
            </a:endParaRPr>
          </a:p>
          <a:p>
            <a:pPr marL="12700" marR="5080">
              <a:lnSpc>
                <a:spcPct val="108000"/>
              </a:lnSpc>
              <a:spcBef>
                <a:spcPts val="100"/>
              </a:spcBef>
            </a:pPr>
            <a:endParaRPr sz="1600" dirty="0">
              <a:solidFill>
                <a:prstClr val="black"/>
              </a:solidFill>
              <a:latin typeface="Trebuchet MS" panose="020B0603020202020204"/>
              <a:cs typeface="Trebuchet MS" panose="020B0603020202020204"/>
            </a:endParaRPr>
          </a:p>
          <a:p>
            <a:pPr marL="12700" marR="368935">
              <a:spcBef>
                <a:spcPts val="85"/>
              </a:spcBef>
            </a:pPr>
            <a:r>
              <a:rPr sz="1600" b="1" spc="75" dirty="0">
                <a:solidFill>
                  <a:prstClr val="black"/>
                </a:solidFill>
                <a:latin typeface="Trebuchet MS" panose="020B0603020202020204"/>
                <a:cs typeface="Trebuchet MS" panose="020B0603020202020204"/>
              </a:rPr>
              <a:t>Niche</a:t>
            </a:r>
            <a:r>
              <a:rPr sz="1600" b="1" spc="-215" dirty="0">
                <a:solidFill>
                  <a:prstClr val="black"/>
                </a:solidFill>
                <a:latin typeface="Trebuchet MS" panose="020B0603020202020204"/>
                <a:cs typeface="Trebuchet MS" panose="020B0603020202020204"/>
              </a:rPr>
              <a:t> </a:t>
            </a:r>
            <a:r>
              <a:rPr sz="1600" b="1" spc="70" dirty="0">
                <a:solidFill>
                  <a:prstClr val="black"/>
                </a:solidFill>
                <a:latin typeface="Trebuchet MS" panose="020B0603020202020204"/>
                <a:cs typeface="Trebuchet MS" panose="020B0603020202020204"/>
              </a:rPr>
              <a:t>Areas:</a:t>
            </a:r>
            <a:r>
              <a:rPr sz="1600" b="1" spc="-220" dirty="0">
                <a:solidFill>
                  <a:prstClr val="black"/>
                </a:solidFill>
                <a:latin typeface="Trebuchet MS" panose="020B0603020202020204"/>
                <a:cs typeface="Trebuchet MS" panose="020B0603020202020204"/>
              </a:rPr>
              <a:t> </a:t>
            </a:r>
            <a:r>
              <a:rPr sz="1600" spc="85" dirty="0">
                <a:solidFill>
                  <a:prstClr val="black"/>
                </a:solidFill>
                <a:latin typeface="Trebuchet MS" panose="020B0603020202020204"/>
                <a:cs typeface="Trebuchet MS" panose="020B0603020202020204"/>
              </a:rPr>
              <a:t>Sustainable</a:t>
            </a:r>
            <a:r>
              <a:rPr sz="1600" spc="-145" dirty="0">
                <a:solidFill>
                  <a:prstClr val="black"/>
                </a:solidFill>
                <a:latin typeface="Trebuchet MS" panose="020B0603020202020204"/>
                <a:cs typeface="Trebuchet MS" panose="020B0603020202020204"/>
              </a:rPr>
              <a:t> </a:t>
            </a:r>
            <a:r>
              <a:rPr sz="1600" spc="95" dirty="0">
                <a:solidFill>
                  <a:prstClr val="black"/>
                </a:solidFill>
                <a:latin typeface="Trebuchet MS" panose="020B0603020202020204"/>
                <a:cs typeface="Trebuchet MS" panose="020B0603020202020204"/>
              </a:rPr>
              <a:t>Technology </a:t>
            </a:r>
            <a:r>
              <a:rPr sz="1600" spc="-830" dirty="0">
                <a:solidFill>
                  <a:prstClr val="black"/>
                </a:solidFill>
                <a:latin typeface="Trebuchet MS" panose="020B0603020202020204"/>
                <a:cs typeface="Trebuchet MS" panose="020B0603020202020204"/>
              </a:rPr>
              <a:t> </a:t>
            </a:r>
            <a:r>
              <a:rPr sz="1600" spc="110" dirty="0">
                <a:solidFill>
                  <a:prstClr val="black"/>
                </a:solidFill>
                <a:latin typeface="Trebuchet MS" panose="020B0603020202020204"/>
                <a:cs typeface="Trebuchet MS" panose="020B0603020202020204"/>
              </a:rPr>
              <a:t>and</a:t>
            </a:r>
            <a:r>
              <a:rPr sz="1600" spc="-165" dirty="0">
                <a:solidFill>
                  <a:prstClr val="black"/>
                </a:solidFill>
                <a:latin typeface="Trebuchet MS" panose="020B0603020202020204"/>
                <a:cs typeface="Trebuchet MS" panose="020B0603020202020204"/>
              </a:rPr>
              <a:t> </a:t>
            </a:r>
            <a:r>
              <a:rPr sz="1600" spc="60" dirty="0">
                <a:solidFill>
                  <a:prstClr val="black"/>
                </a:solidFill>
                <a:latin typeface="Trebuchet MS" panose="020B0603020202020204"/>
                <a:cs typeface="Trebuchet MS" panose="020B0603020202020204"/>
              </a:rPr>
              <a:t>Transportation</a:t>
            </a:r>
            <a:endParaRPr sz="1600" dirty="0">
              <a:solidFill>
                <a:prstClr val="black"/>
              </a:solidFill>
              <a:latin typeface="Trebuchet MS" panose="020B0603020202020204"/>
              <a:cs typeface="Trebuchet MS" panose="020B0603020202020204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</TotalTime>
  <Words>1342</Words>
  <Application>Microsoft Office PowerPoint</Application>
  <PresentationFormat>Widescreen</PresentationFormat>
  <Paragraphs>363</Paragraphs>
  <Slides>33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54" baseType="lpstr">
      <vt:lpstr>Adobe Garamond Pro</vt:lpstr>
      <vt:lpstr>Andalus</vt:lpstr>
      <vt:lpstr>Arial</vt:lpstr>
      <vt:lpstr>Arial MT</vt:lpstr>
      <vt:lpstr>Arial Narrow</vt:lpstr>
      <vt:lpstr>Biryani Bold</vt:lpstr>
      <vt:lpstr>Biryani Bold Bold</vt:lpstr>
      <vt:lpstr>Biryani Ultra Light</vt:lpstr>
      <vt:lpstr>Biryani Ultra Light Bold</vt:lpstr>
      <vt:lpstr>Calibri</vt:lpstr>
      <vt:lpstr>Calibri Light</vt:lpstr>
      <vt:lpstr>Century Gothic</vt:lpstr>
      <vt:lpstr>Franklin Gothic Book</vt:lpstr>
      <vt:lpstr>Franklin Gothic Medium</vt:lpstr>
      <vt:lpstr>Lucida Sans Unicode</vt:lpstr>
      <vt:lpstr>Roboto</vt:lpstr>
      <vt:lpstr>Tahoma</vt:lpstr>
      <vt:lpstr>Trebuchet MS</vt:lpstr>
      <vt:lpstr>Tw Cen MT</vt:lpstr>
      <vt:lpstr>Twentieth Century</vt:lpstr>
      <vt:lpstr>Office Theme</vt:lpstr>
      <vt:lpstr>UNIVERSITI TUN HUSSEIN ONN MALAYSIA</vt:lpstr>
      <vt:lpstr>IN THIS PRESENTATION: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CAMPUSES</vt:lpstr>
      <vt:lpstr>PowerPoint Presentation</vt:lpstr>
      <vt:lpstr>FACT &amp; FIGURE: STUDENTS</vt:lpstr>
      <vt:lpstr>PowerPoint Presentation</vt:lpstr>
      <vt:lpstr>PowerPoint Presentation</vt:lpstr>
      <vt:lpstr>PowerPoint Presentation</vt:lpstr>
      <vt:lpstr>PowerPoint Presentation</vt:lpstr>
      <vt:lpstr>MALAYSIA TECHNICAL </vt:lpstr>
      <vt:lpstr>UTHM RESEARCH</vt:lpstr>
      <vt:lpstr>RESEARCH ACHIEVEMENT</vt:lpstr>
      <vt:lpstr>PowerPoint Presentation</vt:lpstr>
      <vt:lpstr>PowerPoint Presentation</vt:lpstr>
      <vt:lpstr>PowerPoint Presentation</vt:lpstr>
      <vt:lpstr>PowerPoint Presentation</vt:lpstr>
      <vt:lpstr>Industry CeO @ University (ICON) - Industry Professor  Either CeO, MD, President or Chairman of the medium  enterprises and above│Improvement of academic program,  student development &amp; RDIC│Link UTHM with other industry  partners</vt:lpstr>
      <vt:lpstr>Other  Initiative</vt:lpstr>
      <vt:lpstr>PowerPoint Presentation</vt:lpstr>
      <vt:lpstr>Fraunhofer Innovation Labs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Mohd Arshad Bin Mohd Lokoman</dc:creator>
  <cp:lastModifiedBy>Mohd Arshad Bin Mohd Lokoman</cp:lastModifiedBy>
  <cp:revision>44</cp:revision>
  <dcterms:created xsi:type="dcterms:W3CDTF">2019-02-20T06:39:00Z</dcterms:created>
  <dcterms:modified xsi:type="dcterms:W3CDTF">2024-09-12T02:19:00Z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8496E5A7F16643F7A0F8A4419EA757DA_13</vt:lpwstr>
  </property>
  <property fmtid="{D5CDD505-2E9C-101B-9397-08002B2CF9AE}" pid="3" name="KSOProductBuildVer">
    <vt:lpwstr>1033-12.2.0.16731</vt:lpwstr>
  </property>
</Properties>
</file>